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328" r:id="rId6"/>
    <p:sldId id="329" r:id="rId7"/>
    <p:sldId id="330" r:id="rId8"/>
    <p:sldId id="331" r:id="rId9"/>
    <p:sldId id="277" r:id="rId10"/>
    <p:sldId id="267" r:id="rId11"/>
    <p:sldId id="268" r:id="rId12"/>
    <p:sldId id="33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58" autoAdjust="0"/>
    <p:restoredTop sz="86420" autoAdjust="0"/>
  </p:normalViewPr>
  <p:slideViewPr>
    <p:cSldViewPr snapToGrid="0">
      <p:cViewPr varScale="1">
        <p:scale>
          <a:sx n="112" d="100"/>
          <a:sy n="112" d="100"/>
        </p:scale>
        <p:origin x="1002" y="108"/>
      </p:cViewPr>
      <p:guideLst/>
    </p:cSldViewPr>
  </p:slideViewPr>
  <p:outlineViewPr>
    <p:cViewPr>
      <p:scale>
        <a:sx n="33" d="100"/>
        <a:sy n="33" d="100"/>
      </p:scale>
      <p:origin x="0" y="-81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jersti Bale" userId="2809a4d1-dba6-4201-ad06-39954fdec807" providerId="ADAL" clId="{274F8EEE-BD3A-42D6-8DD0-0258263591EB}"/>
    <pc:docChg chg="modSld">
      <pc:chgData name="Kjersti Bale" userId="2809a4d1-dba6-4201-ad06-39954fdec807" providerId="ADAL" clId="{274F8EEE-BD3A-42D6-8DD0-0258263591EB}" dt="2021-08-18T10:09:55.950" v="7" actId="20577"/>
      <pc:docMkLst>
        <pc:docMk/>
      </pc:docMkLst>
      <pc:sldChg chg="modNotesTx">
        <pc:chgData name="Kjersti Bale" userId="2809a4d1-dba6-4201-ad06-39954fdec807" providerId="ADAL" clId="{274F8EEE-BD3A-42D6-8DD0-0258263591EB}" dt="2021-08-18T10:09:52.652" v="6" actId="20577"/>
        <pc:sldMkLst>
          <pc:docMk/>
          <pc:sldMk cId="1633393571" sldId="267"/>
        </pc:sldMkLst>
      </pc:sldChg>
      <pc:sldChg chg="modNotesTx">
        <pc:chgData name="Kjersti Bale" userId="2809a4d1-dba6-4201-ad06-39954fdec807" providerId="ADAL" clId="{274F8EEE-BD3A-42D6-8DD0-0258263591EB}" dt="2021-08-18T10:09:55.950" v="7" actId="20577"/>
        <pc:sldMkLst>
          <pc:docMk/>
          <pc:sldMk cId="3234553268" sldId="268"/>
        </pc:sldMkLst>
      </pc:sldChg>
      <pc:sldChg chg="modNotesTx">
        <pc:chgData name="Kjersti Bale" userId="2809a4d1-dba6-4201-ad06-39954fdec807" providerId="ADAL" clId="{274F8EEE-BD3A-42D6-8DD0-0258263591EB}" dt="2021-08-18T10:09:48.505" v="5" actId="20577"/>
        <pc:sldMkLst>
          <pc:docMk/>
          <pc:sldMk cId="2063043562" sldId="277"/>
        </pc:sldMkLst>
      </pc:sldChg>
      <pc:sldChg chg="modNotesTx">
        <pc:chgData name="Kjersti Bale" userId="2809a4d1-dba6-4201-ad06-39954fdec807" providerId="ADAL" clId="{274F8EEE-BD3A-42D6-8DD0-0258263591EB}" dt="2021-08-18T10:09:19.121" v="0" actId="20577"/>
        <pc:sldMkLst>
          <pc:docMk/>
          <pc:sldMk cId="3692069135" sldId="328"/>
        </pc:sldMkLst>
      </pc:sldChg>
      <pc:sldChg chg="modNotesTx">
        <pc:chgData name="Kjersti Bale" userId="2809a4d1-dba6-4201-ad06-39954fdec807" providerId="ADAL" clId="{274F8EEE-BD3A-42D6-8DD0-0258263591EB}" dt="2021-08-18T10:09:24.456" v="1" actId="20577"/>
        <pc:sldMkLst>
          <pc:docMk/>
          <pc:sldMk cId="897484154" sldId="329"/>
        </pc:sldMkLst>
      </pc:sldChg>
      <pc:sldChg chg="modSp mod modNotesTx">
        <pc:chgData name="Kjersti Bale" userId="2809a4d1-dba6-4201-ad06-39954fdec807" providerId="ADAL" clId="{274F8EEE-BD3A-42D6-8DD0-0258263591EB}" dt="2021-08-18T10:09:37.965" v="3" actId="1076"/>
        <pc:sldMkLst>
          <pc:docMk/>
          <pc:sldMk cId="3790846872" sldId="330"/>
        </pc:sldMkLst>
        <pc:spChg chg="mod">
          <ac:chgData name="Kjersti Bale" userId="2809a4d1-dba6-4201-ad06-39954fdec807" providerId="ADAL" clId="{274F8EEE-BD3A-42D6-8DD0-0258263591EB}" dt="2021-08-18T10:09:37.965" v="3" actId="1076"/>
          <ac:spMkLst>
            <pc:docMk/>
            <pc:sldMk cId="3790846872" sldId="330"/>
            <ac:spMk id="9" creationId="{9E47D86E-6C9D-4875-8E5A-387CB9A1DCEB}"/>
          </ac:spMkLst>
        </pc:spChg>
      </pc:sldChg>
      <pc:sldChg chg="modNotesTx">
        <pc:chgData name="Kjersti Bale" userId="2809a4d1-dba6-4201-ad06-39954fdec807" providerId="ADAL" clId="{274F8EEE-BD3A-42D6-8DD0-0258263591EB}" dt="2021-08-18T10:09:44.004" v="4" actId="20577"/>
        <pc:sldMkLst>
          <pc:docMk/>
          <pc:sldMk cId="3951264043" sldId="331"/>
        </pc:sldMkLst>
      </pc:sldChg>
    </pc:docChg>
  </pc:docChgLst>
  <pc:docChgLst>
    <pc:chgData name="Kjersti Bale" userId="2809a4d1-dba6-4201-ad06-39954fdec807" providerId="ADAL" clId="{F572D7F7-9F41-401F-BB6B-6938D75A200E}"/>
    <pc:docChg chg="modSld">
      <pc:chgData name="Kjersti Bale" userId="2809a4d1-dba6-4201-ad06-39954fdec807" providerId="ADAL" clId="{F572D7F7-9F41-401F-BB6B-6938D75A200E}" dt="2021-08-18T10:07:09.593" v="0" actId="1076"/>
      <pc:docMkLst>
        <pc:docMk/>
      </pc:docMkLst>
      <pc:sldChg chg="modSp mod">
        <pc:chgData name="Kjersti Bale" userId="2809a4d1-dba6-4201-ad06-39954fdec807" providerId="ADAL" clId="{F572D7F7-9F41-401F-BB6B-6938D75A200E}" dt="2021-08-18T10:07:09.593" v="0" actId="1076"/>
        <pc:sldMkLst>
          <pc:docMk/>
          <pc:sldMk cId="3234553268" sldId="268"/>
        </pc:sldMkLst>
        <pc:spChg chg="mod">
          <ac:chgData name="Kjersti Bale" userId="2809a4d1-dba6-4201-ad06-39954fdec807" providerId="ADAL" clId="{F572D7F7-9F41-401F-BB6B-6938D75A200E}" dt="2021-08-18T10:07:09.593" v="0" actId="1076"/>
          <ac:spMkLst>
            <pc:docMk/>
            <pc:sldMk cId="3234553268" sldId="268"/>
            <ac:spMk id="5" creationId="{BA25693A-A1DF-4E7F-97A6-FF65D0193106}"/>
          </ac:spMkLst>
        </pc:spChg>
      </pc:sldChg>
    </pc:docChg>
  </pc:docChgLst>
  <pc:docChgLst>
    <pc:chgData name="Kjersti Bale" userId="2809a4d1-dba6-4201-ad06-39954fdec807" providerId="ADAL" clId="{3EC0CDE2-AD67-4AF9-BF00-5D0068072DA9}"/>
    <pc:docChg chg="custSel addSld delSld modSld sldOrd">
      <pc:chgData name="Kjersti Bale" userId="2809a4d1-dba6-4201-ad06-39954fdec807" providerId="ADAL" clId="{3EC0CDE2-AD67-4AF9-BF00-5D0068072DA9}" dt="2021-08-09T12:46:57.785" v="3343" actId="20577"/>
      <pc:docMkLst>
        <pc:docMk/>
      </pc:docMkLst>
      <pc:sldChg chg="addSp modSp mod setBg setClrOvrMap">
        <pc:chgData name="Kjersti Bale" userId="2809a4d1-dba6-4201-ad06-39954fdec807" providerId="ADAL" clId="{3EC0CDE2-AD67-4AF9-BF00-5D0068072DA9}" dt="2021-08-09T07:58:43.751" v="144" actId="26606"/>
        <pc:sldMkLst>
          <pc:docMk/>
          <pc:sldMk cId="3311421935" sldId="256"/>
        </pc:sldMkLst>
        <pc:spChg chg="mod">
          <ac:chgData name="Kjersti Bale" userId="2809a4d1-dba6-4201-ad06-39954fdec807" providerId="ADAL" clId="{3EC0CDE2-AD67-4AF9-BF00-5D0068072DA9}" dt="2021-08-09T07:58:43.751" v="144" actId="26606"/>
          <ac:spMkLst>
            <pc:docMk/>
            <pc:sldMk cId="3311421935" sldId="256"/>
            <ac:spMk id="2" creationId="{67B21D4B-0492-4D3D-9FA5-DBB1FFD87221}"/>
          </ac:spMkLst>
        </pc:spChg>
        <pc:spChg chg="mod">
          <ac:chgData name="Kjersti Bale" userId="2809a4d1-dba6-4201-ad06-39954fdec807" providerId="ADAL" clId="{3EC0CDE2-AD67-4AF9-BF00-5D0068072DA9}" dt="2021-08-09T07:58:43.751" v="144" actId="26606"/>
          <ac:spMkLst>
            <pc:docMk/>
            <pc:sldMk cId="3311421935" sldId="256"/>
            <ac:spMk id="3" creationId="{CB6E373C-C782-46E5-8033-504FFC386E35}"/>
          </ac:spMkLst>
        </pc:spChg>
        <pc:spChg chg="add">
          <ac:chgData name="Kjersti Bale" userId="2809a4d1-dba6-4201-ad06-39954fdec807" providerId="ADAL" clId="{3EC0CDE2-AD67-4AF9-BF00-5D0068072DA9}" dt="2021-08-09T07:58:43.751" v="144" actId="26606"/>
          <ac:spMkLst>
            <pc:docMk/>
            <pc:sldMk cId="3311421935" sldId="256"/>
            <ac:spMk id="9" creationId="{71B2258F-86CA-4D4D-8270-BC05FCDEBFB3}"/>
          </ac:spMkLst>
        </pc:spChg>
        <pc:picChg chg="add">
          <ac:chgData name="Kjersti Bale" userId="2809a4d1-dba6-4201-ad06-39954fdec807" providerId="ADAL" clId="{3EC0CDE2-AD67-4AF9-BF00-5D0068072DA9}" dt="2021-08-09T07:58:43.751" v="144" actId="26606"/>
          <ac:picMkLst>
            <pc:docMk/>
            <pc:sldMk cId="3311421935" sldId="256"/>
            <ac:picMk id="5" creationId="{62BBBC30-3CE1-4E15-B40F-F78CF2D18B31}"/>
          </ac:picMkLst>
        </pc:picChg>
      </pc:sldChg>
      <pc:sldChg chg="addSp delSp modSp add del mod ord">
        <pc:chgData name="Kjersti Bale" userId="2809a4d1-dba6-4201-ad06-39954fdec807" providerId="ADAL" clId="{3EC0CDE2-AD67-4AF9-BF00-5D0068072DA9}" dt="2021-08-09T12:46:32.298" v="3335" actId="2696"/>
        <pc:sldMkLst>
          <pc:docMk/>
          <pc:sldMk cId="1615973902" sldId="257"/>
        </pc:sldMkLst>
        <pc:spChg chg="mod">
          <ac:chgData name="Kjersti Bale" userId="2809a4d1-dba6-4201-ad06-39954fdec807" providerId="ADAL" clId="{3EC0CDE2-AD67-4AF9-BF00-5D0068072DA9}" dt="2021-08-09T12:27:33.155" v="3095" actId="122"/>
          <ac:spMkLst>
            <pc:docMk/>
            <pc:sldMk cId="1615973902" sldId="257"/>
            <ac:spMk id="2" creationId="{00000000-0000-0000-0000-000000000000}"/>
          </ac:spMkLst>
        </pc:spChg>
        <pc:spChg chg="add mod">
          <ac:chgData name="Kjersti Bale" userId="2809a4d1-dba6-4201-ad06-39954fdec807" providerId="ADAL" clId="{3EC0CDE2-AD67-4AF9-BF00-5D0068072DA9}" dt="2021-08-09T12:38:14.018" v="3254" actId="21"/>
          <ac:spMkLst>
            <pc:docMk/>
            <pc:sldMk cId="1615973902" sldId="257"/>
            <ac:spMk id="3" creationId="{84C50355-B7C8-46BF-9560-042129C85061}"/>
          </ac:spMkLst>
        </pc:spChg>
        <pc:picChg chg="del">
          <ac:chgData name="Kjersti Bale" userId="2809a4d1-dba6-4201-ad06-39954fdec807" providerId="ADAL" clId="{3EC0CDE2-AD67-4AF9-BF00-5D0068072DA9}" dt="2021-08-09T12:38:14.018" v="3254" actId="21"/>
          <ac:picMkLst>
            <pc:docMk/>
            <pc:sldMk cId="1615973902" sldId="257"/>
            <ac:picMk id="1026" creationId="{00000000-0000-0000-0000-000000000000}"/>
          </ac:picMkLst>
        </pc:picChg>
      </pc:sldChg>
      <pc:sldChg chg="modSp add mod">
        <pc:chgData name="Kjersti Bale" userId="2809a4d1-dba6-4201-ad06-39954fdec807" providerId="ADAL" clId="{3EC0CDE2-AD67-4AF9-BF00-5D0068072DA9}" dt="2021-08-09T12:37:23.490" v="3250" actId="20577"/>
        <pc:sldMkLst>
          <pc:docMk/>
          <pc:sldMk cId="1633393571" sldId="267"/>
        </pc:sldMkLst>
        <pc:spChg chg="mod">
          <ac:chgData name="Kjersti Bale" userId="2809a4d1-dba6-4201-ad06-39954fdec807" providerId="ADAL" clId="{3EC0CDE2-AD67-4AF9-BF00-5D0068072DA9}" dt="2021-08-09T12:37:23.490" v="3250" actId="20577"/>
          <ac:spMkLst>
            <pc:docMk/>
            <pc:sldMk cId="1633393571" sldId="267"/>
            <ac:spMk id="2" creationId="{00000000-0000-0000-0000-000000000000}"/>
          </ac:spMkLst>
        </pc:spChg>
      </pc:sldChg>
      <pc:sldChg chg="addSp delSp modSp add mod">
        <pc:chgData name="Kjersti Bale" userId="2809a4d1-dba6-4201-ad06-39954fdec807" providerId="ADAL" clId="{3EC0CDE2-AD67-4AF9-BF00-5D0068072DA9}" dt="2021-08-09T12:44:13.563" v="3334" actId="255"/>
        <pc:sldMkLst>
          <pc:docMk/>
          <pc:sldMk cId="3234553268" sldId="268"/>
        </pc:sldMkLst>
        <pc:spChg chg="del mod">
          <ac:chgData name="Kjersti Bale" userId="2809a4d1-dba6-4201-ad06-39954fdec807" providerId="ADAL" clId="{3EC0CDE2-AD67-4AF9-BF00-5D0068072DA9}" dt="2021-08-09T12:41:46.033" v="3321"/>
          <ac:spMkLst>
            <pc:docMk/>
            <pc:sldMk cId="3234553268" sldId="268"/>
            <ac:spMk id="2" creationId="{00000000-0000-0000-0000-000000000000}"/>
          </ac:spMkLst>
        </pc:spChg>
        <pc:spChg chg="mod">
          <ac:chgData name="Kjersti Bale" userId="2809a4d1-dba6-4201-ad06-39954fdec807" providerId="ADAL" clId="{3EC0CDE2-AD67-4AF9-BF00-5D0068072DA9}" dt="2021-08-09T12:43:36.740" v="3328" actId="1076"/>
          <ac:spMkLst>
            <pc:docMk/>
            <pc:sldMk cId="3234553268" sldId="268"/>
            <ac:spMk id="3" creationId="{00000000-0000-0000-0000-000000000000}"/>
          </ac:spMkLst>
        </pc:spChg>
        <pc:spChg chg="add mod">
          <ac:chgData name="Kjersti Bale" userId="2809a4d1-dba6-4201-ad06-39954fdec807" providerId="ADAL" clId="{3EC0CDE2-AD67-4AF9-BF00-5D0068072DA9}" dt="2021-08-09T12:43:27.534" v="3326" actId="21"/>
          <ac:spMkLst>
            <pc:docMk/>
            <pc:sldMk cId="3234553268" sldId="268"/>
            <ac:spMk id="4" creationId="{35E67C2E-D356-4591-9B2D-450AEC7E2C0D}"/>
          </ac:spMkLst>
        </pc:spChg>
        <pc:spChg chg="add mod">
          <ac:chgData name="Kjersti Bale" userId="2809a4d1-dba6-4201-ad06-39954fdec807" providerId="ADAL" clId="{3EC0CDE2-AD67-4AF9-BF00-5D0068072DA9}" dt="2021-08-09T12:44:04.204" v="3333" actId="114"/>
          <ac:spMkLst>
            <pc:docMk/>
            <pc:sldMk cId="3234553268" sldId="268"/>
            <ac:spMk id="5" creationId="{BA25693A-A1DF-4E7F-97A6-FF65D0193106}"/>
          </ac:spMkLst>
        </pc:spChg>
        <pc:spChg chg="add del mod">
          <ac:chgData name="Kjersti Bale" userId="2809a4d1-dba6-4201-ad06-39954fdec807" providerId="ADAL" clId="{3EC0CDE2-AD67-4AF9-BF00-5D0068072DA9}" dt="2021-08-09T12:38:28.093" v="3255"/>
          <ac:spMkLst>
            <pc:docMk/>
            <pc:sldMk cId="3234553268" sldId="268"/>
            <ac:spMk id="6" creationId="{640F37B3-5574-4818-9EB5-50A6D58BBC5D}"/>
          </ac:spMkLst>
        </pc:spChg>
        <pc:spChg chg="add mod">
          <ac:chgData name="Kjersti Bale" userId="2809a4d1-dba6-4201-ad06-39954fdec807" providerId="ADAL" clId="{3EC0CDE2-AD67-4AF9-BF00-5D0068072DA9}" dt="2021-08-09T12:44:13.563" v="3334" actId="255"/>
          <ac:spMkLst>
            <pc:docMk/>
            <pc:sldMk cId="3234553268" sldId="268"/>
            <ac:spMk id="8" creationId="{89FCB2E2-8CA3-4C8C-A20B-E1DC83B3069A}"/>
          </ac:spMkLst>
        </pc:spChg>
        <pc:picChg chg="add mod">
          <ac:chgData name="Kjersti Bale" userId="2809a4d1-dba6-4201-ad06-39954fdec807" providerId="ADAL" clId="{3EC0CDE2-AD67-4AF9-BF00-5D0068072DA9}" dt="2021-08-09T12:41:46.142" v="3322" actId="27636"/>
          <ac:picMkLst>
            <pc:docMk/>
            <pc:sldMk cId="3234553268" sldId="268"/>
            <ac:picMk id="7" creationId="{26E50EDC-D201-448D-84C6-5E8FE9AF8EC2}"/>
          </ac:picMkLst>
        </pc:picChg>
      </pc:sldChg>
      <pc:sldChg chg="modSp add mod modNotesTx">
        <pc:chgData name="Kjersti Bale" userId="2809a4d1-dba6-4201-ad06-39954fdec807" providerId="ADAL" clId="{3EC0CDE2-AD67-4AF9-BF00-5D0068072DA9}" dt="2021-08-09T12:28:34.538" v="3160" actId="20577"/>
        <pc:sldMkLst>
          <pc:docMk/>
          <pc:sldMk cId="2063043562" sldId="277"/>
        </pc:sldMkLst>
        <pc:spChg chg="mod">
          <ac:chgData name="Kjersti Bale" userId="2809a4d1-dba6-4201-ad06-39954fdec807" providerId="ADAL" clId="{3EC0CDE2-AD67-4AF9-BF00-5D0068072DA9}" dt="2021-08-09T12:26:52.379" v="3094" actId="122"/>
          <ac:spMkLst>
            <pc:docMk/>
            <pc:sldMk cId="2063043562" sldId="277"/>
            <ac:spMk id="2" creationId="{00000000-0000-0000-0000-000000000000}"/>
          </ac:spMkLst>
        </pc:spChg>
      </pc:sldChg>
      <pc:sldChg chg="addSp delSp modSp mod setBg delDesignElem modNotesTx">
        <pc:chgData name="Kjersti Bale" userId="2809a4d1-dba6-4201-ad06-39954fdec807" providerId="ADAL" clId="{3EC0CDE2-AD67-4AF9-BF00-5D0068072DA9}" dt="2021-08-09T12:35:14.788" v="3246" actId="5793"/>
        <pc:sldMkLst>
          <pc:docMk/>
          <pc:sldMk cId="3692069135" sldId="328"/>
        </pc:sldMkLst>
        <pc:spChg chg="mod">
          <ac:chgData name="Kjersti Bale" userId="2809a4d1-dba6-4201-ad06-39954fdec807" providerId="ADAL" clId="{3EC0CDE2-AD67-4AF9-BF00-5D0068072DA9}" dt="2021-08-09T09:06:14.971" v="2329"/>
          <ac:spMkLst>
            <pc:docMk/>
            <pc:sldMk cId="3692069135" sldId="328"/>
            <ac:spMk id="2" creationId="{00000000-0000-0000-0000-000000000000}"/>
          </ac:spMkLst>
        </pc:spChg>
        <pc:spChg chg="mod">
          <ac:chgData name="Kjersti Bale" userId="2809a4d1-dba6-4201-ad06-39954fdec807" providerId="ADAL" clId="{3EC0CDE2-AD67-4AF9-BF00-5D0068072DA9}" dt="2021-08-09T12:35:14.788" v="3246" actId="5793"/>
          <ac:spMkLst>
            <pc:docMk/>
            <pc:sldMk cId="3692069135" sldId="328"/>
            <ac:spMk id="3" creationId="{00000000-0000-0000-0000-000000000000}"/>
          </ac:spMkLst>
        </pc:spChg>
        <pc:spChg chg="add del mod">
          <ac:chgData name="Kjersti Bale" userId="2809a4d1-dba6-4201-ad06-39954fdec807" providerId="ADAL" clId="{3EC0CDE2-AD67-4AF9-BF00-5D0068072DA9}" dt="2021-08-09T09:06:14.971" v="2329"/>
          <ac:spMkLst>
            <pc:docMk/>
            <pc:sldMk cId="3692069135" sldId="328"/>
            <ac:spMk id="4" creationId="{E7CB41F0-AD50-4DA1-9E5C-E51A7A4A0230}"/>
          </ac:spMkLst>
        </pc:spChg>
        <pc:spChg chg="add del mod">
          <ac:chgData name="Kjersti Bale" userId="2809a4d1-dba6-4201-ad06-39954fdec807" providerId="ADAL" clId="{3EC0CDE2-AD67-4AF9-BF00-5D0068072DA9}" dt="2021-08-09T09:06:14.971" v="2329"/>
          <ac:spMkLst>
            <pc:docMk/>
            <pc:sldMk cId="3692069135" sldId="328"/>
            <ac:spMk id="5" creationId="{DA39B247-4C96-45AF-8E2B-8A9ADC21CD9F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8" creationId="{09588DA8-065E-4F6F-8EFD-43104AB2E0CF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10" creationId="{C4285719-470E-454C-AF62-8323075F1F5B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12" creationId="{CD9FE4EF-C4D8-49A0-B2FF-81D8DB7D8A24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14" creationId="{4300840D-0A0B-4512-BACA-B439D5B9C57C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16" creationId="{D2B78728-A580-49A7-84F9-6EF6F583ADE0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18" creationId="{38FAA1A1-D861-433F-88FA-1E9D6FD31D11}"/>
          </ac:spMkLst>
        </pc:spChg>
        <pc:spChg chg="add del">
          <ac:chgData name="Kjersti Bale" userId="2809a4d1-dba6-4201-ad06-39954fdec807" providerId="ADAL" clId="{3EC0CDE2-AD67-4AF9-BF00-5D0068072DA9}" dt="2021-08-09T09:05:49.673" v="2327"/>
          <ac:spMkLst>
            <pc:docMk/>
            <pc:sldMk cId="3692069135" sldId="328"/>
            <ac:spMk id="20" creationId="{8D71EDA1-87BF-4D5D-AB79-F346FD19278A}"/>
          </ac:spMkLst>
        </pc:spChg>
      </pc:sldChg>
      <pc:sldChg chg="addSp delSp modSp new mod setBg delDesignElem">
        <pc:chgData name="Kjersti Bale" userId="2809a4d1-dba6-4201-ad06-39954fdec807" providerId="ADAL" clId="{3EC0CDE2-AD67-4AF9-BF00-5D0068072DA9}" dt="2021-08-09T08:16:57.240" v="404" actId="20577"/>
        <pc:sldMkLst>
          <pc:docMk/>
          <pc:sldMk cId="897484154" sldId="329"/>
        </pc:sldMkLst>
        <pc:spChg chg="mod">
          <ac:chgData name="Kjersti Bale" userId="2809a4d1-dba6-4201-ad06-39954fdec807" providerId="ADAL" clId="{3EC0CDE2-AD67-4AF9-BF00-5D0068072DA9}" dt="2021-08-09T08:16:57.240" v="404" actId="20577"/>
          <ac:spMkLst>
            <pc:docMk/>
            <pc:sldMk cId="897484154" sldId="329"/>
            <ac:spMk id="2" creationId="{D623CA0F-8C58-4DD4-A59B-E0B24C891963}"/>
          </ac:spMkLst>
        </pc:spChg>
        <pc:spChg chg="del">
          <ac:chgData name="Kjersti Bale" userId="2809a4d1-dba6-4201-ad06-39954fdec807" providerId="ADAL" clId="{3EC0CDE2-AD67-4AF9-BF00-5D0068072DA9}" dt="2021-08-09T08:00:16.439" v="146"/>
          <ac:spMkLst>
            <pc:docMk/>
            <pc:sldMk cId="897484154" sldId="329"/>
            <ac:spMk id="3" creationId="{A705FBE6-1836-4D53-A5DF-5E1465FBEC25}"/>
          </ac:spMkLst>
        </pc:spChg>
        <pc:spChg chg="add del mod">
          <ac:chgData name="Kjersti Bale" userId="2809a4d1-dba6-4201-ad06-39954fdec807" providerId="ADAL" clId="{3EC0CDE2-AD67-4AF9-BF00-5D0068072DA9}" dt="2021-08-09T08:09:38.937" v="334"/>
          <ac:spMkLst>
            <pc:docMk/>
            <pc:sldMk cId="897484154" sldId="329"/>
            <ac:spMk id="4" creationId="{523AB252-78B6-467B-91FE-346459AE0685}"/>
          </ac:spMkLst>
        </pc:spChg>
        <pc:picChg chg="add mod ord">
          <ac:chgData name="Kjersti Bale" userId="2809a4d1-dba6-4201-ad06-39954fdec807" providerId="ADAL" clId="{3EC0CDE2-AD67-4AF9-BF00-5D0068072DA9}" dt="2021-08-09T08:09:38.937" v="334"/>
          <ac:picMkLst>
            <pc:docMk/>
            <pc:sldMk cId="897484154" sldId="329"/>
            <ac:picMk id="1026" creationId="{DA2C7A6B-5796-491D-B483-395DA9A89BB3}"/>
          </ac:picMkLst>
        </pc:picChg>
        <pc:cxnChg chg="add del">
          <ac:chgData name="Kjersti Bale" userId="2809a4d1-dba6-4201-ad06-39954fdec807" providerId="ADAL" clId="{3EC0CDE2-AD67-4AF9-BF00-5D0068072DA9}" dt="2021-08-09T08:09:38.937" v="334"/>
          <ac:cxnSpMkLst>
            <pc:docMk/>
            <pc:sldMk cId="897484154" sldId="329"/>
            <ac:cxnSpMk id="71" creationId="{A7F400EE-A8A5-48AF-B4D6-291B52C6F0B0}"/>
          </ac:cxnSpMkLst>
        </pc:cxnChg>
      </pc:sldChg>
      <pc:sldChg chg="addSp delSp modSp new mod setBg delDesignElem modNotesTx">
        <pc:chgData name="Kjersti Bale" userId="2809a4d1-dba6-4201-ad06-39954fdec807" providerId="ADAL" clId="{3EC0CDE2-AD67-4AF9-BF00-5D0068072DA9}" dt="2021-08-09T09:07:01.743" v="2337" actId="1076"/>
        <pc:sldMkLst>
          <pc:docMk/>
          <pc:sldMk cId="3790846872" sldId="330"/>
        </pc:sldMkLst>
        <pc:spChg chg="del">
          <ac:chgData name="Kjersti Bale" userId="2809a4d1-dba6-4201-ad06-39954fdec807" providerId="ADAL" clId="{3EC0CDE2-AD67-4AF9-BF00-5D0068072DA9}" dt="2021-08-09T08:10:32.598" v="337"/>
          <ac:spMkLst>
            <pc:docMk/>
            <pc:sldMk cId="3790846872" sldId="330"/>
            <ac:spMk id="2" creationId="{1D53E48D-92BA-4C10-B609-4C90B246D220}"/>
          </ac:spMkLst>
        </pc:spChg>
        <pc:spChg chg="del">
          <ac:chgData name="Kjersti Bale" userId="2809a4d1-dba6-4201-ad06-39954fdec807" providerId="ADAL" clId="{3EC0CDE2-AD67-4AF9-BF00-5D0068072DA9}" dt="2021-08-09T08:10:32.598" v="337"/>
          <ac:spMkLst>
            <pc:docMk/>
            <pc:sldMk cId="3790846872" sldId="330"/>
            <ac:spMk id="3" creationId="{704A2C10-05A7-45EE-B51D-7E225FECBF33}"/>
          </ac:spMkLst>
        </pc:spChg>
        <pc:spChg chg="add mod">
          <ac:chgData name="Kjersti Bale" userId="2809a4d1-dba6-4201-ad06-39954fdec807" providerId="ADAL" clId="{3EC0CDE2-AD67-4AF9-BF00-5D0068072DA9}" dt="2021-08-09T09:06:41.914" v="2334"/>
          <ac:spMkLst>
            <pc:docMk/>
            <pc:sldMk cId="3790846872" sldId="330"/>
            <ac:spMk id="4" creationId="{CC58D7FA-4EA5-45D8-8640-1E1D3F417CD1}"/>
          </ac:spMkLst>
        </pc:spChg>
        <pc:spChg chg="add del mod">
          <ac:chgData name="Kjersti Bale" userId="2809a4d1-dba6-4201-ad06-39954fdec807" providerId="ADAL" clId="{3EC0CDE2-AD67-4AF9-BF00-5D0068072DA9}" dt="2021-08-09T08:12:28.398" v="339"/>
          <ac:spMkLst>
            <pc:docMk/>
            <pc:sldMk cId="3790846872" sldId="330"/>
            <ac:spMk id="5" creationId="{91DB0D1A-6222-48CB-9A48-31835A2ADC60}"/>
          </ac:spMkLst>
        </pc:spChg>
        <pc:spChg chg="add mod ord">
          <ac:chgData name="Kjersti Bale" userId="2809a4d1-dba6-4201-ad06-39954fdec807" providerId="ADAL" clId="{3EC0CDE2-AD67-4AF9-BF00-5D0068072DA9}" dt="2021-08-09T09:06:41.914" v="2334"/>
          <ac:spMkLst>
            <pc:docMk/>
            <pc:sldMk cId="3790846872" sldId="330"/>
            <ac:spMk id="6" creationId="{143C65B3-6622-462C-80F4-B2463D75D527}"/>
          </ac:spMkLst>
        </pc:spChg>
        <pc:spChg chg="add del mod">
          <ac:chgData name="Kjersti Bale" userId="2809a4d1-dba6-4201-ad06-39954fdec807" providerId="ADAL" clId="{3EC0CDE2-AD67-4AF9-BF00-5D0068072DA9}" dt="2021-08-09T09:06:28.075" v="2333"/>
          <ac:spMkLst>
            <pc:docMk/>
            <pc:sldMk cId="3790846872" sldId="330"/>
            <ac:spMk id="7" creationId="{8470973B-AC3E-44C8-9F06-BE13C6B0D434}"/>
          </ac:spMkLst>
        </pc:spChg>
        <pc:spChg chg="add del mod">
          <ac:chgData name="Kjersti Bale" userId="2809a4d1-dba6-4201-ad06-39954fdec807" providerId="ADAL" clId="{3EC0CDE2-AD67-4AF9-BF00-5D0068072DA9}" dt="2021-08-09T09:06:28.075" v="2333"/>
          <ac:spMkLst>
            <pc:docMk/>
            <pc:sldMk cId="3790846872" sldId="330"/>
            <ac:spMk id="8" creationId="{EC3BE9F1-40EE-4F27-9EEF-03294C99D39A}"/>
          </ac:spMkLst>
        </pc:spChg>
        <pc:spChg chg="add mod">
          <ac:chgData name="Kjersti Bale" userId="2809a4d1-dba6-4201-ad06-39954fdec807" providerId="ADAL" clId="{3EC0CDE2-AD67-4AF9-BF00-5D0068072DA9}" dt="2021-08-09T09:06:41.914" v="2334"/>
          <ac:spMkLst>
            <pc:docMk/>
            <pc:sldMk cId="3790846872" sldId="330"/>
            <ac:spMk id="9" creationId="{9E47D86E-6C9D-4875-8E5A-387CB9A1DCEB}"/>
          </ac:spMkLst>
        </pc:spChg>
        <pc:spChg chg="add del">
          <ac:chgData name="Kjersti Bale" userId="2809a4d1-dba6-4201-ad06-39954fdec807" providerId="ADAL" clId="{3EC0CDE2-AD67-4AF9-BF00-5D0068072DA9}" dt="2021-08-09T09:06:25.082" v="2332"/>
          <ac:spMkLst>
            <pc:docMk/>
            <pc:sldMk cId="3790846872" sldId="330"/>
            <ac:spMk id="73" creationId="{3346177D-ADC4-4968-B747-5CFCD390B5B9}"/>
          </ac:spMkLst>
        </pc:spChg>
        <pc:spChg chg="add del">
          <ac:chgData name="Kjersti Bale" userId="2809a4d1-dba6-4201-ad06-39954fdec807" providerId="ADAL" clId="{3EC0CDE2-AD67-4AF9-BF00-5D0068072DA9}" dt="2021-08-09T09:06:25.082" v="2332"/>
          <ac:spMkLst>
            <pc:docMk/>
            <pc:sldMk cId="3790846872" sldId="330"/>
            <ac:spMk id="75" creationId="{0844A943-BF79-4FEA-ABB1-3BD54D236606}"/>
          </ac:spMkLst>
        </pc:spChg>
        <pc:spChg chg="add del">
          <ac:chgData name="Kjersti Bale" userId="2809a4d1-dba6-4201-ad06-39954fdec807" providerId="ADAL" clId="{3EC0CDE2-AD67-4AF9-BF00-5D0068072DA9}" dt="2021-08-09T09:06:25.082" v="2332"/>
          <ac:spMkLst>
            <pc:docMk/>
            <pc:sldMk cId="3790846872" sldId="330"/>
            <ac:spMk id="77" creationId="{6437CC72-F4A8-4DC3-AFAB-D22C482C8100}"/>
          </ac:spMkLst>
        </pc:spChg>
        <pc:picChg chg="add del mod">
          <ac:chgData name="Kjersti Bale" userId="2809a4d1-dba6-4201-ad06-39954fdec807" providerId="ADAL" clId="{3EC0CDE2-AD67-4AF9-BF00-5D0068072DA9}" dt="2021-08-09T08:12:37.637" v="340" actId="478"/>
          <ac:picMkLst>
            <pc:docMk/>
            <pc:sldMk cId="3790846872" sldId="330"/>
            <ac:picMk id="2050" creationId="{203CFAAD-D4BC-48BD-8F61-02B53911C922}"/>
          </ac:picMkLst>
        </pc:picChg>
        <pc:picChg chg="add mod">
          <ac:chgData name="Kjersti Bale" userId="2809a4d1-dba6-4201-ad06-39954fdec807" providerId="ADAL" clId="{3EC0CDE2-AD67-4AF9-BF00-5D0068072DA9}" dt="2021-08-09T09:07:01.743" v="2337" actId="1076"/>
          <ac:picMkLst>
            <pc:docMk/>
            <pc:sldMk cId="3790846872" sldId="330"/>
            <ac:picMk id="2052" creationId="{A6EEE061-F85D-4351-94E2-AA8E48AE58B1}"/>
          </ac:picMkLst>
        </pc:picChg>
      </pc:sldChg>
      <pc:sldChg chg="modSp new mod modNotesTx">
        <pc:chgData name="Kjersti Bale" userId="2809a4d1-dba6-4201-ad06-39954fdec807" providerId="ADAL" clId="{3EC0CDE2-AD67-4AF9-BF00-5D0068072DA9}" dt="2021-08-09T12:36:43.288" v="3249" actId="20577"/>
        <pc:sldMkLst>
          <pc:docMk/>
          <pc:sldMk cId="3951264043" sldId="331"/>
        </pc:sldMkLst>
        <pc:spChg chg="mod">
          <ac:chgData name="Kjersti Bale" userId="2809a4d1-dba6-4201-ad06-39954fdec807" providerId="ADAL" clId="{3EC0CDE2-AD67-4AF9-BF00-5D0068072DA9}" dt="2021-08-09T09:38:23.225" v="3003" actId="20577"/>
          <ac:spMkLst>
            <pc:docMk/>
            <pc:sldMk cId="3951264043" sldId="331"/>
            <ac:spMk id="2" creationId="{B5BE64E3-66C0-44AE-B288-04CECB221E1B}"/>
          </ac:spMkLst>
        </pc:spChg>
        <pc:spChg chg="mod">
          <ac:chgData name="Kjersti Bale" userId="2809a4d1-dba6-4201-ad06-39954fdec807" providerId="ADAL" clId="{3EC0CDE2-AD67-4AF9-BF00-5D0068072DA9}" dt="2021-08-09T12:36:14.487" v="3247" actId="20577"/>
          <ac:spMkLst>
            <pc:docMk/>
            <pc:sldMk cId="3951264043" sldId="331"/>
            <ac:spMk id="3" creationId="{3CBC3D52-2AE4-432F-A7FB-CFA5C6527758}"/>
          </ac:spMkLst>
        </pc:spChg>
      </pc:sldChg>
      <pc:sldChg chg="modSp new del mod modNotesTx">
        <pc:chgData name="Kjersti Bale" userId="2809a4d1-dba6-4201-ad06-39954fdec807" providerId="ADAL" clId="{3EC0CDE2-AD67-4AF9-BF00-5D0068072DA9}" dt="2021-08-09T12:32:36.359" v="3210" actId="2696"/>
        <pc:sldMkLst>
          <pc:docMk/>
          <pc:sldMk cId="3360011772" sldId="332"/>
        </pc:sldMkLst>
        <pc:spChg chg="mod">
          <ac:chgData name="Kjersti Bale" userId="2809a4d1-dba6-4201-ad06-39954fdec807" providerId="ADAL" clId="{3EC0CDE2-AD67-4AF9-BF00-5D0068072DA9}" dt="2021-08-09T12:30:10.430" v="3185" actId="20577"/>
          <ac:spMkLst>
            <pc:docMk/>
            <pc:sldMk cId="3360011772" sldId="332"/>
            <ac:spMk id="2" creationId="{A7AA19EB-A5CE-48BB-A8A3-AEA9C487C815}"/>
          </ac:spMkLst>
        </pc:spChg>
        <pc:spChg chg="mod">
          <ac:chgData name="Kjersti Bale" userId="2809a4d1-dba6-4201-ad06-39954fdec807" providerId="ADAL" clId="{3EC0CDE2-AD67-4AF9-BF00-5D0068072DA9}" dt="2021-08-09T08:48:01.868" v="1301" actId="21"/>
          <ac:spMkLst>
            <pc:docMk/>
            <pc:sldMk cId="3360011772" sldId="332"/>
            <ac:spMk id="3" creationId="{82440758-B561-4E5C-A766-619CAFD6D901}"/>
          </ac:spMkLst>
        </pc:spChg>
      </pc:sldChg>
      <pc:sldChg chg="modSp new del mod ord modNotesTx">
        <pc:chgData name="Kjersti Bale" userId="2809a4d1-dba6-4201-ad06-39954fdec807" providerId="ADAL" clId="{3EC0CDE2-AD67-4AF9-BF00-5D0068072DA9}" dt="2021-08-09T12:29:22.768" v="3161" actId="2696"/>
        <pc:sldMkLst>
          <pc:docMk/>
          <pc:sldMk cId="2463852457" sldId="333"/>
        </pc:sldMkLst>
        <pc:spChg chg="mod">
          <ac:chgData name="Kjersti Bale" userId="2809a4d1-dba6-4201-ad06-39954fdec807" providerId="ADAL" clId="{3EC0CDE2-AD67-4AF9-BF00-5D0068072DA9}" dt="2021-08-09T08:44:29.851" v="1089" actId="20577"/>
          <ac:spMkLst>
            <pc:docMk/>
            <pc:sldMk cId="2463852457" sldId="333"/>
            <ac:spMk id="2" creationId="{879C923D-5565-4E6D-A39E-A05DE728493A}"/>
          </ac:spMkLst>
        </pc:spChg>
        <pc:spChg chg="mod">
          <ac:chgData name="Kjersti Bale" userId="2809a4d1-dba6-4201-ad06-39954fdec807" providerId="ADAL" clId="{3EC0CDE2-AD67-4AF9-BF00-5D0068072DA9}" dt="2021-08-09T09:07:26.444" v="2338" actId="114"/>
          <ac:spMkLst>
            <pc:docMk/>
            <pc:sldMk cId="2463852457" sldId="333"/>
            <ac:spMk id="3" creationId="{C2383E32-49E4-4A41-9A7A-A61F17EB8381}"/>
          </ac:spMkLst>
        </pc:spChg>
      </pc:sldChg>
      <pc:sldChg chg="modSp new mod">
        <pc:chgData name="Kjersti Bale" userId="2809a4d1-dba6-4201-ad06-39954fdec807" providerId="ADAL" clId="{3EC0CDE2-AD67-4AF9-BF00-5D0068072DA9}" dt="2021-08-09T12:46:57.785" v="3343" actId="20577"/>
        <pc:sldMkLst>
          <pc:docMk/>
          <pc:sldMk cId="3796430799" sldId="334"/>
        </pc:sldMkLst>
        <pc:spChg chg="mod">
          <ac:chgData name="Kjersti Bale" userId="2809a4d1-dba6-4201-ad06-39954fdec807" providerId="ADAL" clId="{3EC0CDE2-AD67-4AF9-BF00-5D0068072DA9}" dt="2021-08-09T12:46:57.785" v="3343" actId="20577"/>
          <ac:spMkLst>
            <pc:docMk/>
            <pc:sldMk cId="3796430799" sldId="334"/>
            <ac:spMk id="2" creationId="{D70F1ED1-43C3-4656-828B-A21FEE750C37}"/>
          </ac:spMkLst>
        </pc:spChg>
        <pc:spChg chg="mod">
          <ac:chgData name="Kjersti Bale" userId="2809a4d1-dba6-4201-ad06-39954fdec807" providerId="ADAL" clId="{3EC0CDE2-AD67-4AF9-BF00-5D0068072DA9}" dt="2021-08-09T12:46:53.124" v="3341" actId="20577"/>
          <ac:spMkLst>
            <pc:docMk/>
            <pc:sldMk cId="3796430799" sldId="334"/>
            <ac:spMk id="3" creationId="{D7FD6498-80A5-406D-BAA5-896EAC5CC283}"/>
          </ac:spMkLst>
        </pc:spChg>
      </pc:sldChg>
    </pc:docChg>
  </pc:docChgLst>
  <pc:docChgLst>
    <pc:chgData name="Kjersti Bale" userId="2809a4d1-dba6-4201-ad06-39954fdec807" providerId="ADAL" clId="{BE0CCE4C-E909-4F5E-8E99-28544904D6F9}"/>
    <pc:docChg chg="undo custSel modSld">
      <pc:chgData name="Kjersti Bale" userId="2809a4d1-dba6-4201-ad06-39954fdec807" providerId="ADAL" clId="{BE0CCE4C-E909-4F5E-8E99-28544904D6F9}" dt="2021-08-17T12:10:51.821" v="3780" actId="20577"/>
      <pc:docMkLst>
        <pc:docMk/>
      </pc:docMkLst>
      <pc:sldChg chg="modSp mod">
        <pc:chgData name="Kjersti Bale" userId="2809a4d1-dba6-4201-ad06-39954fdec807" providerId="ADAL" clId="{BE0CCE4C-E909-4F5E-8E99-28544904D6F9}" dt="2021-08-16T09:06:11.443" v="1495" actId="20577"/>
        <pc:sldMkLst>
          <pc:docMk/>
          <pc:sldMk cId="1633393571" sldId="267"/>
        </pc:sldMkLst>
        <pc:spChg chg="mod">
          <ac:chgData name="Kjersti Bale" userId="2809a4d1-dba6-4201-ad06-39954fdec807" providerId="ADAL" clId="{BE0CCE4C-E909-4F5E-8E99-28544904D6F9}" dt="2021-08-16T09:06:11.443" v="1495" actId="20577"/>
          <ac:spMkLst>
            <pc:docMk/>
            <pc:sldMk cId="1633393571" sldId="267"/>
            <ac:spMk id="2" creationId="{00000000-0000-0000-0000-000000000000}"/>
          </ac:spMkLst>
        </pc:spChg>
      </pc:sldChg>
      <pc:sldChg chg="modSp mod modNotesTx">
        <pc:chgData name="Kjersti Bale" userId="2809a4d1-dba6-4201-ad06-39954fdec807" providerId="ADAL" clId="{BE0CCE4C-E909-4F5E-8E99-28544904D6F9}" dt="2021-08-16T09:24:05.846" v="2157" actId="27636"/>
        <pc:sldMkLst>
          <pc:docMk/>
          <pc:sldMk cId="3234553268" sldId="268"/>
        </pc:sldMkLst>
        <pc:spChg chg="mod">
          <ac:chgData name="Kjersti Bale" userId="2809a4d1-dba6-4201-ad06-39954fdec807" providerId="ADAL" clId="{BE0CCE4C-E909-4F5E-8E99-28544904D6F9}" dt="2021-08-16T09:24:05.846" v="2157" actId="27636"/>
          <ac:spMkLst>
            <pc:docMk/>
            <pc:sldMk cId="3234553268" sldId="268"/>
            <ac:spMk id="8" creationId="{89FCB2E2-8CA3-4C8C-A20B-E1DC83B3069A}"/>
          </ac:spMkLst>
        </pc:spChg>
      </pc:sldChg>
      <pc:sldChg chg="modSp mod modNotesTx">
        <pc:chgData name="Kjersti Bale" userId="2809a4d1-dba6-4201-ad06-39954fdec807" providerId="ADAL" clId="{BE0CCE4C-E909-4F5E-8E99-28544904D6F9}" dt="2021-08-17T11:53:38.464" v="2437" actId="20577"/>
        <pc:sldMkLst>
          <pc:docMk/>
          <pc:sldMk cId="3692069135" sldId="328"/>
        </pc:sldMkLst>
        <pc:spChg chg="mod">
          <ac:chgData name="Kjersti Bale" userId="2809a4d1-dba6-4201-ad06-39954fdec807" providerId="ADAL" clId="{BE0CCE4C-E909-4F5E-8E99-28544904D6F9}" dt="2021-08-16T07:59:32.216" v="1173" actId="20577"/>
          <ac:spMkLst>
            <pc:docMk/>
            <pc:sldMk cId="3692069135" sldId="328"/>
            <ac:spMk id="3" creationId="{00000000-0000-0000-0000-000000000000}"/>
          </ac:spMkLst>
        </pc:spChg>
      </pc:sldChg>
      <pc:sldChg chg="modSp mod modNotesTx">
        <pc:chgData name="Kjersti Bale" userId="2809a4d1-dba6-4201-ad06-39954fdec807" providerId="ADAL" clId="{BE0CCE4C-E909-4F5E-8E99-28544904D6F9}" dt="2021-08-17T12:03:28.933" v="3118" actId="20577"/>
        <pc:sldMkLst>
          <pc:docMk/>
          <pc:sldMk cId="897484154" sldId="329"/>
        </pc:sldMkLst>
        <pc:spChg chg="mod">
          <ac:chgData name="Kjersti Bale" userId="2809a4d1-dba6-4201-ad06-39954fdec807" providerId="ADAL" clId="{BE0CCE4C-E909-4F5E-8E99-28544904D6F9}" dt="2021-08-17T12:02:39.951" v="3113" actId="20577"/>
          <ac:spMkLst>
            <pc:docMk/>
            <pc:sldMk cId="897484154" sldId="329"/>
            <ac:spMk id="2" creationId="{D623CA0F-8C58-4DD4-A59B-E0B24C891963}"/>
          </ac:spMkLst>
        </pc:spChg>
      </pc:sldChg>
      <pc:sldChg chg="modNotesTx">
        <pc:chgData name="Kjersti Bale" userId="2809a4d1-dba6-4201-ad06-39954fdec807" providerId="ADAL" clId="{BE0CCE4C-E909-4F5E-8E99-28544904D6F9}" dt="2021-08-17T12:08:48.772" v="3547" actId="20577"/>
        <pc:sldMkLst>
          <pc:docMk/>
          <pc:sldMk cId="3790846872" sldId="330"/>
        </pc:sldMkLst>
      </pc:sldChg>
      <pc:sldChg chg="modNotesTx">
        <pc:chgData name="Kjersti Bale" userId="2809a4d1-dba6-4201-ad06-39954fdec807" providerId="ADAL" clId="{BE0CCE4C-E909-4F5E-8E99-28544904D6F9}" dt="2021-08-17T12:10:51.821" v="3780" actId="20577"/>
        <pc:sldMkLst>
          <pc:docMk/>
          <pc:sldMk cId="3951264043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0903A-D9C0-45C3-B1C0-CF24A4FA76F7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C44F6-CBF0-48FF-B574-BBA2516AF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52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961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385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546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44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39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349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900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C44F6-CBF0-48FF-B574-BBA2516AFEC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97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DDD7-7B4C-4C0A-B5C8-BC45321A1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6BBD0-E09E-42B2-9D77-1CA0C2C8E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D0F6D-ED02-4B5C-9CED-48BD3322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F74FB-F29D-4805-A65A-E3F363B59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6EB32-9636-41F0-BA88-BEF3E4C3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84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7BDE-8FA2-4C9C-B098-DD36F859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CF927-E25F-45B8-A440-07361068F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B4B16-D85F-48F0-89C3-F4B516326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C4B9B-E1AA-43C9-95F0-E13016138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604B9-E9B7-4176-9630-B0FC3DDB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41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10F06-56EC-4D92-9E5E-63B04166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90BF3-B9C3-4FEC-A40E-D19700B3B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340F8-3606-43D0-8D0D-F4FDE666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BBB11-1626-4E83-9CF8-C215468A5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F28C4-13BB-4A2D-AC3B-E4AE07FA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31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C1D9-03E1-44CD-BBAE-5617C41B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E17E0-2615-41E9-A3A4-6B5D45A64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744053-5C53-469F-A9FA-1B862FF83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6AC6D-1017-4684-BC35-8753F849A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B9297-84B6-45EA-B97B-3DEDBE53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28EF6-5D10-4E05-B913-4CBB251B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86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CAEC-1715-4408-AC42-C6A244A11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1F358-80E7-45AA-BE49-B95826B0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686D9-C1C5-4F4A-88B7-18DE85BE1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0A0E-58F2-40E1-8EFB-3C72A1043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74BE4-207C-492B-914C-7D36F610A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662559-948E-40BA-81FF-A09D096EC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D9AC82-934B-4296-8A6F-12D63A88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344794-B8D6-40BF-9BF1-9CD06F90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19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FE1C-2021-4082-9B20-AF7D6213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BD21B-5D5A-4ED9-85C0-68FB6DA8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6D360-D102-4C95-8993-3D4BCCAAE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3C91B-B031-4669-9B4A-A6032271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33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03528C-A793-4408-A4B5-2BEF10E6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1412D7-1FCF-4A42-BA8F-BE9E132B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6AB3F-9DAB-4D85-B6C9-AEBADBF2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CAF1F-E483-4551-9203-0810221BA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1AC5C-38BC-4491-B50F-DEF117948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AF2A5-1F8D-4E5D-A964-79E884248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0DB37-C484-48FC-8F1B-42DE8876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8A9BE-E1D2-4D47-98FE-FC5B2BC0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E1E61-4B3C-4988-9D15-DBA44D58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76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B47F-3D70-4A07-9FBA-2DE53FFD3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2FFEB-C6DD-41F9-AF2E-AB9438A47C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E2371-7843-4237-B536-6DEE4A65B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B2A066-F52D-43CB-B30D-A46E02062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A55694-C074-44F4-8514-CD6F018F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0FAC6-41C3-4DEF-82CD-B7D4A6BF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3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B2814-2EB8-4E53-A20F-DF4CB65D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2B3545-12B8-4978-8517-B4299FEF8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AEBE1-B7CB-4447-A003-D533A1F4C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6807-CCEB-423F-AD96-C7220D3C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0E75B-A1AC-4570-8A99-51DF8CF37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99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7F917-98DB-4CD2-8762-EE86C5F4F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87E03-7089-4C87-82E1-5F8856CB0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E8EA9-7412-4644-9AFB-3C8CBCC8E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5E4B2-96E6-40B2-B335-E657CF2CC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EEF14-DA0D-4152-B162-D2653503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04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2D0E0D-F376-4A66-B911-0D140EC46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CCC8F-9D09-4997-9828-98E986BDE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2AE8D-48FA-474F-B695-5B07F73DCC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24614-58F3-4A52-9BD5-7EC49F1BE564}" type="datetimeFigureOut">
              <a:rPr lang="en-GB" smtClean="0"/>
              <a:t>18/08/2021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85B75-500F-49A5-BA75-5AC57BE40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CF3F-677A-4388-8E92-1D9E07F1E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79E2-04FA-4D72-B731-A13CCCCAD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4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kt, uskarpt offentlig bibliotek med bokhyller">
            <a:extLst>
              <a:ext uri="{FF2B5EF4-FFF2-40B4-BE49-F238E27FC236}">
                <a16:creationId xmlns:a16="http://schemas.microsoft.com/office/drawing/2014/main" id="{62BBBC30-3CE1-4E15-B40F-F78CF2D18B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10" b="144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B21D4B-0492-4D3D-9FA5-DBB1FFD87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Smakebitforelesning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estetikk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E373C-C782-46E5-8033-504FFC386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Kjersti Bale</a:t>
            </a:r>
          </a:p>
          <a:p>
            <a:r>
              <a:rPr lang="en-US">
                <a:solidFill>
                  <a:srgbClr val="FFFFFF"/>
                </a:solidFill>
              </a:rPr>
              <a:t>18. august 2021</a:t>
            </a: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21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estetikk?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73250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dirty="0"/>
              <a:t>Estetisk teori</a:t>
            </a:r>
          </a:p>
          <a:p>
            <a:r>
              <a:rPr lang="nb-NO" dirty="0"/>
              <a:t>Hos filosofen Hegel (1800-tallet) og mange etter ham er estetikk det samme som kunstfilosofi, refleksjon over det skjønne i kunsten og naturen</a:t>
            </a:r>
          </a:p>
          <a:p>
            <a:r>
              <a:rPr lang="nb-NO" dirty="0"/>
              <a:t>Det finnes også en filosofisk tradisjon for å forstå estetikk bredere, som sanselige måter å være i verden på. Har sitt </a:t>
            </a:r>
            <a:r>
              <a:rPr lang="nb-NO" dirty="0" err="1"/>
              <a:t>ugangspunkt</a:t>
            </a:r>
            <a:r>
              <a:rPr lang="nb-NO" dirty="0"/>
              <a:t> i estetikk som læren om sanselig erkjennelse (</a:t>
            </a:r>
            <a:r>
              <a:rPr lang="nb-NO" dirty="0" err="1"/>
              <a:t>Baumgarten</a:t>
            </a:r>
            <a:r>
              <a:rPr lang="nb-NO" dirty="0"/>
              <a:t>, 1700-tallet)</a:t>
            </a:r>
          </a:p>
          <a:p>
            <a:pPr marL="0" indent="0">
              <a:buNone/>
            </a:pPr>
            <a:r>
              <a:rPr lang="nb-NO" dirty="0"/>
              <a:t>Estetisk praksis</a:t>
            </a:r>
          </a:p>
          <a:p>
            <a:r>
              <a:rPr lang="nb-NO" dirty="0"/>
              <a:t>Oppfatninger og fremgangsmåter som gjør seg gjeldende hos en kunstner eller håndverker i arbeid</a:t>
            </a:r>
          </a:p>
          <a:p>
            <a:r>
              <a:rPr lang="nb-NO" dirty="0"/>
              <a:t>Betrakters/lesers bedømmelse av sanseinntrykk fra kunst eller natur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2069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CA0F-8C58-4DD4-A59B-E0B24C891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/>
              <a:t>Artemisia Gentileschi</a:t>
            </a:r>
            <a:br>
              <a:rPr lang="en-US" sz="2400" dirty="0"/>
            </a:br>
            <a:r>
              <a:rPr lang="en-US" sz="2400" i="1" dirty="0"/>
              <a:t>La </a:t>
            </a:r>
            <a:r>
              <a:rPr lang="en-US" sz="2400" i="1" dirty="0" err="1"/>
              <a:t>Pittura</a:t>
            </a:r>
            <a:r>
              <a:rPr lang="en-US" sz="2400" i="1" dirty="0"/>
              <a:t> </a:t>
            </a:r>
            <a:r>
              <a:rPr lang="en-US" sz="2400" dirty="0"/>
              <a:t>[</a:t>
            </a:r>
            <a:r>
              <a:rPr lang="en-US" sz="2400" dirty="0" err="1"/>
              <a:t>Malerkunsten</a:t>
            </a:r>
            <a:r>
              <a:rPr lang="en-US" sz="2400" dirty="0"/>
              <a:t>] (ca. 1638-39)</a:t>
            </a:r>
            <a:br>
              <a:rPr lang="en-US" sz="2400" dirty="0"/>
            </a:br>
            <a:r>
              <a:rPr lang="en-US" sz="1050" b="0" i="0" dirty="0">
                <a:solidFill>
                  <a:srgbClr val="333333"/>
                </a:solidFill>
                <a:effectLst/>
                <a:latin typeface="gill sans nova medium"/>
              </a:rPr>
              <a:t>Royal Collection Trust / © Her Majesty Queen Elizabeth II 2021</a:t>
            </a:r>
            <a:endParaRPr lang="en-US" sz="2400" dirty="0"/>
          </a:p>
        </p:txBody>
      </p:sp>
      <p:pic>
        <p:nvPicPr>
          <p:cNvPr id="1026" name="Picture 2" descr="Artemisia Gentileschi - Wikipedia">
            <a:extLst>
              <a:ext uri="{FF2B5EF4-FFF2-40B4-BE49-F238E27FC236}">
                <a16:creationId xmlns:a16="http://schemas.microsoft.com/office/drawing/2014/main" id="{DA2C7A6B-5796-491D-B483-395DA9A89B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466424" y="1825625"/>
            <a:ext cx="3259152" cy="43513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48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58D7FA-4EA5-45D8-8640-1E1D3F41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Personifikasjoner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47D86E-6C9D-4875-8E5A-387CB9A1DC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96833" y="995363"/>
            <a:ext cx="6172200" cy="4873625"/>
          </a:xfrm>
        </p:spPr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3C65B3-6622-462C-80F4-B2463D75D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personifikasjon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menneskelig</a:t>
            </a:r>
            <a:r>
              <a:rPr lang="en-US" dirty="0"/>
              <a:t> </a:t>
            </a:r>
            <a:r>
              <a:rPr lang="en-US" dirty="0" err="1"/>
              <a:t>figur</a:t>
            </a:r>
            <a:r>
              <a:rPr lang="en-US" dirty="0"/>
              <a:t>,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avbildet</a:t>
            </a:r>
            <a:r>
              <a:rPr lang="en-US" dirty="0"/>
              <a:t> med </a:t>
            </a:r>
            <a:r>
              <a:rPr lang="en-US" dirty="0" err="1"/>
              <a:t>symbolske</a:t>
            </a:r>
            <a:r>
              <a:rPr lang="en-US" dirty="0"/>
              <a:t> attributer,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representerer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abstrakt</a:t>
            </a:r>
            <a:r>
              <a:rPr lang="en-US" dirty="0"/>
              <a:t> </a:t>
            </a:r>
            <a:r>
              <a:rPr lang="en-US" dirty="0" err="1"/>
              <a:t>idé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Eksempel: </a:t>
            </a:r>
            <a:r>
              <a:rPr lang="en-US" dirty="0" err="1"/>
              <a:t>Fru</a:t>
            </a:r>
            <a:r>
              <a:rPr lang="en-US" dirty="0"/>
              <a:t> Justitia, </a:t>
            </a:r>
            <a:r>
              <a:rPr lang="en-US" dirty="0" err="1"/>
              <a:t>rettferdighetens</a:t>
            </a:r>
            <a:r>
              <a:rPr lang="en-US" dirty="0"/>
              <a:t> </a:t>
            </a:r>
            <a:r>
              <a:rPr lang="en-US" dirty="0" err="1"/>
              <a:t>gudinne</a:t>
            </a:r>
            <a:r>
              <a:rPr lang="en-US" dirty="0"/>
              <a:t>. Her i </a:t>
            </a:r>
            <a:r>
              <a:rPr lang="en-US" dirty="0" err="1"/>
              <a:t>våpenskjoldet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byen</a:t>
            </a:r>
            <a:r>
              <a:rPr lang="en-US" dirty="0"/>
              <a:t> </a:t>
            </a:r>
            <a:r>
              <a:rPr lang="en-US" dirty="0" err="1"/>
              <a:t>Ilshofen</a:t>
            </a:r>
            <a:r>
              <a:rPr lang="en-US" dirty="0"/>
              <a:t> i Baden-Württemberg</a:t>
            </a:r>
          </a:p>
          <a:p>
            <a:r>
              <a:rPr lang="en-US" dirty="0" err="1"/>
              <a:t>Foto</a:t>
            </a:r>
            <a:r>
              <a:rPr lang="en-US" dirty="0"/>
              <a:t>: Wikipedia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6EEE061-F85D-4351-94E2-AA8E48AE5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405" y="1760254"/>
            <a:ext cx="3876165" cy="41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84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64E3-66C0-44AE-B288-04CECB22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Ezra Pound</a:t>
            </a:r>
            <a:br>
              <a:rPr lang="en-US" dirty="0"/>
            </a:br>
            <a:r>
              <a:rPr lang="en-US" dirty="0"/>
              <a:t>“In a Station of the Metro” (1913)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3D52-2AE4-432F-A7FB-CFA5C6527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apparition of these faces in the crowd;</a:t>
            </a:r>
          </a:p>
          <a:p>
            <a:pPr marL="0" indent="0">
              <a:buNone/>
            </a:pPr>
            <a:r>
              <a:rPr lang="en-US" dirty="0"/>
              <a:t>Petals on a wet, black bough.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26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289" y="62068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dirty="0">
                <a:solidFill>
                  <a:srgbClr val="FF0000"/>
                </a:solidFill>
              </a:rPr>
              <a:t>Ezra Pound</a:t>
            </a:r>
            <a:br>
              <a:rPr lang="en-US" sz="4900" dirty="0"/>
            </a:br>
            <a:r>
              <a:rPr lang="en-US" sz="4900" dirty="0"/>
              <a:t>Fra “A Few Don’ts by an </a:t>
            </a:r>
            <a:r>
              <a:rPr lang="en-US" sz="4900" dirty="0" err="1"/>
              <a:t>Imagiste</a:t>
            </a:r>
            <a:r>
              <a:rPr lang="en-US" sz="4900" dirty="0"/>
              <a:t>” (1913)</a:t>
            </a:r>
            <a:br>
              <a:rPr lang="nb-NO" sz="4900" dirty="0"/>
            </a:br>
            <a:endParaRPr lang="nb-NO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2" y="2636912"/>
            <a:ext cx="8219256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An “Image” is that which presents an intellectual and emotional complex in an instant of time.</a:t>
            </a:r>
            <a:endParaRPr lang="nb-NO" sz="36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3043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Imagisme</a:t>
            </a:r>
            <a:r>
              <a:rPr lang="en-US" dirty="0"/>
              <a:t> (</a:t>
            </a:r>
            <a:r>
              <a:rPr lang="en-US" dirty="0" err="1"/>
              <a:t>en</a:t>
            </a:r>
            <a:r>
              <a:rPr lang="en-US" dirty="0"/>
              <a:t> form for </a:t>
            </a:r>
            <a:r>
              <a:rPr lang="en-US" dirty="0" err="1"/>
              <a:t>modernisme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/>
              <a:t>sky abstraksjoner</a:t>
            </a:r>
          </a:p>
          <a:p>
            <a:pPr lvl="0"/>
            <a:r>
              <a:rPr lang="nb-NO" dirty="0"/>
              <a:t>behandle objekter direkte</a:t>
            </a:r>
          </a:p>
          <a:p>
            <a:pPr lvl="0"/>
            <a:r>
              <a:rPr lang="nb-NO" dirty="0"/>
              <a:t>ikke bruke noen overflødige ord, bare dem som bidrar til presentasjonen</a:t>
            </a:r>
          </a:p>
          <a:p>
            <a:pPr lvl="0"/>
            <a:r>
              <a:rPr lang="nb-NO" dirty="0"/>
              <a:t>k</a:t>
            </a:r>
            <a:r>
              <a:rPr lang="en-US" dirty="0" err="1"/>
              <a:t>omponere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sekvenser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musikalske</a:t>
            </a:r>
            <a:r>
              <a:rPr lang="en-US" dirty="0"/>
              <a:t> </a:t>
            </a:r>
            <a:r>
              <a:rPr lang="en-US" dirty="0" err="1"/>
              <a:t>fraser</a:t>
            </a:r>
            <a:r>
              <a:rPr lang="en-US" dirty="0"/>
              <a:t> (”</a:t>
            </a:r>
            <a:r>
              <a:rPr lang="en-US" dirty="0" err="1"/>
              <a:t>setninger</a:t>
            </a:r>
            <a:r>
              <a:rPr lang="en-US" dirty="0"/>
              <a:t>”),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metronom-sekvenser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393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9FCB2E2-8CA3-4C8C-A20B-E1DC83B30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8912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Haiku (</a:t>
            </a:r>
            <a:r>
              <a:rPr lang="en-US" sz="4400" dirty="0" err="1">
                <a:solidFill>
                  <a:srgbClr val="FF0000"/>
                </a:solidFill>
              </a:rPr>
              <a:t>japansk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diktsjanger</a:t>
            </a:r>
            <a:r>
              <a:rPr lang="en-US" sz="4400" dirty="0">
                <a:solidFill>
                  <a:srgbClr val="FF0000"/>
                </a:solidFill>
              </a:rPr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8" y="1430923"/>
            <a:ext cx="6172200" cy="4873625"/>
          </a:xfrm>
        </p:spPr>
        <p:txBody>
          <a:bodyPr>
            <a:normAutofit fontScale="92500"/>
          </a:bodyPr>
          <a:lstStyle/>
          <a:p>
            <a:r>
              <a:rPr lang="nb-NO" dirty="0"/>
              <a:t>Japansk diktform som består av tre korte linjer</a:t>
            </a:r>
          </a:p>
          <a:p>
            <a:r>
              <a:rPr lang="nb-NO" dirty="0"/>
              <a:t>I alt består diktet av 17 rytmiske enheter fordelt på tre (5–7–5)</a:t>
            </a:r>
          </a:p>
          <a:p>
            <a:r>
              <a:rPr lang="nb-NO" dirty="0"/>
              <a:t>Som regel inneholder diktet et ord som antyder en årstid, for eksempel navnet på en fugl, blomst el. l. som er typisk for årstiden.</a:t>
            </a:r>
          </a:p>
          <a:p>
            <a:r>
              <a:rPr lang="nb-NO" dirty="0" err="1"/>
              <a:t>Kireji</a:t>
            </a:r>
            <a:r>
              <a:rPr lang="nb-NO" dirty="0"/>
              <a:t> er essensen av haiku – en slags </a:t>
            </a:r>
            <a:r>
              <a:rPr lang="nb-NO" dirty="0" err="1"/>
              <a:t>punktuering</a:t>
            </a:r>
            <a:r>
              <a:rPr lang="nb-NO" dirty="0"/>
              <a:t> mellom to atskilte bilder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7C2E-D356-4591-9B2D-450AEC7E2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5693A-A1DF-4E7F-97A6-FF65D019310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72264" y="6211889"/>
            <a:ext cx="5055686" cy="457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i="1" dirty="0"/>
              <a:t>Suzuki </a:t>
            </a:r>
            <a:r>
              <a:rPr lang="nb-NO" i="1" dirty="0" err="1"/>
              <a:t>Harunobu</a:t>
            </a:r>
            <a:r>
              <a:rPr lang="nb-NO" i="1" dirty="0"/>
              <a:t>, 1700-tallet</a:t>
            </a:r>
            <a:endParaRPr lang="en-GB" i="1" dirty="0"/>
          </a:p>
        </p:txBody>
      </p:sp>
      <p:pic>
        <p:nvPicPr>
          <p:cNvPr id="7" name="Picture 2" descr="M:\pc\Pictures\Suzuki_Harunobu_-_Woman_Admiring_Plum_Blossoms_at_Night.jpg">
            <a:extLst>
              <a:ext uri="{FF2B5EF4-FFF2-40B4-BE49-F238E27FC236}">
                <a16:creationId xmlns:a16="http://schemas.microsoft.com/office/drawing/2014/main" id="{26E50EDC-D201-448D-84C6-5E8FE9AF8EC2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0" y="93663"/>
            <a:ext cx="4464050" cy="67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55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1ED1-43C3-4656-828B-A21FEE750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Estetisk</a:t>
            </a:r>
            <a:r>
              <a:rPr lang="en-US" dirty="0"/>
              <a:t> </a:t>
            </a:r>
            <a:r>
              <a:rPr lang="en-US" dirty="0" err="1"/>
              <a:t>analyse</a:t>
            </a:r>
            <a:r>
              <a:rPr lang="en-US" dirty="0"/>
              <a:t> </a:t>
            </a:r>
            <a:r>
              <a:rPr lang="en-US" dirty="0" err="1"/>
              <a:t>innebærer</a:t>
            </a:r>
            <a:r>
              <a:rPr lang="en-US" dirty="0"/>
              <a:t>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annet</a:t>
            </a:r>
            <a:r>
              <a:rPr lang="en-US"/>
              <a:t> 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D6498-80A5-406D-BAA5-896EAC5CC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Beskrive</a:t>
            </a:r>
            <a:r>
              <a:rPr lang="en-US" dirty="0"/>
              <a:t> </a:t>
            </a:r>
            <a:r>
              <a:rPr lang="en-US" dirty="0" err="1"/>
              <a:t>verket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Relatere</a:t>
            </a:r>
            <a:r>
              <a:rPr lang="en-US" dirty="0"/>
              <a:t> </a:t>
            </a:r>
            <a:r>
              <a:rPr lang="en-US" dirty="0" err="1"/>
              <a:t>verket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relevant </a:t>
            </a:r>
            <a:r>
              <a:rPr lang="en-US" dirty="0" err="1"/>
              <a:t>litteratur</a:t>
            </a:r>
            <a:r>
              <a:rPr lang="en-US" dirty="0"/>
              <a:t>-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kunsthistoire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f.eks</a:t>
            </a:r>
            <a:r>
              <a:rPr lang="en-US" dirty="0"/>
              <a:t>. figurer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sjangre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Trekke</a:t>
            </a:r>
            <a:r>
              <a:rPr lang="en-US" dirty="0"/>
              <a:t> inn </a:t>
            </a:r>
            <a:r>
              <a:rPr lang="en-US" dirty="0" err="1"/>
              <a:t>estetisk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Tolke</a:t>
            </a:r>
            <a:r>
              <a:rPr lang="en-US" dirty="0"/>
              <a:t> </a:t>
            </a:r>
            <a:r>
              <a:rPr lang="en-US" dirty="0" err="1"/>
              <a:t>verket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bakgrunn</a:t>
            </a:r>
            <a:r>
              <a:rPr lang="en-US" dirty="0"/>
              <a:t> av 1-3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Punkt</a:t>
            </a:r>
            <a:r>
              <a:rPr lang="en-US" dirty="0"/>
              <a:t> 1 </a:t>
            </a:r>
            <a:r>
              <a:rPr lang="en-US" dirty="0" err="1"/>
              <a:t>krever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iakttagelsesevne</a:t>
            </a:r>
            <a:r>
              <a:rPr lang="en-US" dirty="0"/>
              <a:t>, </a:t>
            </a:r>
            <a:r>
              <a:rPr lang="en-US" dirty="0" err="1"/>
              <a:t>punkt</a:t>
            </a:r>
            <a:r>
              <a:rPr lang="en-US" dirty="0"/>
              <a:t> 2 </a:t>
            </a:r>
            <a:r>
              <a:rPr lang="en-US" dirty="0" err="1"/>
              <a:t>og</a:t>
            </a:r>
            <a:r>
              <a:rPr lang="en-US" dirty="0"/>
              <a:t> 3 </a:t>
            </a:r>
            <a:r>
              <a:rPr lang="en-US" dirty="0" err="1"/>
              <a:t>kunnskap</a:t>
            </a:r>
            <a:r>
              <a:rPr lang="en-US" dirty="0"/>
              <a:t>, </a:t>
            </a:r>
            <a:r>
              <a:rPr lang="en-US" dirty="0" err="1"/>
              <a:t>punkt</a:t>
            </a:r>
            <a:r>
              <a:rPr lang="en-US" dirty="0"/>
              <a:t> 4 </a:t>
            </a:r>
            <a:r>
              <a:rPr lang="en-US" dirty="0" err="1"/>
              <a:t>refleksjonsevne</a:t>
            </a:r>
            <a:r>
              <a:rPr lang="en-US" dirty="0"/>
              <a:t>. </a:t>
            </a:r>
            <a:r>
              <a:rPr lang="en-US" dirty="0" err="1"/>
              <a:t>Lykke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430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F0EBE6C607BC42B182C2C3538280D0" ma:contentTypeVersion="10" ma:contentTypeDescription="Opprett et nytt dokument." ma:contentTypeScope="" ma:versionID="3478a7ab5d395399fbf3640231ae3b0d">
  <xsd:schema xmlns:xsd="http://www.w3.org/2001/XMLSchema" xmlns:xs="http://www.w3.org/2001/XMLSchema" xmlns:p="http://schemas.microsoft.com/office/2006/metadata/properties" xmlns:ns3="0b344f18-0ec4-451a-9da5-a362c003de3b" targetNamespace="http://schemas.microsoft.com/office/2006/metadata/properties" ma:root="true" ma:fieldsID="c5735222bbc4e68281642da041afe4f3" ns3:_="">
    <xsd:import namespace="0b344f18-0ec4-451a-9da5-a362c003de3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44f18-0ec4-451a-9da5-a362c003de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CF185F-19F1-4C64-82A1-F19DCE0722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344f18-0ec4-451a-9da5-a362c003de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C77B69-AA94-4457-A1B6-2B6B785B14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ACE3E5-661A-403B-86C1-0EDD7EFEFE28}">
  <ds:schemaRefs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0b344f18-0ec4-451a-9da5-a362c003de3b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404</Words>
  <Application>Microsoft Office PowerPoint</Application>
  <PresentationFormat>Widescreen</PresentationFormat>
  <Paragraphs>49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gill sans nova medium</vt:lpstr>
      <vt:lpstr>Office Theme</vt:lpstr>
      <vt:lpstr>Smakebitforelesning estetikk</vt:lpstr>
      <vt:lpstr>Hva er estetikk?</vt:lpstr>
      <vt:lpstr>Artemisia Gentileschi La Pittura [Malerkunsten] (ca. 1638-39) Royal Collection Trust / © Her Majesty Queen Elizabeth II 2021</vt:lpstr>
      <vt:lpstr>Personifikasjoner</vt:lpstr>
      <vt:lpstr>Ezra Pound “In a Station of the Metro” (1913) </vt:lpstr>
      <vt:lpstr> Ezra Pound Fra “A Few Don’ts by an Imagiste” (1913) </vt:lpstr>
      <vt:lpstr>Imagisme (en form for modernisme)</vt:lpstr>
      <vt:lpstr>Haiku (japansk diktsjanger) </vt:lpstr>
      <vt:lpstr>Estetisk analyse innebærer blant annet 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Smakebitforelesning estetikk</dc:title>
  <dc:creator>Kjersti Bale</dc:creator>
  <cp:lastModifiedBy>Kjersti Bale</cp:lastModifiedBy>
  <cp:revision>2</cp:revision>
  <dcterms:created xsi:type="dcterms:W3CDTF">2021-08-09T07:30:52Z</dcterms:created>
  <dcterms:modified xsi:type="dcterms:W3CDTF">2021-08-18T10:09:57Z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0x0101006EF0EBE6C607BC42B182C2C3538280D0</vt:lpwstr>
  </property>
</Properties>
</file>