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47" r:id="rId3"/>
    <p:sldId id="341" r:id="rId4"/>
    <p:sldId id="338" r:id="rId5"/>
    <p:sldId id="348" r:id="rId6"/>
    <p:sldId id="340" r:id="rId7"/>
    <p:sldId id="344" r:id="rId8"/>
    <p:sldId id="373" r:id="rId9"/>
    <p:sldId id="339" r:id="rId10"/>
    <p:sldId id="257" r:id="rId11"/>
    <p:sldId id="342" r:id="rId12"/>
    <p:sldId id="323" r:id="rId13"/>
    <p:sldId id="275" r:id="rId14"/>
    <p:sldId id="264" r:id="rId15"/>
    <p:sldId id="310" r:id="rId16"/>
    <p:sldId id="336" r:id="rId17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iddels stil 4 - aks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053" autoAdjust="0"/>
  </p:normalViewPr>
  <p:slideViewPr>
    <p:cSldViewPr>
      <p:cViewPr varScale="1">
        <p:scale>
          <a:sx n="86" d="100"/>
          <a:sy n="86" d="100"/>
        </p:scale>
        <p:origin x="2334" y="9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FA40E8-B8A8-4CFC-A349-1C3A4D6DA16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DBB572-97C0-4C81-9B26-4E47A9495B5D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Universitetet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</a:t>
          </a:r>
          <a:r>
            <a:rPr lang="en-US" dirty="0">
              <a:solidFill>
                <a:schemeClr val="tx1"/>
              </a:solidFill>
            </a:rPr>
            <a:t> Oslo</a:t>
          </a:r>
        </a:p>
      </dgm:t>
    </dgm:pt>
    <dgm:pt modelId="{96DFF54B-71E1-41E6-A2D3-44DC6A981911}" type="parTrans" cxnId="{2E2C2519-FFAC-4C56-9A01-45F7430054D0}">
      <dgm:prSet/>
      <dgm:spPr/>
      <dgm:t>
        <a:bodyPr/>
        <a:lstStyle/>
        <a:p>
          <a:endParaRPr lang="en-US"/>
        </a:p>
      </dgm:t>
    </dgm:pt>
    <dgm:pt modelId="{E9445AE6-66BD-440E-86B5-5693ADACBA65}" type="sibTrans" cxnId="{2E2C2519-FFAC-4C56-9A01-45F7430054D0}">
      <dgm:prSet/>
      <dgm:spPr/>
      <dgm:t>
        <a:bodyPr/>
        <a:lstStyle/>
        <a:p>
          <a:endParaRPr lang="en-US"/>
        </a:p>
      </dgm:t>
    </dgm:pt>
    <dgm:pt modelId="{A2BFF8B5-B418-4D89-971E-B3F771CEC6DF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Humanistisk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fakultet</a:t>
          </a:r>
          <a:r>
            <a:rPr lang="en-US" dirty="0">
              <a:solidFill>
                <a:schemeClr val="tx1"/>
              </a:solidFill>
            </a:rPr>
            <a:t> (HF)</a:t>
          </a:r>
        </a:p>
      </dgm:t>
    </dgm:pt>
    <dgm:pt modelId="{9C0F4DE0-3A28-48E7-B017-453200B15410}" type="parTrans" cxnId="{94D38D43-F36A-49BD-A09A-41DE68CBD776}">
      <dgm:prSet/>
      <dgm:spPr/>
      <dgm:t>
        <a:bodyPr/>
        <a:lstStyle/>
        <a:p>
          <a:endParaRPr lang="en-US"/>
        </a:p>
      </dgm:t>
    </dgm:pt>
    <dgm:pt modelId="{E8D82D5B-5F49-4E93-B471-2DC49EF0DCE0}" type="sibTrans" cxnId="{94D38D43-F36A-49BD-A09A-41DE68CBD776}">
      <dgm:prSet/>
      <dgm:spPr/>
      <dgm:t>
        <a:bodyPr/>
        <a:lstStyle/>
        <a:p>
          <a:endParaRPr lang="en-US"/>
        </a:p>
      </dgm:t>
    </dgm:pt>
    <dgm:pt modelId="{59464FA7-58F4-478D-BCB2-D0B71B2975A7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Institutt</a:t>
          </a:r>
          <a:r>
            <a:rPr lang="en-US" dirty="0">
              <a:solidFill>
                <a:schemeClr val="tx1"/>
              </a:solidFill>
            </a:rPr>
            <a:t> for </a:t>
          </a:r>
          <a:r>
            <a:rPr lang="en-US" dirty="0" err="1">
              <a:solidFill>
                <a:schemeClr val="tx1"/>
              </a:solidFill>
            </a:rPr>
            <a:t>litteratur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områdestudier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og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europeiske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språk</a:t>
          </a:r>
          <a:r>
            <a:rPr lang="en-US" dirty="0">
              <a:solidFill>
                <a:schemeClr val="tx1"/>
              </a:solidFill>
            </a:rPr>
            <a:t> (ILOS)</a:t>
          </a:r>
        </a:p>
      </dgm:t>
    </dgm:pt>
    <dgm:pt modelId="{1522B3D3-53AE-44B9-AD48-C9178E7A9942}" type="parTrans" cxnId="{F2D16265-001D-43AB-A229-115CF11E63F3}">
      <dgm:prSet/>
      <dgm:spPr/>
      <dgm:t>
        <a:bodyPr/>
        <a:lstStyle/>
        <a:p>
          <a:endParaRPr lang="en-US"/>
        </a:p>
      </dgm:t>
    </dgm:pt>
    <dgm:pt modelId="{51F9EB12-CEE1-4DEC-861F-DEA42C5B2545}" type="sibTrans" cxnId="{F2D16265-001D-43AB-A229-115CF11E63F3}">
      <dgm:prSet/>
      <dgm:spPr/>
      <dgm:t>
        <a:bodyPr/>
        <a:lstStyle/>
        <a:p>
          <a:endParaRPr lang="en-US"/>
        </a:p>
      </dgm:t>
    </dgm:pt>
    <dgm:pt modelId="{8872FECF-6454-4C35-BD50-5200DF07CA08}">
      <dgm:prSet phldrT="[Text]"/>
      <dgm:spPr/>
      <dgm:t>
        <a:bodyPr/>
        <a:lstStyle/>
        <a:p>
          <a:r>
            <a:rPr lang="en-US" dirty="0"/>
            <a:t>Andre </a:t>
          </a:r>
          <a:r>
            <a:rPr lang="en-US" dirty="0" err="1"/>
            <a:t>institutter</a:t>
          </a:r>
          <a:r>
            <a:rPr lang="en-US" dirty="0"/>
            <a:t> </a:t>
          </a:r>
          <a:r>
            <a:rPr lang="en-US" dirty="0" err="1"/>
            <a:t>ved</a:t>
          </a:r>
          <a:r>
            <a:rPr lang="en-US" dirty="0"/>
            <a:t> HF: ILN, IFIKK, IAKH, IMK, IMV, IKOS</a:t>
          </a:r>
        </a:p>
      </dgm:t>
    </dgm:pt>
    <dgm:pt modelId="{03CA99C3-00CD-4F61-81F0-ED0A2BF0BE24}" type="parTrans" cxnId="{4AA13AA3-1D36-4562-831B-BDA09307125B}">
      <dgm:prSet/>
      <dgm:spPr/>
      <dgm:t>
        <a:bodyPr/>
        <a:lstStyle/>
        <a:p>
          <a:endParaRPr lang="en-US"/>
        </a:p>
      </dgm:t>
    </dgm:pt>
    <dgm:pt modelId="{1E4B0AF3-755B-4290-A803-EF69A38E1643}" type="sibTrans" cxnId="{4AA13AA3-1D36-4562-831B-BDA09307125B}">
      <dgm:prSet/>
      <dgm:spPr/>
      <dgm:t>
        <a:bodyPr/>
        <a:lstStyle/>
        <a:p>
          <a:endParaRPr lang="en-US"/>
        </a:p>
      </dgm:t>
    </dgm:pt>
    <dgm:pt modelId="{D521F856-DAA9-422D-8430-DB4E9F2A0C60}">
      <dgm:prSet phldrT="[Text]"/>
      <dgm:spPr/>
      <dgm:t>
        <a:bodyPr/>
        <a:lstStyle/>
        <a:p>
          <a:r>
            <a:rPr lang="en-US" dirty="0"/>
            <a:t>Andre </a:t>
          </a:r>
          <a:r>
            <a:rPr lang="en-US" dirty="0" err="1"/>
            <a:t>fakulteter</a:t>
          </a:r>
          <a:r>
            <a:rPr lang="en-US" dirty="0"/>
            <a:t>: SV, UV, </a:t>
          </a:r>
          <a:r>
            <a:rPr lang="en-US" dirty="0" err="1"/>
            <a:t>MatNat</a:t>
          </a:r>
          <a:endParaRPr lang="en-US" dirty="0"/>
        </a:p>
      </dgm:t>
    </dgm:pt>
    <dgm:pt modelId="{F4979541-FA30-4FEB-948F-4385D5EB50B7}" type="parTrans" cxnId="{24232B92-7C76-4F21-A40B-0863840531A8}">
      <dgm:prSet/>
      <dgm:spPr/>
      <dgm:t>
        <a:bodyPr/>
        <a:lstStyle/>
        <a:p>
          <a:endParaRPr lang="en-US"/>
        </a:p>
      </dgm:t>
    </dgm:pt>
    <dgm:pt modelId="{55AA0C62-A76F-43F3-B5A3-5D8FDA661449}" type="sibTrans" cxnId="{24232B92-7C76-4F21-A40B-0863840531A8}">
      <dgm:prSet/>
      <dgm:spPr/>
      <dgm:t>
        <a:bodyPr/>
        <a:lstStyle/>
        <a:p>
          <a:endParaRPr lang="en-US"/>
        </a:p>
      </dgm:t>
    </dgm:pt>
    <dgm:pt modelId="{5A9FBC78-D505-44A6-80CA-9AC4C6D954E5}">
      <dgm:prSet phldrT="[Text]"/>
      <dgm:spPr/>
      <dgm:t>
        <a:bodyPr/>
        <a:lstStyle/>
        <a:p>
          <a:r>
            <a:rPr lang="en-US" dirty="0" err="1"/>
            <a:t>Institutter</a:t>
          </a:r>
          <a:endParaRPr lang="en-US" dirty="0"/>
        </a:p>
      </dgm:t>
    </dgm:pt>
    <dgm:pt modelId="{9C9908CC-06A1-49A5-ABE5-525D503D345F}" type="parTrans" cxnId="{C9341110-F0A3-4DD1-8A35-9093146382D4}">
      <dgm:prSet/>
      <dgm:spPr/>
      <dgm:t>
        <a:bodyPr/>
        <a:lstStyle/>
        <a:p>
          <a:endParaRPr lang="en-US"/>
        </a:p>
      </dgm:t>
    </dgm:pt>
    <dgm:pt modelId="{FAC4E127-BA26-4B5D-808D-1CDE2A0DC6CB}" type="sibTrans" cxnId="{C9341110-F0A3-4DD1-8A35-9093146382D4}">
      <dgm:prSet/>
      <dgm:spPr/>
      <dgm:t>
        <a:bodyPr/>
        <a:lstStyle/>
        <a:p>
          <a:endParaRPr lang="en-US"/>
        </a:p>
      </dgm:t>
    </dgm:pt>
    <dgm:pt modelId="{80D5E433-02E1-4504-9FC7-F9C13CE6F248}">
      <dgm:prSet phldrT="[Text]"/>
      <dgm:spPr/>
      <dgm:t>
        <a:bodyPr/>
        <a:lstStyle/>
        <a:p>
          <a:r>
            <a:rPr lang="en-US" b="1" dirty="0" err="1"/>
            <a:t>Universitet</a:t>
          </a:r>
          <a:endParaRPr lang="en-US" b="1" dirty="0"/>
        </a:p>
      </dgm:t>
    </dgm:pt>
    <dgm:pt modelId="{94CBD463-B0AA-4BA7-8324-37233C054797}" type="parTrans" cxnId="{795C4F36-40BF-4D87-BFB2-1F8A6DC3595B}">
      <dgm:prSet/>
      <dgm:spPr/>
      <dgm:t>
        <a:bodyPr/>
        <a:lstStyle/>
        <a:p>
          <a:endParaRPr lang="en-US"/>
        </a:p>
      </dgm:t>
    </dgm:pt>
    <dgm:pt modelId="{6B4C60F8-A196-471E-8E89-94204AE2D7F3}" type="sibTrans" cxnId="{795C4F36-40BF-4D87-BFB2-1F8A6DC3595B}">
      <dgm:prSet/>
      <dgm:spPr/>
      <dgm:t>
        <a:bodyPr/>
        <a:lstStyle/>
        <a:p>
          <a:endParaRPr lang="en-US"/>
        </a:p>
      </dgm:t>
    </dgm:pt>
    <dgm:pt modelId="{431C926D-FDBB-4392-BE32-6D3BC652C2C4}">
      <dgm:prSet phldrT="[Text]"/>
      <dgm:spPr/>
      <dgm:t>
        <a:bodyPr/>
        <a:lstStyle/>
        <a:p>
          <a:r>
            <a:rPr lang="en-US" b="1" dirty="0" err="1"/>
            <a:t>Fakultet</a:t>
          </a:r>
          <a:endParaRPr lang="en-US" b="1" dirty="0"/>
        </a:p>
      </dgm:t>
    </dgm:pt>
    <dgm:pt modelId="{0D5482DE-B5FF-4110-B276-4299C3D551AE}" type="parTrans" cxnId="{7B81B035-E012-4020-B5E0-32F9340C50F1}">
      <dgm:prSet/>
      <dgm:spPr/>
      <dgm:t>
        <a:bodyPr/>
        <a:lstStyle/>
        <a:p>
          <a:endParaRPr lang="en-US"/>
        </a:p>
      </dgm:t>
    </dgm:pt>
    <dgm:pt modelId="{5BA49101-01B1-428B-BB0E-578D7D2EEBA8}" type="sibTrans" cxnId="{7B81B035-E012-4020-B5E0-32F9340C50F1}">
      <dgm:prSet/>
      <dgm:spPr/>
      <dgm:t>
        <a:bodyPr/>
        <a:lstStyle/>
        <a:p>
          <a:endParaRPr lang="en-US"/>
        </a:p>
      </dgm:t>
    </dgm:pt>
    <dgm:pt modelId="{E7D71214-8986-45C6-955E-28B7489FF7AF}">
      <dgm:prSet phldrT="[Text]"/>
      <dgm:spPr/>
      <dgm:t>
        <a:bodyPr/>
        <a:lstStyle/>
        <a:p>
          <a:r>
            <a:rPr lang="en-US" b="1" dirty="0" err="1"/>
            <a:t>Institutt</a:t>
          </a:r>
          <a:endParaRPr lang="en-US" b="1" dirty="0"/>
        </a:p>
      </dgm:t>
    </dgm:pt>
    <dgm:pt modelId="{DA56F956-9413-4E73-BC08-D6DEBBF2A2FE}" type="parTrans" cxnId="{C82E2CB0-D757-45A3-A00B-A2B8974B24CB}">
      <dgm:prSet/>
      <dgm:spPr/>
      <dgm:t>
        <a:bodyPr/>
        <a:lstStyle/>
        <a:p>
          <a:endParaRPr lang="en-US"/>
        </a:p>
      </dgm:t>
    </dgm:pt>
    <dgm:pt modelId="{2912EB6B-C976-46E5-B761-A553942F7BFE}" type="sibTrans" cxnId="{C82E2CB0-D757-45A3-A00B-A2B8974B24CB}">
      <dgm:prSet/>
      <dgm:spPr/>
      <dgm:t>
        <a:bodyPr/>
        <a:lstStyle/>
        <a:p>
          <a:endParaRPr lang="en-US"/>
        </a:p>
      </dgm:t>
    </dgm:pt>
    <dgm:pt modelId="{E8A6AB72-F3D2-4A07-B44B-C694F2E9B75C}">
      <dgm:prSet phldrT="[Text]"/>
      <dgm:spPr/>
      <dgm:t>
        <a:bodyPr/>
        <a:lstStyle/>
        <a:p>
          <a:r>
            <a:rPr lang="en-US" b="1" dirty="0" err="1"/>
            <a:t>Studieprogram</a:t>
          </a:r>
          <a:endParaRPr lang="en-US" b="1" dirty="0"/>
        </a:p>
      </dgm:t>
    </dgm:pt>
    <dgm:pt modelId="{698F775A-9C31-4B2C-8A91-DAC950B1F02F}" type="parTrans" cxnId="{A870B48C-CA2E-4DB2-A7C8-3C27E998731F}">
      <dgm:prSet/>
      <dgm:spPr/>
      <dgm:t>
        <a:bodyPr/>
        <a:lstStyle/>
        <a:p>
          <a:endParaRPr lang="en-US"/>
        </a:p>
      </dgm:t>
    </dgm:pt>
    <dgm:pt modelId="{79D66C3D-9F6C-4AE2-BEEE-28BF9F429BF8}" type="sibTrans" cxnId="{A870B48C-CA2E-4DB2-A7C8-3C27E998731F}">
      <dgm:prSet/>
      <dgm:spPr/>
      <dgm:t>
        <a:bodyPr/>
        <a:lstStyle/>
        <a:p>
          <a:endParaRPr lang="en-US"/>
        </a:p>
      </dgm:t>
    </dgm:pt>
    <dgm:pt modelId="{44742591-0D74-48FA-A480-FB4E549B4496}">
      <dgm:prSet phldrT="[Text]"/>
      <dgm:spPr/>
      <dgm:t>
        <a:bodyPr/>
        <a:lstStyle/>
        <a:p>
          <a:r>
            <a:rPr lang="en-US" dirty="0" err="1"/>
            <a:t>Studieprogrammer</a:t>
          </a:r>
          <a:endParaRPr lang="en-US" dirty="0"/>
        </a:p>
      </dgm:t>
    </dgm:pt>
    <dgm:pt modelId="{276472A4-1B0B-4F4D-B0FD-5B3AC752C61F}" type="parTrans" cxnId="{828AF7ED-6E9B-4B1E-880D-3D60D632A1C1}">
      <dgm:prSet/>
      <dgm:spPr/>
      <dgm:t>
        <a:bodyPr/>
        <a:lstStyle/>
        <a:p>
          <a:endParaRPr lang="en-US"/>
        </a:p>
      </dgm:t>
    </dgm:pt>
    <dgm:pt modelId="{250A5413-F052-4AC9-B948-F1DD2F3741D0}" type="sibTrans" cxnId="{828AF7ED-6E9B-4B1E-880D-3D60D632A1C1}">
      <dgm:prSet/>
      <dgm:spPr/>
      <dgm:t>
        <a:bodyPr/>
        <a:lstStyle/>
        <a:p>
          <a:endParaRPr lang="en-US"/>
        </a:p>
      </dgm:t>
    </dgm:pt>
    <dgm:pt modelId="{63DE3A76-D7B5-4A1B-8650-08A153B28086}">
      <dgm:prSet phldrT="[Text]"/>
      <dgm:spPr/>
      <dgm:t>
        <a:bodyPr/>
        <a:lstStyle/>
        <a:p>
          <a:r>
            <a:rPr lang="en-US" dirty="0" err="1"/>
            <a:t>Studieprogrammer</a:t>
          </a:r>
          <a:endParaRPr lang="en-US" dirty="0"/>
        </a:p>
      </dgm:t>
    </dgm:pt>
    <dgm:pt modelId="{41ACFF70-F936-48BD-A0EF-03C2E64EA782}" type="parTrans" cxnId="{08FC862F-412E-463D-8B4B-F97A4F3D9809}">
      <dgm:prSet/>
      <dgm:spPr/>
      <dgm:t>
        <a:bodyPr/>
        <a:lstStyle/>
        <a:p>
          <a:endParaRPr lang="en-US"/>
        </a:p>
      </dgm:t>
    </dgm:pt>
    <dgm:pt modelId="{8179047B-191A-4CF7-BBB3-1CE6AB8D91B6}" type="sibTrans" cxnId="{08FC862F-412E-463D-8B4B-F97A4F3D9809}">
      <dgm:prSet/>
      <dgm:spPr/>
      <dgm:t>
        <a:bodyPr/>
        <a:lstStyle/>
        <a:p>
          <a:endParaRPr lang="en-US"/>
        </a:p>
      </dgm:t>
    </dgm:pt>
    <dgm:pt modelId="{3ADD346C-04D1-4A89-9B8D-1F35A3E5544C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Bachelor </a:t>
          </a:r>
          <a:r>
            <a:rPr lang="en-US" dirty="0" err="1">
              <a:solidFill>
                <a:schemeClr val="tx1"/>
              </a:solidFill>
            </a:rPr>
            <a:t>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estetiske</a:t>
          </a:r>
          <a:r>
            <a:rPr lang="en-US" dirty="0">
              <a:solidFill>
                <a:schemeClr val="tx1"/>
              </a:solidFill>
            </a:rPr>
            <a:t> studier </a:t>
          </a:r>
          <a:r>
            <a:rPr lang="en-US" dirty="0" err="1">
              <a:solidFill>
                <a:schemeClr val="tx1"/>
              </a:solidFill>
            </a:rPr>
            <a:t>og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allmenn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litteraturvitenskap</a:t>
          </a:r>
          <a:endParaRPr lang="en-US" dirty="0">
            <a:solidFill>
              <a:schemeClr val="tx1"/>
            </a:solidFill>
          </a:endParaRPr>
        </a:p>
      </dgm:t>
    </dgm:pt>
    <dgm:pt modelId="{6B522CDE-03B8-49A9-945B-F5F1C6F93225}" type="parTrans" cxnId="{FC604DDB-4077-4DE7-A4ED-7BA42EE8A111}">
      <dgm:prSet/>
      <dgm:spPr/>
      <dgm:t>
        <a:bodyPr/>
        <a:lstStyle/>
        <a:p>
          <a:endParaRPr lang="en-US"/>
        </a:p>
      </dgm:t>
    </dgm:pt>
    <dgm:pt modelId="{D5FFD828-F28A-47A2-8F30-557BDCAA782B}" type="sibTrans" cxnId="{FC604DDB-4077-4DE7-A4ED-7BA42EE8A111}">
      <dgm:prSet/>
      <dgm:spPr/>
      <dgm:t>
        <a:bodyPr/>
        <a:lstStyle/>
        <a:p>
          <a:endParaRPr lang="en-US"/>
        </a:p>
      </dgm:t>
    </dgm:pt>
    <dgm:pt modelId="{EAC251E9-6A4D-44B7-9C42-A58D25F1ADB3}">
      <dgm:prSet phldrT="[Text]"/>
      <dgm:spPr/>
      <dgm:t>
        <a:bodyPr/>
        <a:lstStyle/>
        <a:p>
          <a:r>
            <a:rPr lang="en-US" b="1" dirty="0" err="1"/>
            <a:t>Studieretning</a:t>
          </a:r>
          <a:endParaRPr lang="en-US" b="1" dirty="0"/>
        </a:p>
      </dgm:t>
    </dgm:pt>
    <dgm:pt modelId="{B5ECF245-FEE1-41B1-9047-DE45B7E1667F}" type="parTrans" cxnId="{B67B56EE-0DC7-499E-8E55-A5F7B795D732}">
      <dgm:prSet/>
      <dgm:spPr/>
      <dgm:t>
        <a:bodyPr/>
        <a:lstStyle/>
        <a:p>
          <a:endParaRPr lang="en-US"/>
        </a:p>
      </dgm:t>
    </dgm:pt>
    <dgm:pt modelId="{0F36C361-2730-4844-8C27-974EEFC2E9C1}" type="sibTrans" cxnId="{B67B56EE-0DC7-499E-8E55-A5F7B795D732}">
      <dgm:prSet/>
      <dgm:spPr/>
      <dgm:t>
        <a:bodyPr/>
        <a:lstStyle/>
        <a:p>
          <a:endParaRPr lang="en-US"/>
        </a:p>
      </dgm:t>
    </dgm:pt>
    <dgm:pt modelId="{91F60A22-FBE6-43E5-B845-1D8976329EE9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Allmenn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litteraturvitenskap</a:t>
          </a:r>
          <a:endParaRPr lang="en-US" b="1" dirty="0">
            <a:solidFill>
              <a:schemeClr val="tx1"/>
            </a:solidFill>
          </a:endParaRPr>
        </a:p>
      </dgm:t>
    </dgm:pt>
    <dgm:pt modelId="{21E1ADE9-CCFB-4668-AD12-27CD68B07A43}" type="parTrans" cxnId="{3956B027-136C-46D1-9D20-658EF0607FDF}">
      <dgm:prSet/>
      <dgm:spPr/>
      <dgm:t>
        <a:bodyPr/>
        <a:lstStyle/>
        <a:p>
          <a:endParaRPr lang="en-US"/>
        </a:p>
      </dgm:t>
    </dgm:pt>
    <dgm:pt modelId="{CBEDD0D6-C973-4B15-A62C-F206E3596CC1}" type="sibTrans" cxnId="{3956B027-136C-46D1-9D20-658EF0607FDF}">
      <dgm:prSet/>
      <dgm:spPr/>
      <dgm:t>
        <a:bodyPr/>
        <a:lstStyle/>
        <a:p>
          <a:endParaRPr lang="en-US"/>
        </a:p>
      </dgm:t>
    </dgm:pt>
    <dgm:pt modelId="{A4E04410-BE8F-4E6E-B745-01F7ED504E73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Årsenhet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allmenn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litteraturvitenskap</a:t>
          </a:r>
          <a:endParaRPr lang="en-US" b="1" dirty="0">
            <a:solidFill>
              <a:schemeClr val="tx1"/>
            </a:solidFill>
          </a:endParaRPr>
        </a:p>
      </dgm:t>
    </dgm:pt>
    <dgm:pt modelId="{27EB087F-2AB5-4B84-A777-38913CE7472B}" type="parTrans" cxnId="{925DF824-8B14-4B8A-9C6C-BE56FC1E127F}">
      <dgm:prSet/>
      <dgm:spPr/>
      <dgm:t>
        <a:bodyPr/>
        <a:lstStyle/>
        <a:p>
          <a:endParaRPr lang="en-US"/>
        </a:p>
      </dgm:t>
    </dgm:pt>
    <dgm:pt modelId="{2611A848-92DA-4037-93BE-AB48F6E5D24B}" type="sibTrans" cxnId="{925DF824-8B14-4B8A-9C6C-BE56FC1E127F}">
      <dgm:prSet/>
      <dgm:spPr/>
      <dgm:t>
        <a:bodyPr/>
        <a:lstStyle/>
        <a:p>
          <a:endParaRPr lang="en-US"/>
        </a:p>
      </dgm:t>
    </dgm:pt>
    <dgm:pt modelId="{C9A29280-FBAA-493D-AFDA-5C3550F66FA6}">
      <dgm:prSet phldrT="[Text]"/>
      <dgm:spPr/>
      <dgm:t>
        <a:bodyPr/>
        <a:lstStyle/>
        <a:p>
          <a:r>
            <a:rPr lang="en-US" dirty="0" err="1">
              <a:solidFill>
                <a:schemeClr val="bg1"/>
              </a:solidFill>
            </a:rPr>
            <a:t>Estetiske</a:t>
          </a:r>
          <a:r>
            <a:rPr lang="en-US" dirty="0">
              <a:solidFill>
                <a:schemeClr val="bg1"/>
              </a:solidFill>
            </a:rPr>
            <a:t> studier</a:t>
          </a:r>
        </a:p>
      </dgm:t>
    </dgm:pt>
    <dgm:pt modelId="{8B9AED41-B1BD-4212-B8E8-B2415F3C718F}" type="parTrans" cxnId="{8081D4BF-2A2F-45F8-8B10-6DA460AF2BA0}">
      <dgm:prSet/>
      <dgm:spPr/>
      <dgm:t>
        <a:bodyPr/>
        <a:lstStyle/>
        <a:p>
          <a:endParaRPr lang="en-US"/>
        </a:p>
      </dgm:t>
    </dgm:pt>
    <dgm:pt modelId="{1166EF1E-CDCB-461D-9D28-94ED985D5DCD}" type="sibTrans" cxnId="{8081D4BF-2A2F-45F8-8B10-6DA460AF2BA0}">
      <dgm:prSet/>
      <dgm:spPr/>
      <dgm:t>
        <a:bodyPr/>
        <a:lstStyle/>
        <a:p>
          <a:endParaRPr lang="en-US"/>
        </a:p>
      </dgm:t>
    </dgm:pt>
    <dgm:pt modelId="{FA974124-839C-4FF9-9020-CA0FBD04E02F}" type="pres">
      <dgm:prSet presAssocID="{8BFA40E8-B8A8-4CFC-A349-1C3A4D6DA16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DB4F4FB-7931-4D4B-BA77-7EA436497974}" type="pres">
      <dgm:prSet presAssocID="{8BFA40E8-B8A8-4CFC-A349-1C3A4D6DA162}" presName="hierFlow" presStyleCnt="0"/>
      <dgm:spPr/>
    </dgm:pt>
    <dgm:pt modelId="{FF04A434-A155-47E5-9699-E2F94E467B12}" type="pres">
      <dgm:prSet presAssocID="{8BFA40E8-B8A8-4CFC-A349-1C3A4D6DA162}" presName="firstBuf" presStyleCnt="0"/>
      <dgm:spPr/>
    </dgm:pt>
    <dgm:pt modelId="{4D6AFFDA-D287-4C15-B924-379457334E2C}" type="pres">
      <dgm:prSet presAssocID="{8BFA40E8-B8A8-4CFC-A349-1C3A4D6DA16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B00BA7B-0430-4718-B27C-1358DB81684D}" type="pres">
      <dgm:prSet presAssocID="{F1DBB572-97C0-4C81-9B26-4E47A9495B5D}" presName="Name14" presStyleCnt="0"/>
      <dgm:spPr/>
    </dgm:pt>
    <dgm:pt modelId="{B2E47BB1-E2F1-46AD-82E8-99ECFE3D6969}" type="pres">
      <dgm:prSet presAssocID="{F1DBB572-97C0-4C81-9B26-4E47A9495B5D}" presName="level1Shape" presStyleLbl="node0" presStyleIdx="0" presStyleCnt="1" custLinFactNeighborX="2568" custLinFactNeighborY="-3288">
        <dgm:presLayoutVars>
          <dgm:chPref val="3"/>
        </dgm:presLayoutVars>
      </dgm:prSet>
      <dgm:spPr/>
    </dgm:pt>
    <dgm:pt modelId="{BEEEF9F6-AAC3-4AA3-9EF0-4BCEDB4A4AFD}" type="pres">
      <dgm:prSet presAssocID="{F1DBB572-97C0-4C81-9B26-4E47A9495B5D}" presName="hierChild2" presStyleCnt="0"/>
      <dgm:spPr/>
    </dgm:pt>
    <dgm:pt modelId="{42525B7B-B4C5-48BF-8C82-660A1E96B46D}" type="pres">
      <dgm:prSet presAssocID="{9C0F4DE0-3A28-48E7-B017-453200B15410}" presName="Name19" presStyleLbl="parChTrans1D2" presStyleIdx="0" presStyleCnt="2"/>
      <dgm:spPr/>
    </dgm:pt>
    <dgm:pt modelId="{A9AAEF88-7EF6-4894-ACA8-BA9A111405AC}" type="pres">
      <dgm:prSet presAssocID="{A2BFF8B5-B418-4D89-971E-B3F771CEC6DF}" presName="Name21" presStyleCnt="0"/>
      <dgm:spPr/>
    </dgm:pt>
    <dgm:pt modelId="{EEEA97A9-B724-4681-93B6-3C02A6FE5214}" type="pres">
      <dgm:prSet presAssocID="{A2BFF8B5-B418-4D89-971E-B3F771CEC6DF}" presName="level2Shape" presStyleLbl="node2" presStyleIdx="0" presStyleCnt="2" custLinFactNeighborX="980" custLinFactNeighborY="-59"/>
      <dgm:spPr/>
    </dgm:pt>
    <dgm:pt modelId="{B55FE05F-67A6-4C05-A0C2-9964C07B0A27}" type="pres">
      <dgm:prSet presAssocID="{A2BFF8B5-B418-4D89-971E-B3F771CEC6DF}" presName="hierChild3" presStyleCnt="0"/>
      <dgm:spPr/>
    </dgm:pt>
    <dgm:pt modelId="{7224EC4C-C650-490B-9AAF-9DF05AEBBBD2}" type="pres">
      <dgm:prSet presAssocID="{1522B3D3-53AE-44B9-AD48-C9178E7A9942}" presName="Name19" presStyleLbl="parChTrans1D3" presStyleIdx="0" presStyleCnt="3"/>
      <dgm:spPr/>
    </dgm:pt>
    <dgm:pt modelId="{92E2AA86-8534-476D-8F7E-68BD0E92CD4E}" type="pres">
      <dgm:prSet presAssocID="{59464FA7-58F4-478D-BCB2-D0B71B2975A7}" presName="Name21" presStyleCnt="0"/>
      <dgm:spPr/>
    </dgm:pt>
    <dgm:pt modelId="{B5415D1C-8275-444E-8A49-C4A6CE5F3383}" type="pres">
      <dgm:prSet presAssocID="{59464FA7-58F4-478D-BCB2-D0B71B2975A7}" presName="level2Shape" presStyleLbl="node3" presStyleIdx="0" presStyleCnt="3" custScaleX="105290" custScaleY="98508" custLinFactNeighborX="-5261" custLinFactNeighborY="-5372"/>
      <dgm:spPr/>
    </dgm:pt>
    <dgm:pt modelId="{3437B47B-1910-4A45-85F2-FF9B5CF68228}" type="pres">
      <dgm:prSet presAssocID="{59464FA7-58F4-478D-BCB2-D0B71B2975A7}" presName="hierChild3" presStyleCnt="0"/>
      <dgm:spPr/>
    </dgm:pt>
    <dgm:pt modelId="{E3DD349A-31C2-4C37-B82A-1B44D1DB8562}" type="pres">
      <dgm:prSet presAssocID="{27EB087F-2AB5-4B84-A777-38913CE7472B}" presName="Name19" presStyleLbl="parChTrans1D4" presStyleIdx="0" presStyleCnt="6"/>
      <dgm:spPr/>
    </dgm:pt>
    <dgm:pt modelId="{C06CE37B-B784-4C3B-A8FA-5C58C2161B81}" type="pres">
      <dgm:prSet presAssocID="{A4E04410-BE8F-4E6E-B745-01F7ED504E73}" presName="Name21" presStyleCnt="0"/>
      <dgm:spPr/>
    </dgm:pt>
    <dgm:pt modelId="{AF48FCAD-1281-417B-81F8-CFEAE486114B}" type="pres">
      <dgm:prSet presAssocID="{A4E04410-BE8F-4E6E-B745-01F7ED504E73}" presName="level2Shape" presStyleLbl="node4" presStyleIdx="0" presStyleCnt="6" custLinFactNeighborX="2952" custLinFactNeighborY="849"/>
      <dgm:spPr/>
    </dgm:pt>
    <dgm:pt modelId="{67F6232E-CC94-4E39-B322-A61BC9D3DFAB}" type="pres">
      <dgm:prSet presAssocID="{A4E04410-BE8F-4E6E-B745-01F7ED504E73}" presName="hierChild3" presStyleCnt="0"/>
      <dgm:spPr/>
    </dgm:pt>
    <dgm:pt modelId="{1068CC37-0C97-4631-83A5-F6BAA79E3475}" type="pres">
      <dgm:prSet presAssocID="{6B522CDE-03B8-49A9-945B-F5F1C6F93225}" presName="Name19" presStyleLbl="parChTrans1D4" presStyleIdx="1" presStyleCnt="6"/>
      <dgm:spPr/>
    </dgm:pt>
    <dgm:pt modelId="{BC689C8C-AFCF-4D4C-9628-3782752047CA}" type="pres">
      <dgm:prSet presAssocID="{3ADD346C-04D1-4A89-9B8D-1F35A3E5544C}" presName="Name21" presStyleCnt="0"/>
      <dgm:spPr/>
    </dgm:pt>
    <dgm:pt modelId="{E3FBA760-AA9E-48FB-8120-45B506FEF929}" type="pres">
      <dgm:prSet presAssocID="{3ADD346C-04D1-4A89-9B8D-1F35A3E5544C}" presName="level2Shape" presStyleLbl="node4" presStyleIdx="1" presStyleCnt="6" custLinFactNeighborX="17178" custLinFactNeighborY="849"/>
      <dgm:spPr/>
    </dgm:pt>
    <dgm:pt modelId="{1848E11D-32CD-45BB-B4EC-8DE23C05AE35}" type="pres">
      <dgm:prSet presAssocID="{3ADD346C-04D1-4A89-9B8D-1F35A3E5544C}" presName="hierChild3" presStyleCnt="0"/>
      <dgm:spPr/>
    </dgm:pt>
    <dgm:pt modelId="{1F5A9D2C-8C6C-4025-8627-0016AD0D3C7D}" type="pres">
      <dgm:prSet presAssocID="{21E1ADE9-CCFB-4668-AD12-27CD68B07A43}" presName="Name19" presStyleLbl="parChTrans1D4" presStyleIdx="2" presStyleCnt="6"/>
      <dgm:spPr/>
    </dgm:pt>
    <dgm:pt modelId="{0AA46895-BE60-44C0-B326-D1F9BDA36F63}" type="pres">
      <dgm:prSet presAssocID="{91F60A22-FBE6-43E5-B845-1D8976329EE9}" presName="Name21" presStyleCnt="0"/>
      <dgm:spPr/>
    </dgm:pt>
    <dgm:pt modelId="{72A9AAC5-8049-40F8-8B6A-D12F17224AF7}" type="pres">
      <dgm:prSet presAssocID="{91F60A22-FBE6-43E5-B845-1D8976329EE9}" presName="level2Shape" presStyleLbl="node4" presStyleIdx="2" presStyleCnt="6" custLinFactNeighborX="19471" custLinFactNeighborY="1939"/>
      <dgm:spPr/>
    </dgm:pt>
    <dgm:pt modelId="{20C10FC8-24A9-4D14-8865-E1DC3E976402}" type="pres">
      <dgm:prSet presAssocID="{91F60A22-FBE6-43E5-B845-1D8976329EE9}" presName="hierChild3" presStyleCnt="0"/>
      <dgm:spPr/>
    </dgm:pt>
    <dgm:pt modelId="{D3317A2D-3CBD-480D-A0A3-DD53E50040E1}" type="pres">
      <dgm:prSet presAssocID="{8B9AED41-B1BD-4212-B8E8-B2415F3C718F}" presName="Name19" presStyleLbl="parChTrans1D4" presStyleIdx="3" presStyleCnt="6"/>
      <dgm:spPr/>
    </dgm:pt>
    <dgm:pt modelId="{79D48BC5-D7A3-477A-BB1E-D06A80656421}" type="pres">
      <dgm:prSet presAssocID="{C9A29280-FBAA-493D-AFDA-5C3550F66FA6}" presName="Name21" presStyleCnt="0"/>
      <dgm:spPr/>
    </dgm:pt>
    <dgm:pt modelId="{E42F3F45-5B6C-4759-9F6F-CBAB3A2FEF19}" type="pres">
      <dgm:prSet presAssocID="{C9A29280-FBAA-493D-AFDA-5C3550F66FA6}" presName="level2Shape" presStyleLbl="node4" presStyleIdx="3" presStyleCnt="6" custLinFactNeighborX="27426" custLinFactNeighborY="1939"/>
      <dgm:spPr/>
    </dgm:pt>
    <dgm:pt modelId="{486A79F3-6FE7-43F1-B525-594DDA685B60}" type="pres">
      <dgm:prSet presAssocID="{C9A29280-FBAA-493D-AFDA-5C3550F66FA6}" presName="hierChild3" presStyleCnt="0"/>
      <dgm:spPr/>
    </dgm:pt>
    <dgm:pt modelId="{E40EFD79-3F50-4822-9682-B5776C15F2E9}" type="pres">
      <dgm:prSet presAssocID="{03CA99C3-00CD-4F61-81F0-ED0A2BF0BE24}" presName="Name19" presStyleLbl="parChTrans1D3" presStyleIdx="1" presStyleCnt="3"/>
      <dgm:spPr/>
    </dgm:pt>
    <dgm:pt modelId="{3EE3A22D-EBF0-4879-BB39-ACC90D5CA356}" type="pres">
      <dgm:prSet presAssocID="{8872FECF-6454-4C35-BD50-5200DF07CA08}" presName="Name21" presStyleCnt="0"/>
      <dgm:spPr/>
    </dgm:pt>
    <dgm:pt modelId="{68099122-8CDE-4B36-A700-EA037848406D}" type="pres">
      <dgm:prSet presAssocID="{8872FECF-6454-4C35-BD50-5200DF07CA08}" presName="level2Shape" presStyleLbl="node3" presStyleIdx="1" presStyleCnt="3"/>
      <dgm:spPr/>
    </dgm:pt>
    <dgm:pt modelId="{8904D486-0255-4D86-A3E4-0A137AB53EEB}" type="pres">
      <dgm:prSet presAssocID="{8872FECF-6454-4C35-BD50-5200DF07CA08}" presName="hierChild3" presStyleCnt="0"/>
      <dgm:spPr/>
    </dgm:pt>
    <dgm:pt modelId="{C583353B-B7A7-45F1-89F7-F92F44CE4378}" type="pres">
      <dgm:prSet presAssocID="{41ACFF70-F936-48BD-A0EF-03C2E64EA782}" presName="Name19" presStyleLbl="parChTrans1D4" presStyleIdx="4" presStyleCnt="6"/>
      <dgm:spPr/>
    </dgm:pt>
    <dgm:pt modelId="{099C476C-0A54-43F8-9774-CD104415A6C6}" type="pres">
      <dgm:prSet presAssocID="{63DE3A76-D7B5-4A1B-8650-08A153B28086}" presName="Name21" presStyleCnt="0"/>
      <dgm:spPr/>
    </dgm:pt>
    <dgm:pt modelId="{C92C3D45-8244-4615-B627-AC0B376EC568}" type="pres">
      <dgm:prSet presAssocID="{63DE3A76-D7B5-4A1B-8650-08A153B28086}" presName="level2Shape" presStyleLbl="node4" presStyleIdx="4" presStyleCnt="6"/>
      <dgm:spPr/>
    </dgm:pt>
    <dgm:pt modelId="{AAA3B1DD-75D8-4155-A658-984B3549A00C}" type="pres">
      <dgm:prSet presAssocID="{63DE3A76-D7B5-4A1B-8650-08A153B28086}" presName="hierChild3" presStyleCnt="0"/>
      <dgm:spPr/>
    </dgm:pt>
    <dgm:pt modelId="{F2640ECE-6BCA-42C3-9B18-7CD21B62B4FE}" type="pres">
      <dgm:prSet presAssocID="{F4979541-FA30-4FEB-948F-4385D5EB50B7}" presName="Name19" presStyleLbl="parChTrans1D2" presStyleIdx="1" presStyleCnt="2"/>
      <dgm:spPr/>
    </dgm:pt>
    <dgm:pt modelId="{F844161D-70E0-486A-BB93-689C6BCB46EA}" type="pres">
      <dgm:prSet presAssocID="{D521F856-DAA9-422D-8430-DB4E9F2A0C60}" presName="Name21" presStyleCnt="0"/>
      <dgm:spPr/>
    </dgm:pt>
    <dgm:pt modelId="{B8A96CE4-D293-4368-9B82-32B53E269990}" type="pres">
      <dgm:prSet presAssocID="{D521F856-DAA9-422D-8430-DB4E9F2A0C60}" presName="level2Shape" presStyleLbl="node2" presStyleIdx="1" presStyleCnt="2"/>
      <dgm:spPr/>
    </dgm:pt>
    <dgm:pt modelId="{DC920676-078A-4A0B-A3D3-9754EEE73576}" type="pres">
      <dgm:prSet presAssocID="{D521F856-DAA9-422D-8430-DB4E9F2A0C60}" presName="hierChild3" presStyleCnt="0"/>
      <dgm:spPr/>
    </dgm:pt>
    <dgm:pt modelId="{00AE9090-CC17-4B5B-BDED-29A584CB8A7E}" type="pres">
      <dgm:prSet presAssocID="{9C9908CC-06A1-49A5-ABE5-525D503D345F}" presName="Name19" presStyleLbl="parChTrans1D3" presStyleIdx="2" presStyleCnt="3"/>
      <dgm:spPr/>
    </dgm:pt>
    <dgm:pt modelId="{EA7F286C-F648-4ED4-BD5B-5D67C2B3BD62}" type="pres">
      <dgm:prSet presAssocID="{5A9FBC78-D505-44A6-80CA-9AC4C6D954E5}" presName="Name21" presStyleCnt="0"/>
      <dgm:spPr/>
    </dgm:pt>
    <dgm:pt modelId="{4955C191-59A1-40A2-BC57-D9CDB1543118}" type="pres">
      <dgm:prSet presAssocID="{5A9FBC78-D505-44A6-80CA-9AC4C6D954E5}" presName="level2Shape" presStyleLbl="node3" presStyleIdx="2" presStyleCnt="3"/>
      <dgm:spPr/>
    </dgm:pt>
    <dgm:pt modelId="{6AA4495C-5412-46EA-9AF0-4374EF68B743}" type="pres">
      <dgm:prSet presAssocID="{5A9FBC78-D505-44A6-80CA-9AC4C6D954E5}" presName="hierChild3" presStyleCnt="0"/>
      <dgm:spPr/>
    </dgm:pt>
    <dgm:pt modelId="{0B0306E2-8F49-4B72-9950-0F3E31C280D7}" type="pres">
      <dgm:prSet presAssocID="{276472A4-1B0B-4F4D-B0FD-5B3AC752C61F}" presName="Name19" presStyleLbl="parChTrans1D4" presStyleIdx="5" presStyleCnt="6"/>
      <dgm:spPr/>
    </dgm:pt>
    <dgm:pt modelId="{5B11B532-61B3-4984-B4DA-451AFA4F905E}" type="pres">
      <dgm:prSet presAssocID="{44742591-0D74-48FA-A480-FB4E549B4496}" presName="Name21" presStyleCnt="0"/>
      <dgm:spPr/>
    </dgm:pt>
    <dgm:pt modelId="{33099CB0-A7E8-452A-8B8A-CF379722160D}" type="pres">
      <dgm:prSet presAssocID="{44742591-0D74-48FA-A480-FB4E549B4496}" presName="level2Shape" presStyleLbl="node4" presStyleIdx="5" presStyleCnt="6"/>
      <dgm:spPr/>
    </dgm:pt>
    <dgm:pt modelId="{CEC4834E-72E6-43D2-A889-62599F362A96}" type="pres">
      <dgm:prSet presAssocID="{44742591-0D74-48FA-A480-FB4E549B4496}" presName="hierChild3" presStyleCnt="0"/>
      <dgm:spPr/>
    </dgm:pt>
    <dgm:pt modelId="{3578042C-3E4A-4900-8094-0AF3927A8D07}" type="pres">
      <dgm:prSet presAssocID="{8BFA40E8-B8A8-4CFC-A349-1C3A4D6DA162}" presName="bgShapesFlow" presStyleCnt="0"/>
      <dgm:spPr/>
    </dgm:pt>
    <dgm:pt modelId="{AA645F7A-1B47-411B-AEDC-6DED84598A8F}" type="pres">
      <dgm:prSet presAssocID="{80D5E433-02E1-4504-9FC7-F9C13CE6F248}" presName="rectComp" presStyleCnt="0"/>
      <dgm:spPr/>
    </dgm:pt>
    <dgm:pt modelId="{F94DF064-D7F5-493D-A1B5-12E4EAAC2724}" type="pres">
      <dgm:prSet presAssocID="{80D5E433-02E1-4504-9FC7-F9C13CE6F248}" presName="bgRect" presStyleLbl="bgShp" presStyleIdx="0" presStyleCnt="5" custLinFactNeighborX="148" custLinFactNeighborY="-198"/>
      <dgm:spPr/>
    </dgm:pt>
    <dgm:pt modelId="{FE80CD4E-0C2D-4E5A-948F-18AF2C86D8B4}" type="pres">
      <dgm:prSet presAssocID="{80D5E433-02E1-4504-9FC7-F9C13CE6F248}" presName="bgRectTx" presStyleLbl="bgShp" presStyleIdx="0" presStyleCnt="5">
        <dgm:presLayoutVars>
          <dgm:bulletEnabled val="1"/>
        </dgm:presLayoutVars>
      </dgm:prSet>
      <dgm:spPr/>
    </dgm:pt>
    <dgm:pt modelId="{63C56E9A-98D4-443B-9BDF-CA23A558FEF2}" type="pres">
      <dgm:prSet presAssocID="{80D5E433-02E1-4504-9FC7-F9C13CE6F248}" presName="spComp" presStyleCnt="0"/>
      <dgm:spPr/>
    </dgm:pt>
    <dgm:pt modelId="{2BC226D9-32AA-4125-A05E-5A4809D7BAF6}" type="pres">
      <dgm:prSet presAssocID="{80D5E433-02E1-4504-9FC7-F9C13CE6F248}" presName="vSp" presStyleCnt="0"/>
      <dgm:spPr/>
    </dgm:pt>
    <dgm:pt modelId="{EBF3D9BB-1AC3-440E-B4D6-D2B8C842CB68}" type="pres">
      <dgm:prSet presAssocID="{431C926D-FDBB-4392-BE32-6D3BC652C2C4}" presName="rectComp" presStyleCnt="0"/>
      <dgm:spPr/>
    </dgm:pt>
    <dgm:pt modelId="{FF1D0EA0-82FD-477D-AC72-54014B0C4E95}" type="pres">
      <dgm:prSet presAssocID="{431C926D-FDBB-4392-BE32-6D3BC652C2C4}" presName="bgRect" presStyleLbl="bgShp" presStyleIdx="1" presStyleCnt="5"/>
      <dgm:spPr/>
    </dgm:pt>
    <dgm:pt modelId="{DC16E460-1F31-447C-BA87-FD4C688347AB}" type="pres">
      <dgm:prSet presAssocID="{431C926D-FDBB-4392-BE32-6D3BC652C2C4}" presName="bgRectTx" presStyleLbl="bgShp" presStyleIdx="1" presStyleCnt="5">
        <dgm:presLayoutVars>
          <dgm:bulletEnabled val="1"/>
        </dgm:presLayoutVars>
      </dgm:prSet>
      <dgm:spPr/>
    </dgm:pt>
    <dgm:pt modelId="{84160E1E-AA0D-4F74-8C8C-89110DEEFDAA}" type="pres">
      <dgm:prSet presAssocID="{431C926D-FDBB-4392-BE32-6D3BC652C2C4}" presName="spComp" presStyleCnt="0"/>
      <dgm:spPr/>
    </dgm:pt>
    <dgm:pt modelId="{65151C52-6B80-42B7-B103-D3A4691AE6BE}" type="pres">
      <dgm:prSet presAssocID="{431C926D-FDBB-4392-BE32-6D3BC652C2C4}" presName="vSp" presStyleCnt="0"/>
      <dgm:spPr/>
    </dgm:pt>
    <dgm:pt modelId="{2252A290-7CD2-4AD9-AD37-82F9B67E2425}" type="pres">
      <dgm:prSet presAssocID="{E7D71214-8986-45C6-955E-28B7489FF7AF}" presName="rectComp" presStyleCnt="0"/>
      <dgm:spPr/>
    </dgm:pt>
    <dgm:pt modelId="{DB9FBA9A-68AC-437D-BA53-82A31C617EBB}" type="pres">
      <dgm:prSet presAssocID="{E7D71214-8986-45C6-955E-28B7489FF7AF}" presName="bgRect" presStyleLbl="bgShp" presStyleIdx="2" presStyleCnt="5"/>
      <dgm:spPr/>
    </dgm:pt>
    <dgm:pt modelId="{48CED8F8-E9C6-47FF-80CA-575FF899D914}" type="pres">
      <dgm:prSet presAssocID="{E7D71214-8986-45C6-955E-28B7489FF7AF}" presName="bgRectTx" presStyleLbl="bgShp" presStyleIdx="2" presStyleCnt="5">
        <dgm:presLayoutVars>
          <dgm:bulletEnabled val="1"/>
        </dgm:presLayoutVars>
      </dgm:prSet>
      <dgm:spPr/>
    </dgm:pt>
    <dgm:pt modelId="{4A8DE016-2B4F-4FC4-9A72-B2F1FB094429}" type="pres">
      <dgm:prSet presAssocID="{E7D71214-8986-45C6-955E-28B7489FF7AF}" presName="spComp" presStyleCnt="0"/>
      <dgm:spPr/>
    </dgm:pt>
    <dgm:pt modelId="{584C2862-B517-40DD-B25E-4BC616974A66}" type="pres">
      <dgm:prSet presAssocID="{E7D71214-8986-45C6-955E-28B7489FF7AF}" presName="vSp" presStyleCnt="0"/>
      <dgm:spPr/>
    </dgm:pt>
    <dgm:pt modelId="{5740D2C6-5C71-4AD9-969F-FD92F3E0A08E}" type="pres">
      <dgm:prSet presAssocID="{E8A6AB72-F3D2-4A07-B44B-C694F2E9B75C}" presName="rectComp" presStyleCnt="0"/>
      <dgm:spPr/>
    </dgm:pt>
    <dgm:pt modelId="{4AD06EA4-BE53-43AA-8293-B927CF131EDF}" type="pres">
      <dgm:prSet presAssocID="{E8A6AB72-F3D2-4A07-B44B-C694F2E9B75C}" presName="bgRect" presStyleLbl="bgShp" presStyleIdx="3" presStyleCnt="5"/>
      <dgm:spPr>
        <a:prstGeom prst="rect">
          <a:avLst/>
        </a:prstGeom>
      </dgm:spPr>
    </dgm:pt>
    <dgm:pt modelId="{87F77A03-22F4-438D-B06E-630EFC5C2C8F}" type="pres">
      <dgm:prSet presAssocID="{E8A6AB72-F3D2-4A07-B44B-C694F2E9B75C}" presName="bgRectTx" presStyleLbl="bgShp" presStyleIdx="3" presStyleCnt="5">
        <dgm:presLayoutVars>
          <dgm:bulletEnabled val="1"/>
        </dgm:presLayoutVars>
      </dgm:prSet>
      <dgm:spPr/>
    </dgm:pt>
    <dgm:pt modelId="{CA201938-222D-4A0D-9C72-50B2BC056855}" type="pres">
      <dgm:prSet presAssocID="{E8A6AB72-F3D2-4A07-B44B-C694F2E9B75C}" presName="spComp" presStyleCnt="0"/>
      <dgm:spPr/>
    </dgm:pt>
    <dgm:pt modelId="{5B2E20BC-1858-46EE-B9DD-0973EBFAA46A}" type="pres">
      <dgm:prSet presAssocID="{E8A6AB72-F3D2-4A07-B44B-C694F2E9B75C}" presName="vSp" presStyleCnt="0"/>
      <dgm:spPr/>
    </dgm:pt>
    <dgm:pt modelId="{1182C248-7531-4770-9546-6606FC641CB7}" type="pres">
      <dgm:prSet presAssocID="{EAC251E9-6A4D-44B7-9C42-A58D25F1ADB3}" presName="rectComp" presStyleCnt="0"/>
      <dgm:spPr/>
    </dgm:pt>
    <dgm:pt modelId="{E8858293-E751-4B0D-9C2A-ECCED627C1CE}" type="pres">
      <dgm:prSet presAssocID="{EAC251E9-6A4D-44B7-9C42-A58D25F1ADB3}" presName="bgRect" presStyleLbl="bgShp" presStyleIdx="4" presStyleCnt="5"/>
      <dgm:spPr/>
    </dgm:pt>
    <dgm:pt modelId="{B2EC8329-9E88-4BE5-AF73-B16AD8ED98BF}" type="pres">
      <dgm:prSet presAssocID="{EAC251E9-6A4D-44B7-9C42-A58D25F1ADB3}" presName="bgRectTx" presStyleLbl="bgShp" presStyleIdx="4" presStyleCnt="5">
        <dgm:presLayoutVars>
          <dgm:bulletEnabled val="1"/>
        </dgm:presLayoutVars>
      </dgm:prSet>
      <dgm:spPr/>
    </dgm:pt>
  </dgm:ptLst>
  <dgm:cxnLst>
    <dgm:cxn modelId="{08696703-C53D-4CF9-97FF-1A4B7A988393}" type="presOf" srcId="{8BFA40E8-B8A8-4CFC-A349-1C3A4D6DA162}" destId="{FA974124-839C-4FF9-9020-CA0FBD04E02F}" srcOrd="0" destOrd="0" presId="urn:microsoft.com/office/officeart/2005/8/layout/hierarchy6"/>
    <dgm:cxn modelId="{B1B88606-C223-4AE3-9002-DA717A9E9CB1}" type="presOf" srcId="{E8A6AB72-F3D2-4A07-B44B-C694F2E9B75C}" destId="{87F77A03-22F4-438D-B06E-630EFC5C2C8F}" srcOrd="1" destOrd="0" presId="urn:microsoft.com/office/officeart/2005/8/layout/hierarchy6"/>
    <dgm:cxn modelId="{BDC4EC06-BC44-4F74-B847-E77C6235AAF6}" type="presOf" srcId="{59464FA7-58F4-478D-BCB2-D0B71B2975A7}" destId="{B5415D1C-8275-444E-8A49-C4A6CE5F3383}" srcOrd="0" destOrd="0" presId="urn:microsoft.com/office/officeart/2005/8/layout/hierarchy6"/>
    <dgm:cxn modelId="{0E261807-0003-4375-A4A2-D5EEE7380F84}" type="presOf" srcId="{80D5E433-02E1-4504-9FC7-F9C13CE6F248}" destId="{FE80CD4E-0C2D-4E5A-948F-18AF2C86D8B4}" srcOrd="1" destOrd="0" presId="urn:microsoft.com/office/officeart/2005/8/layout/hierarchy6"/>
    <dgm:cxn modelId="{10DEB10B-459E-4F26-BF78-27996B5EB8B4}" type="presOf" srcId="{1522B3D3-53AE-44B9-AD48-C9178E7A9942}" destId="{7224EC4C-C650-490B-9AAF-9DF05AEBBBD2}" srcOrd="0" destOrd="0" presId="urn:microsoft.com/office/officeart/2005/8/layout/hierarchy6"/>
    <dgm:cxn modelId="{C9341110-F0A3-4DD1-8A35-9093146382D4}" srcId="{D521F856-DAA9-422D-8430-DB4E9F2A0C60}" destId="{5A9FBC78-D505-44A6-80CA-9AC4C6D954E5}" srcOrd="0" destOrd="0" parTransId="{9C9908CC-06A1-49A5-ABE5-525D503D345F}" sibTransId="{FAC4E127-BA26-4B5D-808D-1CDE2A0DC6CB}"/>
    <dgm:cxn modelId="{2E2C2519-FFAC-4C56-9A01-45F7430054D0}" srcId="{8BFA40E8-B8A8-4CFC-A349-1C3A4D6DA162}" destId="{F1DBB572-97C0-4C81-9B26-4E47A9495B5D}" srcOrd="0" destOrd="0" parTransId="{96DFF54B-71E1-41E6-A2D3-44DC6A981911}" sibTransId="{E9445AE6-66BD-440E-86B5-5693ADACBA65}"/>
    <dgm:cxn modelId="{E8B79E19-128C-4CA0-8A07-C7E5A690EE61}" type="presOf" srcId="{80D5E433-02E1-4504-9FC7-F9C13CE6F248}" destId="{F94DF064-D7F5-493D-A1B5-12E4EAAC2724}" srcOrd="0" destOrd="0" presId="urn:microsoft.com/office/officeart/2005/8/layout/hierarchy6"/>
    <dgm:cxn modelId="{8A8F0223-7C79-4374-B77C-6EC752EB6053}" type="presOf" srcId="{431C926D-FDBB-4392-BE32-6D3BC652C2C4}" destId="{FF1D0EA0-82FD-477D-AC72-54014B0C4E95}" srcOrd="0" destOrd="0" presId="urn:microsoft.com/office/officeart/2005/8/layout/hierarchy6"/>
    <dgm:cxn modelId="{83B16324-68F7-42AA-BBCE-BBFAE5AB2B28}" type="presOf" srcId="{21E1ADE9-CCFB-4668-AD12-27CD68B07A43}" destId="{1F5A9D2C-8C6C-4025-8627-0016AD0D3C7D}" srcOrd="0" destOrd="0" presId="urn:microsoft.com/office/officeart/2005/8/layout/hierarchy6"/>
    <dgm:cxn modelId="{925DF824-8B14-4B8A-9C6C-BE56FC1E127F}" srcId="{59464FA7-58F4-478D-BCB2-D0B71B2975A7}" destId="{A4E04410-BE8F-4E6E-B745-01F7ED504E73}" srcOrd="0" destOrd="0" parTransId="{27EB087F-2AB5-4B84-A777-38913CE7472B}" sibTransId="{2611A848-92DA-4037-93BE-AB48F6E5D24B}"/>
    <dgm:cxn modelId="{89636C26-5B2A-40E4-8227-C4DD75A3A396}" type="presOf" srcId="{E7D71214-8986-45C6-955E-28B7489FF7AF}" destId="{DB9FBA9A-68AC-437D-BA53-82A31C617EBB}" srcOrd="0" destOrd="0" presId="urn:microsoft.com/office/officeart/2005/8/layout/hierarchy6"/>
    <dgm:cxn modelId="{3956B027-136C-46D1-9D20-658EF0607FDF}" srcId="{3ADD346C-04D1-4A89-9B8D-1F35A3E5544C}" destId="{91F60A22-FBE6-43E5-B845-1D8976329EE9}" srcOrd="0" destOrd="0" parTransId="{21E1ADE9-CCFB-4668-AD12-27CD68B07A43}" sibTransId="{CBEDD0D6-C973-4B15-A62C-F206E3596CC1}"/>
    <dgm:cxn modelId="{C6C0842E-7B36-47D8-A41A-5A333AB854D5}" type="presOf" srcId="{EAC251E9-6A4D-44B7-9C42-A58D25F1ADB3}" destId="{B2EC8329-9E88-4BE5-AF73-B16AD8ED98BF}" srcOrd="1" destOrd="0" presId="urn:microsoft.com/office/officeart/2005/8/layout/hierarchy6"/>
    <dgm:cxn modelId="{08FC862F-412E-463D-8B4B-F97A4F3D9809}" srcId="{8872FECF-6454-4C35-BD50-5200DF07CA08}" destId="{63DE3A76-D7B5-4A1B-8650-08A153B28086}" srcOrd="0" destOrd="0" parTransId="{41ACFF70-F936-48BD-A0EF-03C2E64EA782}" sibTransId="{8179047B-191A-4CF7-BBB3-1CE6AB8D91B6}"/>
    <dgm:cxn modelId="{46848330-F507-4F7A-948A-713FE669C1F0}" type="presOf" srcId="{5A9FBC78-D505-44A6-80CA-9AC4C6D954E5}" destId="{4955C191-59A1-40A2-BC57-D9CDB1543118}" srcOrd="0" destOrd="0" presId="urn:microsoft.com/office/officeart/2005/8/layout/hierarchy6"/>
    <dgm:cxn modelId="{7B81B035-E012-4020-B5E0-32F9340C50F1}" srcId="{8BFA40E8-B8A8-4CFC-A349-1C3A4D6DA162}" destId="{431C926D-FDBB-4392-BE32-6D3BC652C2C4}" srcOrd="2" destOrd="0" parTransId="{0D5482DE-B5FF-4110-B276-4299C3D551AE}" sibTransId="{5BA49101-01B1-428B-BB0E-578D7D2EEBA8}"/>
    <dgm:cxn modelId="{EB620F36-AFC9-487B-A403-052293C99DCD}" type="presOf" srcId="{8B9AED41-B1BD-4212-B8E8-B2415F3C718F}" destId="{D3317A2D-3CBD-480D-A0A3-DD53E50040E1}" srcOrd="0" destOrd="0" presId="urn:microsoft.com/office/officeart/2005/8/layout/hierarchy6"/>
    <dgm:cxn modelId="{795C4F36-40BF-4D87-BFB2-1F8A6DC3595B}" srcId="{8BFA40E8-B8A8-4CFC-A349-1C3A4D6DA162}" destId="{80D5E433-02E1-4504-9FC7-F9C13CE6F248}" srcOrd="1" destOrd="0" parTransId="{94CBD463-B0AA-4BA7-8324-37233C054797}" sibTransId="{6B4C60F8-A196-471E-8E89-94204AE2D7F3}"/>
    <dgm:cxn modelId="{2D5FDC36-7482-49D4-AC6E-7F48CE365E90}" type="presOf" srcId="{8872FECF-6454-4C35-BD50-5200DF07CA08}" destId="{68099122-8CDE-4B36-A700-EA037848406D}" srcOrd="0" destOrd="0" presId="urn:microsoft.com/office/officeart/2005/8/layout/hierarchy6"/>
    <dgm:cxn modelId="{F271A93D-7B5E-437A-BB42-4873AE9B91EE}" type="presOf" srcId="{EAC251E9-6A4D-44B7-9C42-A58D25F1ADB3}" destId="{E8858293-E751-4B0D-9C2A-ECCED627C1CE}" srcOrd="0" destOrd="0" presId="urn:microsoft.com/office/officeart/2005/8/layout/hierarchy6"/>
    <dgm:cxn modelId="{7923DF5B-5698-477F-8DB5-85CC65D9C83A}" type="presOf" srcId="{6B522CDE-03B8-49A9-945B-F5F1C6F93225}" destId="{1068CC37-0C97-4631-83A5-F6BAA79E3475}" srcOrd="0" destOrd="0" presId="urn:microsoft.com/office/officeart/2005/8/layout/hierarchy6"/>
    <dgm:cxn modelId="{94D38D43-F36A-49BD-A09A-41DE68CBD776}" srcId="{F1DBB572-97C0-4C81-9B26-4E47A9495B5D}" destId="{A2BFF8B5-B418-4D89-971E-B3F771CEC6DF}" srcOrd="0" destOrd="0" parTransId="{9C0F4DE0-3A28-48E7-B017-453200B15410}" sibTransId="{E8D82D5B-5F49-4E93-B471-2DC49EF0DCE0}"/>
    <dgm:cxn modelId="{F2D16265-001D-43AB-A229-115CF11E63F3}" srcId="{A2BFF8B5-B418-4D89-971E-B3F771CEC6DF}" destId="{59464FA7-58F4-478D-BCB2-D0B71B2975A7}" srcOrd="0" destOrd="0" parTransId="{1522B3D3-53AE-44B9-AD48-C9178E7A9942}" sibTransId="{51F9EB12-CEE1-4DEC-861F-DEA42C5B2545}"/>
    <dgm:cxn modelId="{6BD67067-9F0E-4DE1-A91C-FECDEADE3BB9}" type="presOf" srcId="{03CA99C3-00CD-4F61-81F0-ED0A2BF0BE24}" destId="{E40EFD79-3F50-4822-9682-B5776C15F2E9}" srcOrd="0" destOrd="0" presId="urn:microsoft.com/office/officeart/2005/8/layout/hierarchy6"/>
    <dgm:cxn modelId="{5234AB49-4AC9-4567-B6AA-24F4F1ACBEA5}" type="presOf" srcId="{E8A6AB72-F3D2-4A07-B44B-C694F2E9B75C}" destId="{4AD06EA4-BE53-43AA-8293-B927CF131EDF}" srcOrd="0" destOrd="0" presId="urn:microsoft.com/office/officeart/2005/8/layout/hierarchy6"/>
    <dgm:cxn modelId="{863F836B-B689-488F-9B45-24E00C3243B1}" type="presOf" srcId="{D521F856-DAA9-422D-8430-DB4E9F2A0C60}" destId="{B8A96CE4-D293-4368-9B82-32B53E269990}" srcOrd="0" destOrd="0" presId="urn:microsoft.com/office/officeart/2005/8/layout/hierarchy6"/>
    <dgm:cxn modelId="{DE732871-4564-4B3B-BA06-C478088BEC8F}" type="presOf" srcId="{27EB087F-2AB5-4B84-A777-38913CE7472B}" destId="{E3DD349A-31C2-4C37-B82A-1B44D1DB8562}" srcOrd="0" destOrd="0" presId="urn:microsoft.com/office/officeart/2005/8/layout/hierarchy6"/>
    <dgm:cxn modelId="{561A9579-5DF4-467D-A86D-E9D40CCC87EF}" type="presOf" srcId="{F4979541-FA30-4FEB-948F-4385D5EB50B7}" destId="{F2640ECE-6BCA-42C3-9B18-7CD21B62B4FE}" srcOrd="0" destOrd="0" presId="urn:microsoft.com/office/officeart/2005/8/layout/hierarchy6"/>
    <dgm:cxn modelId="{4B5C605A-3A13-4510-B9CE-FB36E596E98B}" type="presOf" srcId="{9C0F4DE0-3A28-48E7-B017-453200B15410}" destId="{42525B7B-B4C5-48BF-8C82-660A1E96B46D}" srcOrd="0" destOrd="0" presId="urn:microsoft.com/office/officeart/2005/8/layout/hierarchy6"/>
    <dgm:cxn modelId="{AC25707A-390D-4F42-950A-8AFDA622CB91}" type="presOf" srcId="{3ADD346C-04D1-4A89-9B8D-1F35A3E5544C}" destId="{E3FBA760-AA9E-48FB-8120-45B506FEF929}" srcOrd="0" destOrd="0" presId="urn:microsoft.com/office/officeart/2005/8/layout/hierarchy6"/>
    <dgm:cxn modelId="{084E0082-D880-4EF6-A98E-859C91895006}" type="presOf" srcId="{41ACFF70-F936-48BD-A0EF-03C2E64EA782}" destId="{C583353B-B7A7-45F1-89F7-F92F44CE4378}" srcOrd="0" destOrd="0" presId="urn:microsoft.com/office/officeart/2005/8/layout/hierarchy6"/>
    <dgm:cxn modelId="{1065E784-A59E-4901-B6ED-DFA961C1216E}" type="presOf" srcId="{E7D71214-8986-45C6-955E-28B7489FF7AF}" destId="{48CED8F8-E9C6-47FF-80CA-575FF899D914}" srcOrd="1" destOrd="0" presId="urn:microsoft.com/office/officeart/2005/8/layout/hierarchy6"/>
    <dgm:cxn modelId="{2578418C-2CBD-4F5B-8FE5-010E9D4406A7}" type="presOf" srcId="{A4E04410-BE8F-4E6E-B745-01F7ED504E73}" destId="{AF48FCAD-1281-417B-81F8-CFEAE486114B}" srcOrd="0" destOrd="0" presId="urn:microsoft.com/office/officeart/2005/8/layout/hierarchy6"/>
    <dgm:cxn modelId="{A870B48C-CA2E-4DB2-A7C8-3C27E998731F}" srcId="{8BFA40E8-B8A8-4CFC-A349-1C3A4D6DA162}" destId="{E8A6AB72-F3D2-4A07-B44B-C694F2E9B75C}" srcOrd="4" destOrd="0" parTransId="{698F775A-9C31-4B2C-8A91-DAC950B1F02F}" sibTransId="{79D66C3D-9F6C-4AE2-BEEE-28BF9F429BF8}"/>
    <dgm:cxn modelId="{24232B92-7C76-4F21-A40B-0863840531A8}" srcId="{F1DBB572-97C0-4C81-9B26-4E47A9495B5D}" destId="{D521F856-DAA9-422D-8430-DB4E9F2A0C60}" srcOrd="1" destOrd="0" parTransId="{F4979541-FA30-4FEB-948F-4385D5EB50B7}" sibTransId="{55AA0C62-A76F-43F3-B5A3-5D8FDA661449}"/>
    <dgm:cxn modelId="{5AEC2393-6748-402A-98CE-BA21CD1C634C}" type="presOf" srcId="{C9A29280-FBAA-493D-AFDA-5C3550F66FA6}" destId="{E42F3F45-5B6C-4759-9F6F-CBAB3A2FEF19}" srcOrd="0" destOrd="0" presId="urn:microsoft.com/office/officeart/2005/8/layout/hierarchy6"/>
    <dgm:cxn modelId="{53FC7A9D-A00A-4E41-A233-4B290E2174EB}" type="presOf" srcId="{91F60A22-FBE6-43E5-B845-1D8976329EE9}" destId="{72A9AAC5-8049-40F8-8B6A-D12F17224AF7}" srcOrd="0" destOrd="0" presId="urn:microsoft.com/office/officeart/2005/8/layout/hierarchy6"/>
    <dgm:cxn modelId="{EB1A28A3-E1E4-4EB4-8EDC-ACBF986E4A77}" type="presOf" srcId="{44742591-0D74-48FA-A480-FB4E549B4496}" destId="{33099CB0-A7E8-452A-8B8A-CF379722160D}" srcOrd="0" destOrd="0" presId="urn:microsoft.com/office/officeart/2005/8/layout/hierarchy6"/>
    <dgm:cxn modelId="{4AA13AA3-1D36-4562-831B-BDA09307125B}" srcId="{A2BFF8B5-B418-4D89-971E-B3F771CEC6DF}" destId="{8872FECF-6454-4C35-BD50-5200DF07CA08}" srcOrd="1" destOrd="0" parTransId="{03CA99C3-00CD-4F61-81F0-ED0A2BF0BE24}" sibTransId="{1E4B0AF3-755B-4290-A803-EF69A38E1643}"/>
    <dgm:cxn modelId="{4C4107AC-2320-4945-9A7F-3D313E7C0A7E}" type="presOf" srcId="{431C926D-FDBB-4392-BE32-6D3BC652C2C4}" destId="{DC16E460-1F31-447C-BA87-FD4C688347AB}" srcOrd="1" destOrd="0" presId="urn:microsoft.com/office/officeart/2005/8/layout/hierarchy6"/>
    <dgm:cxn modelId="{C82E2CB0-D757-45A3-A00B-A2B8974B24CB}" srcId="{8BFA40E8-B8A8-4CFC-A349-1C3A4D6DA162}" destId="{E7D71214-8986-45C6-955E-28B7489FF7AF}" srcOrd="3" destOrd="0" parTransId="{DA56F956-9413-4E73-BC08-D6DEBBF2A2FE}" sibTransId="{2912EB6B-C976-46E5-B761-A553942F7BFE}"/>
    <dgm:cxn modelId="{161395B0-BD0B-428E-ACAF-FA0DC4581BD6}" type="presOf" srcId="{276472A4-1B0B-4F4D-B0FD-5B3AC752C61F}" destId="{0B0306E2-8F49-4B72-9950-0F3E31C280D7}" srcOrd="0" destOrd="0" presId="urn:microsoft.com/office/officeart/2005/8/layout/hierarchy6"/>
    <dgm:cxn modelId="{5D89E7B4-1B5B-48DA-9813-529298C94E0A}" type="presOf" srcId="{A2BFF8B5-B418-4D89-971E-B3F771CEC6DF}" destId="{EEEA97A9-B724-4681-93B6-3C02A6FE5214}" srcOrd="0" destOrd="0" presId="urn:microsoft.com/office/officeart/2005/8/layout/hierarchy6"/>
    <dgm:cxn modelId="{8081D4BF-2A2F-45F8-8B10-6DA460AF2BA0}" srcId="{3ADD346C-04D1-4A89-9B8D-1F35A3E5544C}" destId="{C9A29280-FBAA-493D-AFDA-5C3550F66FA6}" srcOrd="1" destOrd="0" parTransId="{8B9AED41-B1BD-4212-B8E8-B2415F3C718F}" sibTransId="{1166EF1E-CDCB-461D-9D28-94ED985D5DCD}"/>
    <dgm:cxn modelId="{A9C933D5-B5DC-4C97-83E5-E9DAC243989F}" type="presOf" srcId="{9C9908CC-06A1-49A5-ABE5-525D503D345F}" destId="{00AE9090-CC17-4B5B-BDED-29A584CB8A7E}" srcOrd="0" destOrd="0" presId="urn:microsoft.com/office/officeart/2005/8/layout/hierarchy6"/>
    <dgm:cxn modelId="{FC604DDB-4077-4DE7-A4ED-7BA42EE8A111}" srcId="{59464FA7-58F4-478D-BCB2-D0B71B2975A7}" destId="{3ADD346C-04D1-4A89-9B8D-1F35A3E5544C}" srcOrd="1" destOrd="0" parTransId="{6B522CDE-03B8-49A9-945B-F5F1C6F93225}" sibTransId="{D5FFD828-F28A-47A2-8F30-557BDCAA782B}"/>
    <dgm:cxn modelId="{828AF7ED-6E9B-4B1E-880D-3D60D632A1C1}" srcId="{5A9FBC78-D505-44A6-80CA-9AC4C6D954E5}" destId="{44742591-0D74-48FA-A480-FB4E549B4496}" srcOrd="0" destOrd="0" parTransId="{276472A4-1B0B-4F4D-B0FD-5B3AC752C61F}" sibTransId="{250A5413-F052-4AC9-B948-F1DD2F3741D0}"/>
    <dgm:cxn modelId="{B67B56EE-0DC7-499E-8E55-A5F7B795D732}" srcId="{8BFA40E8-B8A8-4CFC-A349-1C3A4D6DA162}" destId="{EAC251E9-6A4D-44B7-9C42-A58D25F1ADB3}" srcOrd="5" destOrd="0" parTransId="{B5ECF245-FEE1-41B1-9047-DE45B7E1667F}" sibTransId="{0F36C361-2730-4844-8C27-974EEFC2E9C1}"/>
    <dgm:cxn modelId="{5FDAF2FD-C06E-4D60-8872-6DB7772363FB}" type="presOf" srcId="{63DE3A76-D7B5-4A1B-8650-08A153B28086}" destId="{C92C3D45-8244-4615-B627-AC0B376EC568}" srcOrd="0" destOrd="0" presId="urn:microsoft.com/office/officeart/2005/8/layout/hierarchy6"/>
    <dgm:cxn modelId="{C1D18CFF-F392-40C9-BD46-68B32494749C}" type="presOf" srcId="{F1DBB572-97C0-4C81-9B26-4E47A9495B5D}" destId="{B2E47BB1-E2F1-46AD-82E8-99ECFE3D6969}" srcOrd="0" destOrd="0" presId="urn:microsoft.com/office/officeart/2005/8/layout/hierarchy6"/>
    <dgm:cxn modelId="{1784E567-7D55-43D5-B615-33ACF5412EBD}" type="presParOf" srcId="{FA974124-839C-4FF9-9020-CA0FBD04E02F}" destId="{EDB4F4FB-7931-4D4B-BA77-7EA436497974}" srcOrd="0" destOrd="0" presId="urn:microsoft.com/office/officeart/2005/8/layout/hierarchy6"/>
    <dgm:cxn modelId="{E5590775-DDBB-440F-BB52-E43034B23825}" type="presParOf" srcId="{EDB4F4FB-7931-4D4B-BA77-7EA436497974}" destId="{FF04A434-A155-47E5-9699-E2F94E467B12}" srcOrd="0" destOrd="0" presId="urn:microsoft.com/office/officeart/2005/8/layout/hierarchy6"/>
    <dgm:cxn modelId="{983DADEE-5E98-454C-9968-DF041A6AC6F0}" type="presParOf" srcId="{EDB4F4FB-7931-4D4B-BA77-7EA436497974}" destId="{4D6AFFDA-D287-4C15-B924-379457334E2C}" srcOrd="1" destOrd="0" presId="urn:microsoft.com/office/officeart/2005/8/layout/hierarchy6"/>
    <dgm:cxn modelId="{107C3E85-82D7-4B86-8CC0-49FC7B2B6DEC}" type="presParOf" srcId="{4D6AFFDA-D287-4C15-B924-379457334E2C}" destId="{BB00BA7B-0430-4718-B27C-1358DB81684D}" srcOrd="0" destOrd="0" presId="urn:microsoft.com/office/officeart/2005/8/layout/hierarchy6"/>
    <dgm:cxn modelId="{C4844CFA-F2C7-4427-BBA5-823FB29729A0}" type="presParOf" srcId="{BB00BA7B-0430-4718-B27C-1358DB81684D}" destId="{B2E47BB1-E2F1-46AD-82E8-99ECFE3D6969}" srcOrd="0" destOrd="0" presId="urn:microsoft.com/office/officeart/2005/8/layout/hierarchy6"/>
    <dgm:cxn modelId="{FB45303F-B949-4E76-BFE9-E66E52054252}" type="presParOf" srcId="{BB00BA7B-0430-4718-B27C-1358DB81684D}" destId="{BEEEF9F6-AAC3-4AA3-9EF0-4BCEDB4A4AFD}" srcOrd="1" destOrd="0" presId="urn:microsoft.com/office/officeart/2005/8/layout/hierarchy6"/>
    <dgm:cxn modelId="{4F0D6502-29A4-4B30-98DE-784BC2D98437}" type="presParOf" srcId="{BEEEF9F6-AAC3-4AA3-9EF0-4BCEDB4A4AFD}" destId="{42525B7B-B4C5-48BF-8C82-660A1E96B46D}" srcOrd="0" destOrd="0" presId="urn:microsoft.com/office/officeart/2005/8/layout/hierarchy6"/>
    <dgm:cxn modelId="{D0136AE2-A269-41EA-8AB4-BBF9B716DDBD}" type="presParOf" srcId="{BEEEF9F6-AAC3-4AA3-9EF0-4BCEDB4A4AFD}" destId="{A9AAEF88-7EF6-4894-ACA8-BA9A111405AC}" srcOrd="1" destOrd="0" presId="urn:microsoft.com/office/officeart/2005/8/layout/hierarchy6"/>
    <dgm:cxn modelId="{073C53F2-C987-40FE-B017-7B9EC42181B2}" type="presParOf" srcId="{A9AAEF88-7EF6-4894-ACA8-BA9A111405AC}" destId="{EEEA97A9-B724-4681-93B6-3C02A6FE5214}" srcOrd="0" destOrd="0" presId="urn:microsoft.com/office/officeart/2005/8/layout/hierarchy6"/>
    <dgm:cxn modelId="{81E53889-CA67-486F-B663-B1AB2170A3DE}" type="presParOf" srcId="{A9AAEF88-7EF6-4894-ACA8-BA9A111405AC}" destId="{B55FE05F-67A6-4C05-A0C2-9964C07B0A27}" srcOrd="1" destOrd="0" presId="urn:microsoft.com/office/officeart/2005/8/layout/hierarchy6"/>
    <dgm:cxn modelId="{01B221F5-A230-4A8E-BF2D-3FA62219EB34}" type="presParOf" srcId="{B55FE05F-67A6-4C05-A0C2-9964C07B0A27}" destId="{7224EC4C-C650-490B-9AAF-9DF05AEBBBD2}" srcOrd="0" destOrd="0" presId="urn:microsoft.com/office/officeart/2005/8/layout/hierarchy6"/>
    <dgm:cxn modelId="{2614097B-4D0B-496F-836F-217B55D42296}" type="presParOf" srcId="{B55FE05F-67A6-4C05-A0C2-9964C07B0A27}" destId="{92E2AA86-8534-476D-8F7E-68BD0E92CD4E}" srcOrd="1" destOrd="0" presId="urn:microsoft.com/office/officeart/2005/8/layout/hierarchy6"/>
    <dgm:cxn modelId="{0D43AB79-57DD-4614-B090-D63E2BEA3274}" type="presParOf" srcId="{92E2AA86-8534-476D-8F7E-68BD0E92CD4E}" destId="{B5415D1C-8275-444E-8A49-C4A6CE5F3383}" srcOrd="0" destOrd="0" presId="urn:microsoft.com/office/officeart/2005/8/layout/hierarchy6"/>
    <dgm:cxn modelId="{5A3C78B3-E3BD-4ED6-8950-D246E0BC4C3F}" type="presParOf" srcId="{92E2AA86-8534-476D-8F7E-68BD0E92CD4E}" destId="{3437B47B-1910-4A45-85F2-FF9B5CF68228}" srcOrd="1" destOrd="0" presId="urn:microsoft.com/office/officeart/2005/8/layout/hierarchy6"/>
    <dgm:cxn modelId="{C3908C71-1E03-4E7D-9C8E-03B8C1DDDE67}" type="presParOf" srcId="{3437B47B-1910-4A45-85F2-FF9B5CF68228}" destId="{E3DD349A-31C2-4C37-B82A-1B44D1DB8562}" srcOrd="0" destOrd="0" presId="urn:microsoft.com/office/officeart/2005/8/layout/hierarchy6"/>
    <dgm:cxn modelId="{B406EE3A-EAAE-465E-9DF8-4623850B2112}" type="presParOf" srcId="{3437B47B-1910-4A45-85F2-FF9B5CF68228}" destId="{C06CE37B-B784-4C3B-A8FA-5C58C2161B81}" srcOrd="1" destOrd="0" presId="urn:microsoft.com/office/officeart/2005/8/layout/hierarchy6"/>
    <dgm:cxn modelId="{398123B6-00CC-4BD5-A943-1975FA9C53E1}" type="presParOf" srcId="{C06CE37B-B784-4C3B-A8FA-5C58C2161B81}" destId="{AF48FCAD-1281-417B-81F8-CFEAE486114B}" srcOrd="0" destOrd="0" presId="urn:microsoft.com/office/officeart/2005/8/layout/hierarchy6"/>
    <dgm:cxn modelId="{1CB2DFBA-4495-4CFF-B44D-62DF97269C6D}" type="presParOf" srcId="{C06CE37B-B784-4C3B-A8FA-5C58C2161B81}" destId="{67F6232E-CC94-4E39-B322-A61BC9D3DFAB}" srcOrd="1" destOrd="0" presId="urn:microsoft.com/office/officeart/2005/8/layout/hierarchy6"/>
    <dgm:cxn modelId="{AF3EB6CC-B5A9-476F-8CC3-3510848894E5}" type="presParOf" srcId="{3437B47B-1910-4A45-85F2-FF9B5CF68228}" destId="{1068CC37-0C97-4631-83A5-F6BAA79E3475}" srcOrd="2" destOrd="0" presId="urn:microsoft.com/office/officeart/2005/8/layout/hierarchy6"/>
    <dgm:cxn modelId="{5955AFD9-29C5-4FAE-B259-CC4A00DDF4AF}" type="presParOf" srcId="{3437B47B-1910-4A45-85F2-FF9B5CF68228}" destId="{BC689C8C-AFCF-4D4C-9628-3782752047CA}" srcOrd="3" destOrd="0" presId="urn:microsoft.com/office/officeart/2005/8/layout/hierarchy6"/>
    <dgm:cxn modelId="{D5A5E37E-3279-4644-9649-5FF3A3D751B0}" type="presParOf" srcId="{BC689C8C-AFCF-4D4C-9628-3782752047CA}" destId="{E3FBA760-AA9E-48FB-8120-45B506FEF929}" srcOrd="0" destOrd="0" presId="urn:microsoft.com/office/officeart/2005/8/layout/hierarchy6"/>
    <dgm:cxn modelId="{0B047286-BA31-4733-AE21-4CD118E4D11F}" type="presParOf" srcId="{BC689C8C-AFCF-4D4C-9628-3782752047CA}" destId="{1848E11D-32CD-45BB-B4EC-8DE23C05AE35}" srcOrd="1" destOrd="0" presId="urn:microsoft.com/office/officeart/2005/8/layout/hierarchy6"/>
    <dgm:cxn modelId="{7D11FD28-AEF8-49ED-80DF-98B6C1924703}" type="presParOf" srcId="{1848E11D-32CD-45BB-B4EC-8DE23C05AE35}" destId="{1F5A9D2C-8C6C-4025-8627-0016AD0D3C7D}" srcOrd="0" destOrd="0" presId="urn:microsoft.com/office/officeart/2005/8/layout/hierarchy6"/>
    <dgm:cxn modelId="{59F47333-2245-41F8-9E39-9701BB60C243}" type="presParOf" srcId="{1848E11D-32CD-45BB-B4EC-8DE23C05AE35}" destId="{0AA46895-BE60-44C0-B326-D1F9BDA36F63}" srcOrd="1" destOrd="0" presId="urn:microsoft.com/office/officeart/2005/8/layout/hierarchy6"/>
    <dgm:cxn modelId="{19288E92-EAFF-4792-B6D3-C4DCD6FB3185}" type="presParOf" srcId="{0AA46895-BE60-44C0-B326-D1F9BDA36F63}" destId="{72A9AAC5-8049-40F8-8B6A-D12F17224AF7}" srcOrd="0" destOrd="0" presId="urn:microsoft.com/office/officeart/2005/8/layout/hierarchy6"/>
    <dgm:cxn modelId="{EECCA0FF-9F76-4C04-9CD1-C856A15BBB7A}" type="presParOf" srcId="{0AA46895-BE60-44C0-B326-D1F9BDA36F63}" destId="{20C10FC8-24A9-4D14-8865-E1DC3E976402}" srcOrd="1" destOrd="0" presId="urn:microsoft.com/office/officeart/2005/8/layout/hierarchy6"/>
    <dgm:cxn modelId="{452D3AE8-2119-4929-8BDF-A723954B55AD}" type="presParOf" srcId="{1848E11D-32CD-45BB-B4EC-8DE23C05AE35}" destId="{D3317A2D-3CBD-480D-A0A3-DD53E50040E1}" srcOrd="2" destOrd="0" presId="urn:microsoft.com/office/officeart/2005/8/layout/hierarchy6"/>
    <dgm:cxn modelId="{98F16DCF-CF84-44DE-8014-0DFFACF640B6}" type="presParOf" srcId="{1848E11D-32CD-45BB-B4EC-8DE23C05AE35}" destId="{79D48BC5-D7A3-477A-BB1E-D06A80656421}" srcOrd="3" destOrd="0" presId="urn:microsoft.com/office/officeart/2005/8/layout/hierarchy6"/>
    <dgm:cxn modelId="{265E4515-0C2B-4187-81FC-2D654AE9B46E}" type="presParOf" srcId="{79D48BC5-D7A3-477A-BB1E-D06A80656421}" destId="{E42F3F45-5B6C-4759-9F6F-CBAB3A2FEF19}" srcOrd="0" destOrd="0" presId="urn:microsoft.com/office/officeart/2005/8/layout/hierarchy6"/>
    <dgm:cxn modelId="{DA7FFB56-7EFC-432F-BFF5-5DBCC9DEF6C0}" type="presParOf" srcId="{79D48BC5-D7A3-477A-BB1E-D06A80656421}" destId="{486A79F3-6FE7-43F1-B525-594DDA685B60}" srcOrd="1" destOrd="0" presId="urn:microsoft.com/office/officeart/2005/8/layout/hierarchy6"/>
    <dgm:cxn modelId="{B6F7108F-CE4F-4DBF-B4D0-B46EFB5BB7A3}" type="presParOf" srcId="{B55FE05F-67A6-4C05-A0C2-9964C07B0A27}" destId="{E40EFD79-3F50-4822-9682-B5776C15F2E9}" srcOrd="2" destOrd="0" presId="urn:microsoft.com/office/officeart/2005/8/layout/hierarchy6"/>
    <dgm:cxn modelId="{E1518AF0-46C8-4BC6-9672-279DD00F029F}" type="presParOf" srcId="{B55FE05F-67A6-4C05-A0C2-9964C07B0A27}" destId="{3EE3A22D-EBF0-4879-BB39-ACC90D5CA356}" srcOrd="3" destOrd="0" presId="urn:microsoft.com/office/officeart/2005/8/layout/hierarchy6"/>
    <dgm:cxn modelId="{6BD99174-3C5D-4898-87CF-AE7FD0F05EC8}" type="presParOf" srcId="{3EE3A22D-EBF0-4879-BB39-ACC90D5CA356}" destId="{68099122-8CDE-4B36-A700-EA037848406D}" srcOrd="0" destOrd="0" presId="urn:microsoft.com/office/officeart/2005/8/layout/hierarchy6"/>
    <dgm:cxn modelId="{FD4D1426-6E88-469C-9AB4-B156244C1A29}" type="presParOf" srcId="{3EE3A22D-EBF0-4879-BB39-ACC90D5CA356}" destId="{8904D486-0255-4D86-A3E4-0A137AB53EEB}" srcOrd="1" destOrd="0" presId="urn:microsoft.com/office/officeart/2005/8/layout/hierarchy6"/>
    <dgm:cxn modelId="{BAEC1FA8-9350-49E8-92CA-6239473C84F4}" type="presParOf" srcId="{8904D486-0255-4D86-A3E4-0A137AB53EEB}" destId="{C583353B-B7A7-45F1-89F7-F92F44CE4378}" srcOrd="0" destOrd="0" presId="urn:microsoft.com/office/officeart/2005/8/layout/hierarchy6"/>
    <dgm:cxn modelId="{4020D31D-8517-47F9-999E-99772D36DFB9}" type="presParOf" srcId="{8904D486-0255-4D86-A3E4-0A137AB53EEB}" destId="{099C476C-0A54-43F8-9774-CD104415A6C6}" srcOrd="1" destOrd="0" presId="urn:microsoft.com/office/officeart/2005/8/layout/hierarchy6"/>
    <dgm:cxn modelId="{B7D32126-8973-4355-82F1-20E671C063BA}" type="presParOf" srcId="{099C476C-0A54-43F8-9774-CD104415A6C6}" destId="{C92C3D45-8244-4615-B627-AC0B376EC568}" srcOrd="0" destOrd="0" presId="urn:microsoft.com/office/officeart/2005/8/layout/hierarchy6"/>
    <dgm:cxn modelId="{781ECACC-0B19-402C-B799-8A00C4C104B2}" type="presParOf" srcId="{099C476C-0A54-43F8-9774-CD104415A6C6}" destId="{AAA3B1DD-75D8-4155-A658-984B3549A00C}" srcOrd="1" destOrd="0" presId="urn:microsoft.com/office/officeart/2005/8/layout/hierarchy6"/>
    <dgm:cxn modelId="{0DF9AC1C-3E92-4DAF-AC50-1C185B0FD564}" type="presParOf" srcId="{BEEEF9F6-AAC3-4AA3-9EF0-4BCEDB4A4AFD}" destId="{F2640ECE-6BCA-42C3-9B18-7CD21B62B4FE}" srcOrd="2" destOrd="0" presId="urn:microsoft.com/office/officeart/2005/8/layout/hierarchy6"/>
    <dgm:cxn modelId="{69107DE6-0BD8-49D1-85E4-1794BF0CB693}" type="presParOf" srcId="{BEEEF9F6-AAC3-4AA3-9EF0-4BCEDB4A4AFD}" destId="{F844161D-70E0-486A-BB93-689C6BCB46EA}" srcOrd="3" destOrd="0" presId="urn:microsoft.com/office/officeart/2005/8/layout/hierarchy6"/>
    <dgm:cxn modelId="{F24F1C51-0900-41AC-A57C-41B4E2B7C109}" type="presParOf" srcId="{F844161D-70E0-486A-BB93-689C6BCB46EA}" destId="{B8A96CE4-D293-4368-9B82-32B53E269990}" srcOrd="0" destOrd="0" presId="urn:microsoft.com/office/officeart/2005/8/layout/hierarchy6"/>
    <dgm:cxn modelId="{1BB5C5A8-FCFE-48EF-A481-83692F92708C}" type="presParOf" srcId="{F844161D-70E0-486A-BB93-689C6BCB46EA}" destId="{DC920676-078A-4A0B-A3D3-9754EEE73576}" srcOrd="1" destOrd="0" presId="urn:microsoft.com/office/officeart/2005/8/layout/hierarchy6"/>
    <dgm:cxn modelId="{54E81699-9B5B-4AAB-A44C-EFBDA4205109}" type="presParOf" srcId="{DC920676-078A-4A0B-A3D3-9754EEE73576}" destId="{00AE9090-CC17-4B5B-BDED-29A584CB8A7E}" srcOrd="0" destOrd="0" presId="urn:microsoft.com/office/officeart/2005/8/layout/hierarchy6"/>
    <dgm:cxn modelId="{92F37B3F-C346-4A56-8474-E4D2FD7325EE}" type="presParOf" srcId="{DC920676-078A-4A0B-A3D3-9754EEE73576}" destId="{EA7F286C-F648-4ED4-BD5B-5D67C2B3BD62}" srcOrd="1" destOrd="0" presId="urn:microsoft.com/office/officeart/2005/8/layout/hierarchy6"/>
    <dgm:cxn modelId="{71B745DE-FE83-4E19-A911-C4411E0F82CC}" type="presParOf" srcId="{EA7F286C-F648-4ED4-BD5B-5D67C2B3BD62}" destId="{4955C191-59A1-40A2-BC57-D9CDB1543118}" srcOrd="0" destOrd="0" presId="urn:microsoft.com/office/officeart/2005/8/layout/hierarchy6"/>
    <dgm:cxn modelId="{645FE907-1BB6-4D22-8F33-F9508BEAE752}" type="presParOf" srcId="{EA7F286C-F648-4ED4-BD5B-5D67C2B3BD62}" destId="{6AA4495C-5412-46EA-9AF0-4374EF68B743}" srcOrd="1" destOrd="0" presId="urn:microsoft.com/office/officeart/2005/8/layout/hierarchy6"/>
    <dgm:cxn modelId="{AEB7B216-6734-4B89-9892-FBCAE8F9E57B}" type="presParOf" srcId="{6AA4495C-5412-46EA-9AF0-4374EF68B743}" destId="{0B0306E2-8F49-4B72-9950-0F3E31C280D7}" srcOrd="0" destOrd="0" presId="urn:microsoft.com/office/officeart/2005/8/layout/hierarchy6"/>
    <dgm:cxn modelId="{E3E82874-855D-4388-860C-A71FAA9B317B}" type="presParOf" srcId="{6AA4495C-5412-46EA-9AF0-4374EF68B743}" destId="{5B11B532-61B3-4984-B4DA-451AFA4F905E}" srcOrd="1" destOrd="0" presId="urn:microsoft.com/office/officeart/2005/8/layout/hierarchy6"/>
    <dgm:cxn modelId="{96030522-2527-4EED-B3D0-A862C9D64D91}" type="presParOf" srcId="{5B11B532-61B3-4984-B4DA-451AFA4F905E}" destId="{33099CB0-A7E8-452A-8B8A-CF379722160D}" srcOrd="0" destOrd="0" presId="urn:microsoft.com/office/officeart/2005/8/layout/hierarchy6"/>
    <dgm:cxn modelId="{E5972B26-BE5A-4BD1-A156-2604A071DC0A}" type="presParOf" srcId="{5B11B532-61B3-4984-B4DA-451AFA4F905E}" destId="{CEC4834E-72E6-43D2-A889-62599F362A96}" srcOrd="1" destOrd="0" presId="urn:microsoft.com/office/officeart/2005/8/layout/hierarchy6"/>
    <dgm:cxn modelId="{3EBC824A-F0D4-4815-9D77-12108088A6D6}" type="presParOf" srcId="{FA974124-839C-4FF9-9020-CA0FBD04E02F}" destId="{3578042C-3E4A-4900-8094-0AF3927A8D07}" srcOrd="1" destOrd="0" presId="urn:microsoft.com/office/officeart/2005/8/layout/hierarchy6"/>
    <dgm:cxn modelId="{EB9A0070-16FE-4522-AA33-29B4FF5B2225}" type="presParOf" srcId="{3578042C-3E4A-4900-8094-0AF3927A8D07}" destId="{AA645F7A-1B47-411B-AEDC-6DED84598A8F}" srcOrd="0" destOrd="0" presId="urn:microsoft.com/office/officeart/2005/8/layout/hierarchy6"/>
    <dgm:cxn modelId="{7C89D6CD-1CC1-422E-872A-B2D53D099110}" type="presParOf" srcId="{AA645F7A-1B47-411B-AEDC-6DED84598A8F}" destId="{F94DF064-D7F5-493D-A1B5-12E4EAAC2724}" srcOrd="0" destOrd="0" presId="urn:microsoft.com/office/officeart/2005/8/layout/hierarchy6"/>
    <dgm:cxn modelId="{C9DD76BD-CD29-4F68-A353-3240A306D643}" type="presParOf" srcId="{AA645F7A-1B47-411B-AEDC-6DED84598A8F}" destId="{FE80CD4E-0C2D-4E5A-948F-18AF2C86D8B4}" srcOrd="1" destOrd="0" presId="urn:microsoft.com/office/officeart/2005/8/layout/hierarchy6"/>
    <dgm:cxn modelId="{4075E8A4-30DF-4DF1-B6A7-CD809F28A078}" type="presParOf" srcId="{3578042C-3E4A-4900-8094-0AF3927A8D07}" destId="{63C56E9A-98D4-443B-9BDF-CA23A558FEF2}" srcOrd="1" destOrd="0" presId="urn:microsoft.com/office/officeart/2005/8/layout/hierarchy6"/>
    <dgm:cxn modelId="{9923B1BC-DF2D-4A9D-987B-3ACA39EFDA07}" type="presParOf" srcId="{63C56E9A-98D4-443B-9BDF-CA23A558FEF2}" destId="{2BC226D9-32AA-4125-A05E-5A4809D7BAF6}" srcOrd="0" destOrd="0" presId="urn:microsoft.com/office/officeart/2005/8/layout/hierarchy6"/>
    <dgm:cxn modelId="{44931B50-E970-40BA-80B5-362A0FECFE09}" type="presParOf" srcId="{3578042C-3E4A-4900-8094-0AF3927A8D07}" destId="{EBF3D9BB-1AC3-440E-B4D6-D2B8C842CB68}" srcOrd="2" destOrd="0" presId="urn:microsoft.com/office/officeart/2005/8/layout/hierarchy6"/>
    <dgm:cxn modelId="{393286A6-93AC-45C9-92BF-AC34C8F7B088}" type="presParOf" srcId="{EBF3D9BB-1AC3-440E-B4D6-D2B8C842CB68}" destId="{FF1D0EA0-82FD-477D-AC72-54014B0C4E95}" srcOrd="0" destOrd="0" presId="urn:microsoft.com/office/officeart/2005/8/layout/hierarchy6"/>
    <dgm:cxn modelId="{517BA212-EAE4-4C85-98B2-8D9F777873BD}" type="presParOf" srcId="{EBF3D9BB-1AC3-440E-B4D6-D2B8C842CB68}" destId="{DC16E460-1F31-447C-BA87-FD4C688347AB}" srcOrd="1" destOrd="0" presId="urn:microsoft.com/office/officeart/2005/8/layout/hierarchy6"/>
    <dgm:cxn modelId="{FA4E037F-A7A6-429B-ABEC-1CEA6F671910}" type="presParOf" srcId="{3578042C-3E4A-4900-8094-0AF3927A8D07}" destId="{84160E1E-AA0D-4F74-8C8C-89110DEEFDAA}" srcOrd="3" destOrd="0" presId="urn:microsoft.com/office/officeart/2005/8/layout/hierarchy6"/>
    <dgm:cxn modelId="{B9071A1A-E707-4077-9B68-09049387FDF4}" type="presParOf" srcId="{84160E1E-AA0D-4F74-8C8C-89110DEEFDAA}" destId="{65151C52-6B80-42B7-B103-D3A4691AE6BE}" srcOrd="0" destOrd="0" presId="urn:microsoft.com/office/officeart/2005/8/layout/hierarchy6"/>
    <dgm:cxn modelId="{960EB6BB-D212-449C-8FC0-1B47016D1FD5}" type="presParOf" srcId="{3578042C-3E4A-4900-8094-0AF3927A8D07}" destId="{2252A290-7CD2-4AD9-AD37-82F9B67E2425}" srcOrd="4" destOrd="0" presId="urn:microsoft.com/office/officeart/2005/8/layout/hierarchy6"/>
    <dgm:cxn modelId="{65CB6002-EBD1-4D8B-89DA-1DFFC45F98F2}" type="presParOf" srcId="{2252A290-7CD2-4AD9-AD37-82F9B67E2425}" destId="{DB9FBA9A-68AC-437D-BA53-82A31C617EBB}" srcOrd="0" destOrd="0" presId="urn:microsoft.com/office/officeart/2005/8/layout/hierarchy6"/>
    <dgm:cxn modelId="{8A14045A-40E0-4A65-AAA5-D5F826928E7D}" type="presParOf" srcId="{2252A290-7CD2-4AD9-AD37-82F9B67E2425}" destId="{48CED8F8-E9C6-47FF-80CA-575FF899D914}" srcOrd="1" destOrd="0" presId="urn:microsoft.com/office/officeart/2005/8/layout/hierarchy6"/>
    <dgm:cxn modelId="{83926190-2CA3-4517-99C0-BA7BB06261B7}" type="presParOf" srcId="{3578042C-3E4A-4900-8094-0AF3927A8D07}" destId="{4A8DE016-2B4F-4FC4-9A72-B2F1FB094429}" srcOrd="5" destOrd="0" presId="urn:microsoft.com/office/officeart/2005/8/layout/hierarchy6"/>
    <dgm:cxn modelId="{3231BD22-22D4-435C-B7A2-6C266E6C85CC}" type="presParOf" srcId="{4A8DE016-2B4F-4FC4-9A72-B2F1FB094429}" destId="{584C2862-B517-40DD-B25E-4BC616974A66}" srcOrd="0" destOrd="0" presId="urn:microsoft.com/office/officeart/2005/8/layout/hierarchy6"/>
    <dgm:cxn modelId="{27BCCC1B-3D51-4D8F-A987-794DBE23A933}" type="presParOf" srcId="{3578042C-3E4A-4900-8094-0AF3927A8D07}" destId="{5740D2C6-5C71-4AD9-969F-FD92F3E0A08E}" srcOrd="6" destOrd="0" presId="urn:microsoft.com/office/officeart/2005/8/layout/hierarchy6"/>
    <dgm:cxn modelId="{DF211906-E620-4569-9531-E7E68DE448BF}" type="presParOf" srcId="{5740D2C6-5C71-4AD9-969F-FD92F3E0A08E}" destId="{4AD06EA4-BE53-43AA-8293-B927CF131EDF}" srcOrd="0" destOrd="0" presId="urn:microsoft.com/office/officeart/2005/8/layout/hierarchy6"/>
    <dgm:cxn modelId="{9659869C-B7DE-43E1-9C30-4580B5312409}" type="presParOf" srcId="{5740D2C6-5C71-4AD9-969F-FD92F3E0A08E}" destId="{87F77A03-22F4-438D-B06E-630EFC5C2C8F}" srcOrd="1" destOrd="0" presId="urn:microsoft.com/office/officeart/2005/8/layout/hierarchy6"/>
    <dgm:cxn modelId="{102A8E1B-CF9F-4DAD-A05E-67CDDB746D95}" type="presParOf" srcId="{3578042C-3E4A-4900-8094-0AF3927A8D07}" destId="{CA201938-222D-4A0D-9C72-50B2BC056855}" srcOrd="7" destOrd="0" presId="urn:microsoft.com/office/officeart/2005/8/layout/hierarchy6"/>
    <dgm:cxn modelId="{B9AC2749-F9A9-4D75-B0EC-F8D6D32ED2FC}" type="presParOf" srcId="{CA201938-222D-4A0D-9C72-50B2BC056855}" destId="{5B2E20BC-1858-46EE-B9DD-0973EBFAA46A}" srcOrd="0" destOrd="0" presId="urn:microsoft.com/office/officeart/2005/8/layout/hierarchy6"/>
    <dgm:cxn modelId="{D266004A-3105-4BFE-A46A-FDC05C130D34}" type="presParOf" srcId="{3578042C-3E4A-4900-8094-0AF3927A8D07}" destId="{1182C248-7531-4770-9546-6606FC641CB7}" srcOrd="8" destOrd="0" presId="urn:microsoft.com/office/officeart/2005/8/layout/hierarchy6"/>
    <dgm:cxn modelId="{211BABF5-26E6-4794-AE40-18E223B33800}" type="presParOf" srcId="{1182C248-7531-4770-9546-6606FC641CB7}" destId="{E8858293-E751-4B0D-9C2A-ECCED627C1CE}" srcOrd="0" destOrd="0" presId="urn:microsoft.com/office/officeart/2005/8/layout/hierarchy6"/>
    <dgm:cxn modelId="{4D251FB5-F3AD-4A98-9E58-6B2C34112A08}" type="presParOf" srcId="{1182C248-7531-4770-9546-6606FC641CB7}" destId="{B2EC8329-9E88-4BE5-AF73-B16AD8ED98B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58293-E751-4B0D-9C2A-ECCED627C1CE}">
      <dsp:nvSpPr>
        <dsp:cNvPr id="0" name=""/>
        <dsp:cNvSpPr/>
      </dsp:nvSpPr>
      <dsp:spPr>
        <a:xfrm>
          <a:off x="0" y="4384518"/>
          <a:ext cx="8280920" cy="9186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Studieretning</a:t>
          </a:r>
          <a:endParaRPr lang="en-US" sz="2300" b="1" kern="1200" dirty="0"/>
        </a:p>
      </dsp:txBody>
      <dsp:txXfrm>
        <a:off x="0" y="4384518"/>
        <a:ext cx="2484276" cy="918664"/>
      </dsp:txXfrm>
    </dsp:sp>
    <dsp:sp modelId="{4AD06EA4-BE53-43AA-8293-B927CF131EDF}">
      <dsp:nvSpPr>
        <dsp:cNvPr id="0" name=""/>
        <dsp:cNvSpPr/>
      </dsp:nvSpPr>
      <dsp:spPr>
        <a:xfrm>
          <a:off x="0" y="3312743"/>
          <a:ext cx="8280920" cy="918664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Studieprogram</a:t>
          </a:r>
          <a:endParaRPr lang="en-US" sz="2300" b="1" kern="1200" dirty="0"/>
        </a:p>
      </dsp:txBody>
      <dsp:txXfrm>
        <a:off x="0" y="3312743"/>
        <a:ext cx="2484276" cy="918664"/>
      </dsp:txXfrm>
    </dsp:sp>
    <dsp:sp modelId="{DB9FBA9A-68AC-437D-BA53-82A31C617EBB}">
      <dsp:nvSpPr>
        <dsp:cNvPr id="0" name=""/>
        <dsp:cNvSpPr/>
      </dsp:nvSpPr>
      <dsp:spPr>
        <a:xfrm>
          <a:off x="0" y="2240967"/>
          <a:ext cx="8280920" cy="9186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Institutt</a:t>
          </a:r>
          <a:endParaRPr lang="en-US" sz="2300" b="1" kern="1200" dirty="0"/>
        </a:p>
      </dsp:txBody>
      <dsp:txXfrm>
        <a:off x="0" y="2240967"/>
        <a:ext cx="2484276" cy="918664"/>
      </dsp:txXfrm>
    </dsp:sp>
    <dsp:sp modelId="{FF1D0EA0-82FD-477D-AC72-54014B0C4E95}">
      <dsp:nvSpPr>
        <dsp:cNvPr id="0" name=""/>
        <dsp:cNvSpPr/>
      </dsp:nvSpPr>
      <dsp:spPr>
        <a:xfrm>
          <a:off x="0" y="1169192"/>
          <a:ext cx="8280920" cy="9186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Fakultet</a:t>
          </a:r>
          <a:endParaRPr lang="en-US" sz="2300" b="1" kern="1200" dirty="0"/>
        </a:p>
      </dsp:txBody>
      <dsp:txXfrm>
        <a:off x="0" y="1169192"/>
        <a:ext cx="2484276" cy="918664"/>
      </dsp:txXfrm>
    </dsp:sp>
    <dsp:sp modelId="{F94DF064-D7F5-493D-A1B5-12E4EAAC2724}">
      <dsp:nvSpPr>
        <dsp:cNvPr id="0" name=""/>
        <dsp:cNvSpPr/>
      </dsp:nvSpPr>
      <dsp:spPr>
        <a:xfrm>
          <a:off x="0" y="95598"/>
          <a:ext cx="8280920" cy="9186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Universitet</a:t>
          </a:r>
          <a:endParaRPr lang="en-US" sz="2300" b="1" kern="1200" dirty="0"/>
        </a:p>
      </dsp:txBody>
      <dsp:txXfrm>
        <a:off x="0" y="95598"/>
        <a:ext cx="2484276" cy="918664"/>
      </dsp:txXfrm>
    </dsp:sp>
    <dsp:sp modelId="{B2E47BB1-E2F1-46AD-82E8-99ECFE3D6969}">
      <dsp:nvSpPr>
        <dsp:cNvPr id="0" name=""/>
        <dsp:cNvSpPr/>
      </dsp:nvSpPr>
      <dsp:spPr>
        <a:xfrm>
          <a:off x="5680537" y="148801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solidFill>
                <a:schemeClr val="tx1"/>
              </a:solidFill>
            </a:rPr>
            <a:t>Universitetet</a:t>
          </a:r>
          <a:r>
            <a:rPr lang="en-US" sz="900" kern="1200" dirty="0">
              <a:solidFill>
                <a:schemeClr val="tx1"/>
              </a:solidFill>
            </a:rPr>
            <a:t> </a:t>
          </a:r>
          <a:r>
            <a:rPr lang="en-US" sz="900" kern="1200" dirty="0" err="1">
              <a:solidFill>
                <a:schemeClr val="tx1"/>
              </a:solidFill>
            </a:rPr>
            <a:t>i</a:t>
          </a:r>
          <a:r>
            <a:rPr lang="en-US" sz="900" kern="1200" dirty="0">
              <a:solidFill>
                <a:schemeClr val="tx1"/>
              </a:solidFill>
            </a:rPr>
            <a:t> Oslo</a:t>
          </a:r>
        </a:p>
      </dsp:txBody>
      <dsp:txXfrm>
        <a:off x="5702959" y="171223"/>
        <a:ext cx="1103486" cy="720709"/>
      </dsp:txXfrm>
    </dsp:sp>
    <dsp:sp modelId="{42525B7B-B4C5-48BF-8C82-660A1E96B46D}">
      <dsp:nvSpPr>
        <dsp:cNvPr id="0" name=""/>
        <dsp:cNvSpPr/>
      </dsp:nvSpPr>
      <dsp:spPr>
        <a:xfrm>
          <a:off x="4922648" y="914354"/>
          <a:ext cx="1332055" cy="330941"/>
        </a:xfrm>
        <a:custGeom>
          <a:avLst/>
          <a:gdLst/>
          <a:ahLst/>
          <a:cxnLst/>
          <a:rect l="0" t="0" r="0" b="0"/>
          <a:pathLst>
            <a:path>
              <a:moveTo>
                <a:pt x="1332055" y="0"/>
              </a:moveTo>
              <a:lnTo>
                <a:pt x="1332055" y="165470"/>
              </a:lnTo>
              <a:lnTo>
                <a:pt x="0" y="165470"/>
              </a:lnTo>
              <a:lnTo>
                <a:pt x="0" y="3309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EA97A9-B724-4681-93B6-3C02A6FE5214}">
      <dsp:nvSpPr>
        <dsp:cNvPr id="0" name=""/>
        <dsp:cNvSpPr/>
      </dsp:nvSpPr>
      <dsp:spPr>
        <a:xfrm>
          <a:off x="4348482" y="1245296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solidFill>
                <a:schemeClr val="tx1"/>
              </a:solidFill>
            </a:rPr>
            <a:t>Humanistisk</a:t>
          </a:r>
          <a:r>
            <a:rPr lang="en-US" sz="900" kern="1200" dirty="0">
              <a:solidFill>
                <a:schemeClr val="tx1"/>
              </a:solidFill>
            </a:rPr>
            <a:t> </a:t>
          </a:r>
          <a:r>
            <a:rPr lang="en-US" sz="900" kern="1200" dirty="0" err="1">
              <a:solidFill>
                <a:schemeClr val="tx1"/>
              </a:solidFill>
            </a:rPr>
            <a:t>fakultet</a:t>
          </a:r>
          <a:r>
            <a:rPr lang="en-US" sz="900" kern="1200" dirty="0">
              <a:solidFill>
                <a:schemeClr val="tx1"/>
              </a:solidFill>
            </a:rPr>
            <a:t> (HF)</a:t>
          </a:r>
        </a:p>
      </dsp:txBody>
      <dsp:txXfrm>
        <a:off x="4370904" y="1267718"/>
        <a:ext cx="1103486" cy="720709"/>
      </dsp:txXfrm>
    </dsp:sp>
    <dsp:sp modelId="{7224EC4C-C650-490B-9AAF-9DF05AEBBBD2}">
      <dsp:nvSpPr>
        <dsp:cNvPr id="0" name=""/>
        <dsp:cNvSpPr/>
      </dsp:nvSpPr>
      <dsp:spPr>
        <a:xfrm>
          <a:off x="3746545" y="2010849"/>
          <a:ext cx="1176103" cy="265547"/>
        </a:xfrm>
        <a:custGeom>
          <a:avLst/>
          <a:gdLst/>
          <a:ahLst/>
          <a:cxnLst/>
          <a:rect l="0" t="0" r="0" b="0"/>
          <a:pathLst>
            <a:path>
              <a:moveTo>
                <a:pt x="1176103" y="0"/>
              </a:moveTo>
              <a:lnTo>
                <a:pt x="1176103" y="132773"/>
              </a:lnTo>
              <a:lnTo>
                <a:pt x="0" y="132773"/>
              </a:lnTo>
              <a:lnTo>
                <a:pt x="0" y="2655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415D1C-8275-444E-8A49-C4A6CE5F3383}">
      <dsp:nvSpPr>
        <dsp:cNvPr id="0" name=""/>
        <dsp:cNvSpPr/>
      </dsp:nvSpPr>
      <dsp:spPr>
        <a:xfrm>
          <a:off x="3142006" y="2276397"/>
          <a:ext cx="1209077" cy="7541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solidFill>
                <a:schemeClr val="tx1"/>
              </a:solidFill>
            </a:rPr>
            <a:t>Institutt</a:t>
          </a:r>
          <a:r>
            <a:rPr lang="en-US" sz="900" kern="1200" dirty="0">
              <a:solidFill>
                <a:schemeClr val="tx1"/>
              </a:solidFill>
            </a:rPr>
            <a:t> for </a:t>
          </a:r>
          <a:r>
            <a:rPr lang="en-US" sz="900" kern="1200" dirty="0" err="1">
              <a:solidFill>
                <a:schemeClr val="tx1"/>
              </a:solidFill>
            </a:rPr>
            <a:t>litteratur</a:t>
          </a:r>
          <a:r>
            <a:rPr lang="en-US" sz="900" kern="1200" dirty="0">
              <a:solidFill>
                <a:schemeClr val="tx1"/>
              </a:solidFill>
            </a:rPr>
            <a:t>, </a:t>
          </a:r>
          <a:r>
            <a:rPr lang="en-US" sz="900" kern="1200" dirty="0" err="1">
              <a:solidFill>
                <a:schemeClr val="tx1"/>
              </a:solidFill>
            </a:rPr>
            <a:t>områdestudier</a:t>
          </a:r>
          <a:r>
            <a:rPr lang="en-US" sz="900" kern="1200" dirty="0">
              <a:solidFill>
                <a:schemeClr val="tx1"/>
              </a:solidFill>
            </a:rPr>
            <a:t> </a:t>
          </a:r>
          <a:r>
            <a:rPr lang="en-US" sz="900" kern="1200" dirty="0" err="1">
              <a:solidFill>
                <a:schemeClr val="tx1"/>
              </a:solidFill>
            </a:rPr>
            <a:t>og</a:t>
          </a:r>
          <a:r>
            <a:rPr lang="en-US" sz="900" kern="1200" dirty="0">
              <a:solidFill>
                <a:schemeClr val="tx1"/>
              </a:solidFill>
            </a:rPr>
            <a:t> </a:t>
          </a:r>
          <a:r>
            <a:rPr lang="en-US" sz="900" kern="1200" dirty="0" err="1">
              <a:solidFill>
                <a:schemeClr val="tx1"/>
              </a:solidFill>
            </a:rPr>
            <a:t>europeiske</a:t>
          </a:r>
          <a:r>
            <a:rPr lang="en-US" sz="900" kern="1200" dirty="0">
              <a:solidFill>
                <a:schemeClr val="tx1"/>
              </a:solidFill>
            </a:rPr>
            <a:t> </a:t>
          </a:r>
          <a:r>
            <a:rPr lang="en-US" sz="900" kern="1200" dirty="0" err="1">
              <a:solidFill>
                <a:schemeClr val="tx1"/>
              </a:solidFill>
            </a:rPr>
            <a:t>språk</a:t>
          </a:r>
          <a:r>
            <a:rPr lang="en-US" sz="900" kern="1200" dirty="0">
              <a:solidFill>
                <a:schemeClr val="tx1"/>
              </a:solidFill>
            </a:rPr>
            <a:t> (ILOS)</a:t>
          </a:r>
        </a:p>
      </dsp:txBody>
      <dsp:txXfrm>
        <a:off x="3164094" y="2298485"/>
        <a:ext cx="1164901" cy="709955"/>
      </dsp:txXfrm>
    </dsp:sp>
    <dsp:sp modelId="{E3DD349A-31C2-4C37-B82A-1B44D1DB8562}">
      <dsp:nvSpPr>
        <dsp:cNvPr id="0" name=""/>
        <dsp:cNvSpPr/>
      </dsp:nvSpPr>
      <dsp:spPr>
        <a:xfrm>
          <a:off x="3094442" y="3030529"/>
          <a:ext cx="652102" cy="353846"/>
        </a:xfrm>
        <a:custGeom>
          <a:avLst/>
          <a:gdLst/>
          <a:ahLst/>
          <a:cxnLst/>
          <a:rect l="0" t="0" r="0" b="0"/>
          <a:pathLst>
            <a:path>
              <a:moveTo>
                <a:pt x="652102" y="0"/>
              </a:moveTo>
              <a:lnTo>
                <a:pt x="652102" y="176923"/>
              </a:lnTo>
              <a:lnTo>
                <a:pt x="0" y="176923"/>
              </a:lnTo>
              <a:lnTo>
                <a:pt x="0" y="3538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48FCAD-1281-417B-81F8-CFEAE486114B}">
      <dsp:nvSpPr>
        <dsp:cNvPr id="0" name=""/>
        <dsp:cNvSpPr/>
      </dsp:nvSpPr>
      <dsp:spPr>
        <a:xfrm>
          <a:off x="2520277" y="3384375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 err="1">
              <a:solidFill>
                <a:schemeClr val="tx1"/>
              </a:solidFill>
            </a:rPr>
            <a:t>Årsenhet</a:t>
          </a:r>
          <a:r>
            <a:rPr lang="en-US" sz="900" b="1" kern="1200" dirty="0">
              <a:solidFill>
                <a:schemeClr val="tx1"/>
              </a:solidFill>
            </a:rPr>
            <a:t> </a:t>
          </a:r>
          <a:r>
            <a:rPr lang="en-US" sz="900" b="1" kern="1200" dirty="0" err="1">
              <a:solidFill>
                <a:schemeClr val="tx1"/>
              </a:solidFill>
            </a:rPr>
            <a:t>i</a:t>
          </a:r>
          <a:r>
            <a:rPr lang="en-US" sz="900" b="1" kern="1200" dirty="0">
              <a:solidFill>
                <a:schemeClr val="tx1"/>
              </a:solidFill>
            </a:rPr>
            <a:t> </a:t>
          </a:r>
          <a:r>
            <a:rPr lang="en-US" sz="900" b="1" kern="1200" dirty="0" err="1">
              <a:solidFill>
                <a:schemeClr val="tx1"/>
              </a:solidFill>
            </a:rPr>
            <a:t>allmenn</a:t>
          </a:r>
          <a:r>
            <a:rPr lang="en-US" sz="900" b="1" kern="1200" dirty="0">
              <a:solidFill>
                <a:schemeClr val="tx1"/>
              </a:solidFill>
            </a:rPr>
            <a:t> </a:t>
          </a:r>
          <a:r>
            <a:rPr lang="en-US" sz="900" b="1" kern="1200" dirty="0" err="1">
              <a:solidFill>
                <a:schemeClr val="tx1"/>
              </a:solidFill>
            </a:rPr>
            <a:t>litteraturvitenskap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2542699" y="3406797"/>
        <a:ext cx="1103486" cy="720709"/>
      </dsp:txXfrm>
    </dsp:sp>
    <dsp:sp modelId="{1068CC37-0C97-4631-83A5-F6BAA79E3475}">
      <dsp:nvSpPr>
        <dsp:cNvPr id="0" name=""/>
        <dsp:cNvSpPr/>
      </dsp:nvSpPr>
      <dsp:spPr>
        <a:xfrm>
          <a:off x="3746545" y="3030529"/>
          <a:ext cx="1004088" cy="353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923"/>
              </a:lnTo>
              <a:lnTo>
                <a:pt x="1004088" y="176923"/>
              </a:lnTo>
              <a:lnTo>
                <a:pt x="1004088" y="3538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BA760-AA9E-48FB-8120-45B506FEF929}">
      <dsp:nvSpPr>
        <dsp:cNvPr id="0" name=""/>
        <dsp:cNvSpPr/>
      </dsp:nvSpPr>
      <dsp:spPr>
        <a:xfrm>
          <a:off x="4176468" y="3384375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tx1"/>
              </a:solidFill>
            </a:rPr>
            <a:t>Bachelor </a:t>
          </a:r>
          <a:r>
            <a:rPr lang="en-US" sz="900" kern="1200" dirty="0" err="1">
              <a:solidFill>
                <a:schemeClr val="tx1"/>
              </a:solidFill>
            </a:rPr>
            <a:t>i</a:t>
          </a:r>
          <a:r>
            <a:rPr lang="en-US" sz="900" kern="1200" dirty="0">
              <a:solidFill>
                <a:schemeClr val="tx1"/>
              </a:solidFill>
            </a:rPr>
            <a:t> </a:t>
          </a:r>
          <a:r>
            <a:rPr lang="en-US" sz="900" kern="1200" dirty="0" err="1">
              <a:solidFill>
                <a:schemeClr val="tx1"/>
              </a:solidFill>
            </a:rPr>
            <a:t>estetiske</a:t>
          </a:r>
          <a:r>
            <a:rPr lang="en-US" sz="900" kern="1200" dirty="0">
              <a:solidFill>
                <a:schemeClr val="tx1"/>
              </a:solidFill>
            </a:rPr>
            <a:t> studier </a:t>
          </a:r>
          <a:r>
            <a:rPr lang="en-US" sz="900" kern="1200" dirty="0" err="1">
              <a:solidFill>
                <a:schemeClr val="tx1"/>
              </a:solidFill>
            </a:rPr>
            <a:t>og</a:t>
          </a:r>
          <a:r>
            <a:rPr lang="en-US" sz="900" kern="1200" dirty="0">
              <a:solidFill>
                <a:schemeClr val="tx1"/>
              </a:solidFill>
            </a:rPr>
            <a:t> </a:t>
          </a:r>
          <a:r>
            <a:rPr lang="en-US" sz="900" kern="1200" dirty="0" err="1">
              <a:solidFill>
                <a:schemeClr val="tx1"/>
              </a:solidFill>
            </a:rPr>
            <a:t>allmenn</a:t>
          </a:r>
          <a:r>
            <a:rPr lang="en-US" sz="900" kern="1200" dirty="0">
              <a:solidFill>
                <a:schemeClr val="tx1"/>
              </a:solidFill>
            </a:rPr>
            <a:t> </a:t>
          </a:r>
          <a:r>
            <a:rPr lang="en-US" sz="900" kern="1200" dirty="0" err="1">
              <a:solidFill>
                <a:schemeClr val="tx1"/>
              </a:solidFill>
            </a:rPr>
            <a:t>litteraturvitenskap</a:t>
          </a:r>
          <a:endParaRPr lang="en-US" sz="900" kern="1200" dirty="0">
            <a:solidFill>
              <a:schemeClr val="tx1"/>
            </a:solidFill>
          </a:endParaRPr>
        </a:p>
      </dsp:txBody>
      <dsp:txXfrm>
        <a:off x="4198890" y="3406797"/>
        <a:ext cx="1103486" cy="720709"/>
      </dsp:txXfrm>
    </dsp:sp>
    <dsp:sp modelId="{1F5A9D2C-8C6C-4025-8627-0016AD0D3C7D}">
      <dsp:nvSpPr>
        <dsp:cNvPr id="0" name=""/>
        <dsp:cNvSpPr/>
      </dsp:nvSpPr>
      <dsp:spPr>
        <a:xfrm>
          <a:off x="4030550" y="4149929"/>
          <a:ext cx="720083" cy="314566"/>
        </a:xfrm>
        <a:custGeom>
          <a:avLst/>
          <a:gdLst/>
          <a:ahLst/>
          <a:cxnLst/>
          <a:rect l="0" t="0" r="0" b="0"/>
          <a:pathLst>
            <a:path>
              <a:moveTo>
                <a:pt x="720083" y="0"/>
              </a:moveTo>
              <a:lnTo>
                <a:pt x="720083" y="157283"/>
              </a:lnTo>
              <a:lnTo>
                <a:pt x="0" y="157283"/>
              </a:lnTo>
              <a:lnTo>
                <a:pt x="0" y="3145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9AAC5-8049-40F8-8B6A-D12F17224AF7}">
      <dsp:nvSpPr>
        <dsp:cNvPr id="0" name=""/>
        <dsp:cNvSpPr/>
      </dsp:nvSpPr>
      <dsp:spPr>
        <a:xfrm>
          <a:off x="3456385" y="4464495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 err="1">
              <a:solidFill>
                <a:schemeClr val="tx1"/>
              </a:solidFill>
            </a:rPr>
            <a:t>Allmenn</a:t>
          </a:r>
          <a:r>
            <a:rPr lang="en-US" sz="900" b="1" kern="1200" dirty="0">
              <a:solidFill>
                <a:schemeClr val="tx1"/>
              </a:solidFill>
            </a:rPr>
            <a:t> </a:t>
          </a:r>
          <a:r>
            <a:rPr lang="en-US" sz="900" b="1" kern="1200" dirty="0" err="1">
              <a:solidFill>
                <a:schemeClr val="tx1"/>
              </a:solidFill>
            </a:rPr>
            <a:t>litteraturvitenskap</a:t>
          </a:r>
          <a:endParaRPr lang="en-US" sz="900" b="1" kern="1200" dirty="0">
            <a:solidFill>
              <a:schemeClr val="tx1"/>
            </a:solidFill>
          </a:endParaRPr>
        </a:p>
      </dsp:txBody>
      <dsp:txXfrm>
        <a:off x="3478807" y="4486917"/>
        <a:ext cx="1103486" cy="720709"/>
      </dsp:txXfrm>
    </dsp:sp>
    <dsp:sp modelId="{D3317A2D-3CBD-480D-A0A3-DD53E50040E1}">
      <dsp:nvSpPr>
        <dsp:cNvPr id="0" name=""/>
        <dsp:cNvSpPr/>
      </dsp:nvSpPr>
      <dsp:spPr>
        <a:xfrm>
          <a:off x="4750634" y="4149929"/>
          <a:ext cx="864095" cy="314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283"/>
              </a:lnTo>
              <a:lnTo>
                <a:pt x="864095" y="157283"/>
              </a:lnTo>
              <a:lnTo>
                <a:pt x="864095" y="3145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2F3F45-5B6C-4759-9F6F-CBAB3A2FEF19}">
      <dsp:nvSpPr>
        <dsp:cNvPr id="0" name=""/>
        <dsp:cNvSpPr/>
      </dsp:nvSpPr>
      <dsp:spPr>
        <a:xfrm>
          <a:off x="5040564" y="4464495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solidFill>
                <a:schemeClr val="bg1"/>
              </a:solidFill>
            </a:rPr>
            <a:t>Estetiske</a:t>
          </a:r>
          <a:r>
            <a:rPr lang="en-US" sz="900" kern="1200" dirty="0">
              <a:solidFill>
                <a:schemeClr val="bg1"/>
              </a:solidFill>
            </a:rPr>
            <a:t> studier</a:t>
          </a:r>
        </a:p>
      </dsp:txBody>
      <dsp:txXfrm>
        <a:off x="5062986" y="4486917"/>
        <a:ext cx="1103486" cy="720709"/>
      </dsp:txXfrm>
    </dsp:sp>
    <dsp:sp modelId="{E40EFD79-3F50-4822-9682-B5776C15F2E9}">
      <dsp:nvSpPr>
        <dsp:cNvPr id="0" name=""/>
        <dsp:cNvSpPr/>
      </dsp:nvSpPr>
      <dsp:spPr>
        <a:xfrm>
          <a:off x="4922648" y="2010849"/>
          <a:ext cx="1123555" cy="306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336"/>
              </a:lnTo>
              <a:lnTo>
                <a:pt x="1123555" y="153336"/>
              </a:lnTo>
              <a:lnTo>
                <a:pt x="1123555" y="3066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99122-8CDE-4B36-A700-EA037848406D}">
      <dsp:nvSpPr>
        <dsp:cNvPr id="0" name=""/>
        <dsp:cNvSpPr/>
      </dsp:nvSpPr>
      <dsp:spPr>
        <a:xfrm>
          <a:off x="5472038" y="2317523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Andre </a:t>
          </a:r>
          <a:r>
            <a:rPr lang="en-US" sz="900" kern="1200" dirty="0" err="1"/>
            <a:t>institutter</a:t>
          </a:r>
          <a:r>
            <a:rPr lang="en-US" sz="900" kern="1200" dirty="0"/>
            <a:t> </a:t>
          </a:r>
          <a:r>
            <a:rPr lang="en-US" sz="900" kern="1200" dirty="0" err="1"/>
            <a:t>ved</a:t>
          </a:r>
          <a:r>
            <a:rPr lang="en-US" sz="900" kern="1200" dirty="0"/>
            <a:t> HF: ILN, IFIKK, IAKH, IMK, IMV, IKOS</a:t>
          </a:r>
        </a:p>
      </dsp:txBody>
      <dsp:txXfrm>
        <a:off x="5494460" y="2339945"/>
        <a:ext cx="1103486" cy="720709"/>
      </dsp:txXfrm>
    </dsp:sp>
    <dsp:sp modelId="{C583353B-B7A7-45F1-89F7-F92F44CE4378}">
      <dsp:nvSpPr>
        <dsp:cNvPr id="0" name=""/>
        <dsp:cNvSpPr/>
      </dsp:nvSpPr>
      <dsp:spPr>
        <a:xfrm>
          <a:off x="6000483" y="3083076"/>
          <a:ext cx="91440" cy="306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2C3D45-8244-4615-B627-AC0B376EC568}">
      <dsp:nvSpPr>
        <dsp:cNvPr id="0" name=""/>
        <dsp:cNvSpPr/>
      </dsp:nvSpPr>
      <dsp:spPr>
        <a:xfrm>
          <a:off x="5472038" y="3389298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Studieprogrammer</a:t>
          </a:r>
          <a:endParaRPr lang="en-US" sz="900" kern="1200" dirty="0"/>
        </a:p>
      </dsp:txBody>
      <dsp:txXfrm>
        <a:off x="5494460" y="3411720"/>
        <a:ext cx="1103486" cy="720709"/>
      </dsp:txXfrm>
    </dsp:sp>
    <dsp:sp modelId="{F2640ECE-6BCA-42C3-9B18-7CD21B62B4FE}">
      <dsp:nvSpPr>
        <dsp:cNvPr id="0" name=""/>
        <dsp:cNvSpPr/>
      </dsp:nvSpPr>
      <dsp:spPr>
        <a:xfrm>
          <a:off x="6254703" y="914354"/>
          <a:ext cx="1284330" cy="331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696"/>
              </a:lnTo>
              <a:lnTo>
                <a:pt x="1284330" y="165696"/>
              </a:lnTo>
              <a:lnTo>
                <a:pt x="1284330" y="3313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96CE4-D293-4368-9B82-32B53E269990}">
      <dsp:nvSpPr>
        <dsp:cNvPr id="0" name=""/>
        <dsp:cNvSpPr/>
      </dsp:nvSpPr>
      <dsp:spPr>
        <a:xfrm>
          <a:off x="6964868" y="1245747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Andre </a:t>
          </a:r>
          <a:r>
            <a:rPr lang="en-US" sz="900" kern="1200" dirty="0" err="1"/>
            <a:t>fakulteter</a:t>
          </a:r>
          <a:r>
            <a:rPr lang="en-US" sz="900" kern="1200" dirty="0"/>
            <a:t>: SV, UV, </a:t>
          </a:r>
          <a:r>
            <a:rPr lang="en-US" sz="900" kern="1200" dirty="0" err="1"/>
            <a:t>MatNat</a:t>
          </a:r>
          <a:endParaRPr lang="en-US" sz="900" kern="1200" dirty="0"/>
        </a:p>
      </dsp:txBody>
      <dsp:txXfrm>
        <a:off x="6987290" y="1268169"/>
        <a:ext cx="1103486" cy="720709"/>
      </dsp:txXfrm>
    </dsp:sp>
    <dsp:sp modelId="{00AE9090-CC17-4B5B-BDED-29A584CB8A7E}">
      <dsp:nvSpPr>
        <dsp:cNvPr id="0" name=""/>
        <dsp:cNvSpPr/>
      </dsp:nvSpPr>
      <dsp:spPr>
        <a:xfrm>
          <a:off x="7493313" y="2011301"/>
          <a:ext cx="91440" cy="306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5C191-59A1-40A2-BC57-D9CDB1543118}">
      <dsp:nvSpPr>
        <dsp:cNvPr id="0" name=""/>
        <dsp:cNvSpPr/>
      </dsp:nvSpPr>
      <dsp:spPr>
        <a:xfrm>
          <a:off x="6964868" y="2317523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Institutter</a:t>
          </a:r>
          <a:endParaRPr lang="en-US" sz="900" kern="1200" dirty="0"/>
        </a:p>
      </dsp:txBody>
      <dsp:txXfrm>
        <a:off x="6987290" y="2339945"/>
        <a:ext cx="1103486" cy="720709"/>
      </dsp:txXfrm>
    </dsp:sp>
    <dsp:sp modelId="{0B0306E2-8F49-4B72-9950-0F3E31C280D7}">
      <dsp:nvSpPr>
        <dsp:cNvPr id="0" name=""/>
        <dsp:cNvSpPr/>
      </dsp:nvSpPr>
      <dsp:spPr>
        <a:xfrm>
          <a:off x="7493313" y="3083076"/>
          <a:ext cx="91440" cy="306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6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99CB0-A7E8-452A-8B8A-CF379722160D}">
      <dsp:nvSpPr>
        <dsp:cNvPr id="0" name=""/>
        <dsp:cNvSpPr/>
      </dsp:nvSpPr>
      <dsp:spPr>
        <a:xfrm>
          <a:off x="6964868" y="3389298"/>
          <a:ext cx="1148330" cy="7655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/>
            <a:t>Studieprogrammer</a:t>
          </a:r>
          <a:endParaRPr lang="en-US" sz="900" kern="1200" dirty="0"/>
        </a:p>
      </dsp:txBody>
      <dsp:txXfrm>
        <a:off x="6987290" y="3411720"/>
        <a:ext cx="1103486" cy="720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57D1CC-8E6D-45DA-BCEF-6D7AA1D6B3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0D0A8E-7BC2-46CA-BCCA-FD04A909C0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471AEF8-5F25-4BB6-BA59-A1417FA064F1}" type="datetime1">
              <a:rPr lang="nb-NO" altLang="nb-NO"/>
              <a:pPr>
                <a:defRPr/>
              </a:pPr>
              <a:t>16.08.2022</a:t>
            </a:fld>
            <a:endParaRPr lang="nb-NO" alt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0DCCD8-8053-4C8B-882B-33EE5B8583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3F180-1817-42D0-9682-B0597B543E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0DEB89-2D4A-46DC-9E4F-ADFAF634365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F1A626-2898-4964-88D0-F533C637A3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BC61D-BBE9-4A33-8AFB-880715F44D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C740EB9-A589-495D-BEEB-169CB600C5BA}" type="datetime1">
              <a:rPr lang="nb-NO" altLang="nb-NO"/>
              <a:pPr>
                <a:defRPr/>
              </a:pPr>
              <a:t>16.08.2022</a:t>
            </a:fld>
            <a:endParaRPr lang="nb-NO" altLang="nb-NO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069D44-35CB-4CF6-B2EE-6204E1B38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DC3CAB4-0F72-4A31-A5AF-1080798F71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46393-62F3-4CC6-975A-0F0BCC6F24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C83F1-DC8D-428E-A54C-37F1C6F40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25D745-7DF3-4EB7-981B-69407E36215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41A4A3D3-CE1D-4616-8623-3D7846622C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25E57DB5-A034-4455-8C9F-8E70F6B909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defRPr/>
            </a:pPr>
            <a:endParaRPr lang="nb-NO" alt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7B6D0AED-2DB8-40D7-B333-8B80B007CE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9185723A-D9BC-4F72-8DD8-06E751B13F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40A4C339-E3B0-458C-A48F-D734DFB39A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36103EC8-26B5-4A5E-9B27-F6205E2FF7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0A2ED7B5-3C48-42C5-861F-B40B641C92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569D84FD-3C43-4418-B451-43490B484B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lvl="1">
              <a:defRPr/>
            </a:pPr>
            <a:endParaRPr lang="en-US" altLang="nb-NO" dirty="0"/>
          </a:p>
          <a:p>
            <a:pPr>
              <a:defRPr/>
            </a:pPr>
            <a:endParaRPr lang="nb-NO" altLang="nb-NO" dirty="0"/>
          </a:p>
          <a:p>
            <a:pPr>
              <a:defRPr/>
            </a:pPr>
            <a:endParaRPr lang="nb-NO" altLang="nb-NO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DA4B8174-976A-4EA1-8A51-B02CC23A14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72433EA7-A97A-4A71-A751-19A83E6DF7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ssholder for lysbilde 1">
            <a:extLst>
              <a:ext uri="{FF2B5EF4-FFF2-40B4-BE49-F238E27FC236}">
                <a16:creationId xmlns:a16="http://schemas.microsoft.com/office/drawing/2014/main" id="{66E313D2-9B59-4652-AFD4-9291EA1613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Plassholder for notater 2">
            <a:extLst>
              <a:ext uri="{FF2B5EF4-FFF2-40B4-BE49-F238E27FC236}">
                <a16:creationId xmlns:a16="http://schemas.microsoft.com/office/drawing/2014/main" id="{0EF49D2F-7EF2-442F-8134-CEEBEB0AC8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lassholder for lysbilde 1">
            <a:extLst>
              <a:ext uri="{FF2B5EF4-FFF2-40B4-BE49-F238E27FC236}">
                <a16:creationId xmlns:a16="http://schemas.microsoft.com/office/drawing/2014/main" id="{FDA1FF01-5144-4578-AD14-8E68528511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Plassholder for notater 2">
            <a:extLst>
              <a:ext uri="{FF2B5EF4-FFF2-40B4-BE49-F238E27FC236}">
                <a16:creationId xmlns:a16="http://schemas.microsoft.com/office/drawing/2014/main" id="{9B9B6872-2DAB-4023-890D-06F2E40DA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ECAC9A37-D7DB-445A-A4BA-83C9A2353C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78B64BD4-A95A-4168-B4A1-BE7CF56BAB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F697C9FE-3BAD-4751-A9D4-B855E1E9E9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4A35FDA7-075B-473B-88B2-DB50189711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75FE7FC5-60C4-4A82-B7D2-92687AB1B7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535EE4-02B6-4B64-A335-791FC92D8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en-GB" dirty="0">
              <a:ea typeface="+mn-ea"/>
              <a:cs typeface="+mn-cs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787AFEB1-81F4-4341-93E4-15C409C026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fld id="{E532813F-BF52-45E7-8E20-C859D4FBB36A}" type="slidenum">
              <a:rPr lang="en-US" altLang="nb-NO" sz="1200" smtClean="0"/>
              <a:pPr/>
              <a:t>10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48C13657-87A0-4059-8B23-206BEFE33B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EE828574-1BF4-45F9-8385-609F1974DC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  <a:p>
            <a:pPr eaLnBrk="1" hangingPunct="1"/>
            <a:endParaRPr lang="nb-NO" altLang="nb-NO" b="1" dirty="0"/>
          </a:p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B92BE535-639D-426B-BB39-644FD331C3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31C5AFFA-E726-4DF8-9153-A2E90DD808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Plassholder for lysbilde 1">
            <a:extLst>
              <a:ext uri="{FF2B5EF4-FFF2-40B4-BE49-F238E27FC236}">
                <a16:creationId xmlns:a16="http://schemas.microsoft.com/office/drawing/2014/main" id="{D949318D-8BB4-4D28-BFC2-886360757B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Plassholder for notater 2">
            <a:extLst>
              <a:ext uri="{FF2B5EF4-FFF2-40B4-BE49-F238E27FC236}">
                <a16:creationId xmlns:a16="http://schemas.microsoft.com/office/drawing/2014/main" id="{B8795BCB-E377-497B-B1A3-D595028BB8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ssholder for lysbilde 1">
            <a:extLst>
              <a:ext uri="{FF2B5EF4-FFF2-40B4-BE49-F238E27FC236}">
                <a16:creationId xmlns:a16="http://schemas.microsoft.com/office/drawing/2014/main" id="{5BB0EEAF-280A-41A3-A4C1-AC05F5FDA7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Plassholder for notater 2">
            <a:extLst>
              <a:ext uri="{FF2B5EF4-FFF2-40B4-BE49-F238E27FC236}">
                <a16:creationId xmlns:a16="http://schemas.microsoft.com/office/drawing/2014/main" id="{6425CCA9-BE5D-452E-9B53-C87A603A2C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ssholder for lysbilde 1">
            <a:extLst>
              <a:ext uri="{FF2B5EF4-FFF2-40B4-BE49-F238E27FC236}">
                <a16:creationId xmlns:a16="http://schemas.microsoft.com/office/drawing/2014/main" id="{B091E8E6-F73E-495E-9852-C75344589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Plassholder for notater 2">
            <a:extLst>
              <a:ext uri="{FF2B5EF4-FFF2-40B4-BE49-F238E27FC236}">
                <a16:creationId xmlns:a16="http://schemas.microsoft.com/office/drawing/2014/main" id="{69CD7F1A-1920-4B8E-A835-68A312E32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09800"/>
            <a:ext cx="7391400" cy="8382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048000"/>
            <a:ext cx="73914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20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4288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786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549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467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2453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002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1831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129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455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6570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ddin_colorbox" hidden="1">
            <a:extLst>
              <a:ext uri="{FF2B5EF4-FFF2-40B4-BE49-F238E27FC236}">
                <a16:creationId xmlns:a16="http://schemas.microsoft.com/office/drawing/2014/main" id="{61E0767E-EDFD-4538-AA06-76064A8F34C3}"/>
              </a:ext>
            </a:extLst>
          </p:cNvPr>
          <p:cNvSpPr/>
          <p:nvPr userDrawn="1"/>
        </p:nvSpPr>
        <p:spPr>
          <a:xfrm>
            <a:off x="3646488" y="-1512888"/>
            <a:ext cx="1766887" cy="52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dirty="0" err="1"/>
              <a:t>addin_colorbox</a:t>
            </a:r>
            <a:endParaRPr lang="nb-NO" sz="1500" dirty="0"/>
          </a:p>
        </p:txBody>
      </p:sp>
      <p:sp>
        <p:nvSpPr>
          <p:cNvPr id="8" name="addin_title" hidden="1">
            <a:extLst>
              <a:ext uri="{FF2B5EF4-FFF2-40B4-BE49-F238E27FC236}">
                <a16:creationId xmlns:a16="http://schemas.microsoft.com/office/drawing/2014/main" id="{F6511D4A-189E-47E9-9963-18B4E52CD429}"/>
              </a:ext>
            </a:extLst>
          </p:cNvPr>
          <p:cNvSpPr/>
          <p:nvPr userDrawn="1"/>
        </p:nvSpPr>
        <p:spPr>
          <a:xfrm>
            <a:off x="7292975" y="-1512888"/>
            <a:ext cx="1766888" cy="52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dirty="0" err="1"/>
              <a:t>addin_title</a:t>
            </a:r>
            <a:endParaRPr lang="nb-NO" sz="1500" dirty="0"/>
          </a:p>
        </p:txBody>
      </p:sp>
      <p:sp>
        <p:nvSpPr>
          <p:cNvPr id="9" name="addin_text" hidden="1">
            <a:extLst>
              <a:ext uri="{FF2B5EF4-FFF2-40B4-BE49-F238E27FC236}">
                <a16:creationId xmlns:a16="http://schemas.microsoft.com/office/drawing/2014/main" id="{86F123D2-42E4-4300-B495-D808990568F4}"/>
              </a:ext>
            </a:extLst>
          </p:cNvPr>
          <p:cNvSpPr/>
          <p:nvPr userDrawn="1"/>
        </p:nvSpPr>
        <p:spPr>
          <a:xfrm>
            <a:off x="0" y="-860425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dirty="0" err="1"/>
              <a:t>addin_text</a:t>
            </a:r>
            <a:endParaRPr lang="nb-NO" sz="1500" dirty="0"/>
          </a:p>
        </p:txBody>
      </p:sp>
      <p:sp>
        <p:nvSpPr>
          <p:cNvPr id="10" name="addin_image" hidden="1">
            <a:extLst>
              <a:ext uri="{FF2B5EF4-FFF2-40B4-BE49-F238E27FC236}">
                <a16:creationId xmlns:a16="http://schemas.microsoft.com/office/drawing/2014/main" id="{CE2BFA7C-48E9-4CB4-B8D4-D15C8B3831B5}"/>
              </a:ext>
            </a:extLst>
          </p:cNvPr>
          <p:cNvSpPr/>
          <p:nvPr userDrawn="1"/>
        </p:nvSpPr>
        <p:spPr>
          <a:xfrm>
            <a:off x="1879600" y="-860425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dirty="0" err="1"/>
              <a:t>addin_image</a:t>
            </a:r>
            <a:endParaRPr lang="nb-NO" sz="1500" dirty="0"/>
          </a:p>
        </p:txBody>
      </p:sp>
      <p:sp>
        <p:nvSpPr>
          <p:cNvPr id="11" name="addin_grouplist" hidden="1">
            <a:extLst>
              <a:ext uri="{FF2B5EF4-FFF2-40B4-BE49-F238E27FC236}">
                <a16:creationId xmlns:a16="http://schemas.microsoft.com/office/drawing/2014/main" id="{B922B6BB-6C3C-413B-9F4A-D5E1E50B917B}"/>
              </a:ext>
            </a:extLst>
          </p:cNvPr>
          <p:cNvSpPr/>
          <p:nvPr userDrawn="1"/>
        </p:nvSpPr>
        <p:spPr>
          <a:xfrm>
            <a:off x="3730625" y="-860425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675" dirty="0" err="1"/>
              <a:t>SkiftBakgrunnGroup</a:t>
            </a:r>
            <a:endParaRPr lang="nb-NO" sz="1500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B951569D-C841-43EB-9E51-5A006C83BE29}"/>
              </a:ext>
            </a:extLst>
          </p:cNvPr>
          <p:cNvSpPr/>
          <p:nvPr userDrawn="1"/>
        </p:nvSpPr>
        <p:spPr>
          <a:xfrm>
            <a:off x="5581650" y="-860425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dirty="0" err="1"/>
              <a:t>addin_logo</a:t>
            </a:r>
            <a:endParaRPr lang="nb-NO" sz="1500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A17BB64A-DB29-47A6-AEDE-6C3BD84547DE}"/>
              </a:ext>
            </a:extLst>
          </p:cNvPr>
          <p:cNvSpPr/>
          <p:nvPr userDrawn="1"/>
        </p:nvSpPr>
        <p:spPr>
          <a:xfrm>
            <a:off x="7537450" y="-868363"/>
            <a:ext cx="1766888" cy="52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dirty="0" err="1"/>
              <a:t>addin_fillplaceholders</a:t>
            </a:r>
            <a:endParaRPr lang="nb-NO" sz="1500" dirty="0"/>
          </a:p>
        </p:txBody>
      </p:sp>
      <p:sp>
        <p:nvSpPr>
          <p:cNvPr id="16" name="addin_colorlist" hidden="1">
            <a:extLst>
              <a:ext uri="{FF2B5EF4-FFF2-40B4-BE49-F238E27FC236}">
                <a16:creationId xmlns:a16="http://schemas.microsoft.com/office/drawing/2014/main" id="{1FD55407-5750-4009-BBE9-B41B71F39C22}"/>
              </a:ext>
            </a:extLst>
          </p:cNvPr>
          <p:cNvSpPr/>
          <p:nvPr userDrawn="1"/>
        </p:nvSpPr>
        <p:spPr>
          <a:xfrm>
            <a:off x="0" y="-1466850"/>
            <a:ext cx="1766888" cy="522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dirty="0" err="1"/>
              <a:t>kapforHvit</a:t>
            </a:r>
            <a:r>
              <a:rPr lang="nb-NO" sz="1500" dirty="0"/>
              <a:t>, </a:t>
            </a:r>
            <a:r>
              <a:rPr lang="nb-NO" sz="1500" dirty="0" err="1"/>
              <a:t>gronn</a:t>
            </a:r>
            <a:r>
              <a:rPr lang="nb-NO" sz="1500" dirty="0"/>
              <a:t>, halv1, halv2, halv5, halv7</a:t>
            </a:r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724A63FD-E678-4561-A944-427E91242372}"/>
              </a:ext>
            </a:extLst>
          </p:cNvPr>
          <p:cNvSpPr/>
          <p:nvPr userDrawn="1"/>
        </p:nvSpPr>
        <p:spPr>
          <a:xfrm>
            <a:off x="7292975" y="-836613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dirty="0" err="1"/>
              <a:t>addin_background</a:t>
            </a:r>
            <a:endParaRPr lang="nb-NO" sz="1500" dirty="0"/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5759415" y="360045"/>
            <a:ext cx="3114551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759414" y="5870278"/>
            <a:ext cx="3114551" cy="182608"/>
          </a:xfrm>
        </p:spPr>
        <p:txBody>
          <a:bodyPr/>
          <a:lstStyle>
            <a:lvl1pPr marL="0" indent="0" algn="r">
              <a:buNone/>
              <a:defRPr sz="563">
                <a:solidFill>
                  <a:srgbClr val="524B48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70033" y="360045"/>
            <a:ext cx="4116911" cy="542658"/>
          </a:xfrm>
        </p:spPr>
        <p:txBody>
          <a:bodyPr/>
          <a:lstStyle>
            <a:lvl1pPr>
              <a:defRPr sz="2625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3"/>
          </p:nvPr>
        </p:nvSpPr>
        <p:spPr>
          <a:xfrm>
            <a:off x="270033" y="1082727"/>
            <a:ext cx="4116911" cy="494749"/>
          </a:xfrm>
        </p:spPr>
        <p:txBody>
          <a:bodyPr/>
          <a:lstStyle>
            <a:lvl1pPr marL="0" indent="0" algn="l">
              <a:buNone/>
              <a:defRPr sz="1350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30"/>
          </p:nvPr>
        </p:nvSpPr>
        <p:spPr>
          <a:xfrm>
            <a:off x="270033" y="1757500"/>
            <a:ext cx="4116911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FF78733-6C0A-4BAE-8F2B-E5EB394176A8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1377950" y="6243638"/>
            <a:ext cx="1125538" cy="258762"/>
          </a:xfrm>
        </p:spPr>
        <p:txBody>
          <a:bodyPr lIns="0" tIns="0" rIns="0" bIns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" name="Slide Number Placeholder 14">
            <a:extLst>
              <a:ext uri="{FF2B5EF4-FFF2-40B4-BE49-F238E27FC236}">
                <a16:creationId xmlns:a16="http://schemas.microsoft.com/office/drawing/2014/main" id="{22C72BB3-87B1-492A-8B65-0E4088D51D27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Side </a:t>
            </a:r>
            <a:fld id="{67FF57F0-9D88-4CD4-8DE6-14A4468E54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172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2C725A8E-1C63-4B35-A936-3AFE1DE4DD64}"/>
              </a:ext>
            </a:extLst>
          </p:cNvPr>
          <p:cNvSpPr/>
          <p:nvPr userDrawn="1"/>
        </p:nvSpPr>
        <p:spPr>
          <a:xfrm>
            <a:off x="0" y="-1443038"/>
            <a:ext cx="1766888" cy="52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62869E9F-EEC2-445B-8A6B-384373411C40}"/>
              </a:ext>
            </a:extLst>
          </p:cNvPr>
          <p:cNvSpPr/>
          <p:nvPr userDrawn="1"/>
        </p:nvSpPr>
        <p:spPr>
          <a:xfrm>
            <a:off x="3730625" y="-1443038"/>
            <a:ext cx="1766888" cy="52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err="1"/>
              <a:t>addin_colorbox</a:t>
            </a:r>
            <a:endParaRPr lang="nb-NO" sz="150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B55B8A87-19A6-4136-AB00-630F311B1A53}"/>
              </a:ext>
            </a:extLst>
          </p:cNvPr>
          <p:cNvSpPr/>
          <p:nvPr userDrawn="1"/>
        </p:nvSpPr>
        <p:spPr>
          <a:xfrm>
            <a:off x="7292975" y="-1512888"/>
            <a:ext cx="1766888" cy="52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err="1"/>
              <a:t>addin_title</a:t>
            </a:r>
            <a:endParaRPr lang="nb-NO" sz="150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87B22096-6DD9-414D-A76E-4F2A6230AF39}"/>
              </a:ext>
            </a:extLst>
          </p:cNvPr>
          <p:cNvSpPr/>
          <p:nvPr userDrawn="1"/>
        </p:nvSpPr>
        <p:spPr>
          <a:xfrm>
            <a:off x="0" y="-860425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err="1"/>
              <a:t>addin_text</a:t>
            </a:r>
            <a:endParaRPr lang="nb-NO" sz="150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5D07CE62-22BC-42AF-B737-1454DB906D55}"/>
              </a:ext>
            </a:extLst>
          </p:cNvPr>
          <p:cNvSpPr/>
          <p:nvPr userDrawn="1"/>
        </p:nvSpPr>
        <p:spPr>
          <a:xfrm>
            <a:off x="1879600" y="-860425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err="1"/>
              <a:t>addin_image</a:t>
            </a:r>
            <a:endParaRPr lang="nb-NO" sz="150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FBE65278-0594-4D54-910F-42FD86E1534B}"/>
              </a:ext>
            </a:extLst>
          </p:cNvPr>
          <p:cNvSpPr/>
          <p:nvPr userDrawn="1"/>
        </p:nvSpPr>
        <p:spPr>
          <a:xfrm>
            <a:off x="3730625" y="-860425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675" err="1"/>
              <a:t>addin_background</a:t>
            </a:r>
            <a:endParaRPr lang="nb-NO" sz="150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A15ADB1E-5D22-417B-8AA5-569F935FE1EF}"/>
              </a:ext>
            </a:extLst>
          </p:cNvPr>
          <p:cNvSpPr/>
          <p:nvPr userDrawn="1"/>
        </p:nvSpPr>
        <p:spPr>
          <a:xfrm>
            <a:off x="5581650" y="-860425"/>
            <a:ext cx="1766888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500" err="1"/>
              <a:t>addin_logo</a:t>
            </a:r>
            <a:endParaRPr lang="nb-NO" sz="150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143000" y="1144304"/>
            <a:ext cx="6858000" cy="1655762"/>
          </a:xfrm>
        </p:spPr>
        <p:txBody>
          <a:bodyPr wrap="none" bIns="0" anchor="b"/>
          <a:lstStyle>
            <a:lvl1pPr marL="0" indent="0" algn="ctr">
              <a:buNone/>
              <a:defRPr sz="1313">
                <a:highlight>
                  <a:srgbClr val="FFFFFF"/>
                </a:highlight>
              </a:defRPr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143000" y="3151019"/>
            <a:ext cx="6858000" cy="1878763"/>
          </a:xfrm>
        </p:spPr>
        <p:txBody>
          <a:bodyPr wrap="none" anchor="t"/>
          <a:lstStyle>
            <a:lvl1pPr algn="ctr">
              <a:defRPr sz="3376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/>
          <p:cNvSpPr>
            <a:spLocks noGrp="1"/>
          </p:cNvSpPr>
          <p:nvPr>
            <p:ph type="body" sz="quarter" idx="15"/>
          </p:nvPr>
        </p:nvSpPr>
        <p:spPr>
          <a:xfrm>
            <a:off x="285751" y="6280142"/>
            <a:ext cx="765947" cy="20298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AF4CED8-CBD7-4089-858F-BACCD65C7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377950" y="6243638"/>
            <a:ext cx="1125538" cy="258762"/>
          </a:xfrm>
        </p:spPr>
        <p:txBody>
          <a:bodyPr lIns="0" tIns="0" rIns="0" bIns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D58DF638-0504-4D22-9B09-34094A3F9B8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Side </a:t>
            </a:r>
            <a:fld id="{6419BF84-5C0D-4E15-BE22-C143535BDE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95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>
            <a:extLst>
              <a:ext uri="{FF2B5EF4-FFF2-40B4-BE49-F238E27FC236}">
                <a16:creationId xmlns:a16="http://schemas.microsoft.com/office/drawing/2014/main" id="{A4BD66BC-2992-4926-A560-08CDCA145B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>
            <a:extLst>
              <a:ext uri="{FF2B5EF4-FFF2-40B4-BE49-F238E27FC236}">
                <a16:creationId xmlns:a16="http://schemas.microsoft.com/office/drawing/2014/main" id="{67A7B04A-0A30-47AF-BF22-35FBCEAA4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67093-1922-4024-976B-E667A1B21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1085D4-4FF9-4CE9-972E-7464A3F17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E7146AC-58CA-449B-9E33-FF81D6B541B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F7D2CE7-1E9A-4E56-AEC5-B28A5D9A8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6F8C24A-1E3E-4C29-B6D8-BF2644F776B6}" type="datetime1">
              <a:rPr lang="nb-NO" altLang="nb-NO"/>
              <a:pPr>
                <a:defRPr/>
              </a:pPr>
              <a:t>16.08.2022</a:t>
            </a:fld>
            <a:endParaRPr lang="nb-NO" altLang="nb-NO"/>
          </a:p>
        </p:txBody>
      </p:sp>
      <p:pic>
        <p:nvPicPr>
          <p:cNvPr id="1031" name="Picture 10">
            <a:extLst>
              <a:ext uri="{FF2B5EF4-FFF2-40B4-BE49-F238E27FC236}">
                <a16:creationId xmlns:a16="http://schemas.microsoft.com/office/drawing/2014/main" id="{4A3835BC-A331-488A-A3AB-2CB25FE0D4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58864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55" r:id="rId1"/>
    <p:sldLayoutId id="2147485556" r:id="rId2"/>
    <p:sldLayoutId id="2147485557" r:id="rId3"/>
    <p:sldLayoutId id="2147485558" r:id="rId4"/>
    <p:sldLayoutId id="2147485559" r:id="rId5"/>
    <p:sldLayoutId id="2147485560" r:id="rId6"/>
    <p:sldLayoutId id="2147485561" r:id="rId7"/>
    <p:sldLayoutId id="2147485562" r:id="rId8"/>
    <p:sldLayoutId id="2147485563" r:id="rId9"/>
    <p:sldLayoutId id="2147485564" r:id="rId10"/>
    <p:sldLayoutId id="2147485565" r:id="rId11"/>
    <p:sldLayoutId id="2147485566" r:id="rId12"/>
    <p:sldLayoutId id="2147485567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esal/studieretninger/littvit/oppbyggin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program/litteratur-aarsenhet/oppbyggin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admin/semesterregistrering/bytte-seminargruppe/hf-ilos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minestudier.no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inestudier.uio.no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tilrettelegging-permisjon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io.no/hels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livet-rundt-studiene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groups/2386310421435731/" TargetMode="External"/><Relationship Id="rId4" Type="http://schemas.openxmlformats.org/officeDocument/2006/relationships/hyperlink" Target="https://www.uio.no/livet-rundt-studiene/foreninger/alfabetisk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5">
            <a:extLst>
              <a:ext uri="{FF2B5EF4-FFF2-40B4-BE49-F238E27FC236}">
                <a16:creationId xmlns:a16="http://schemas.microsoft.com/office/drawing/2014/main" id="{C4F305B8-50F9-4F1A-A57A-74EB31B714A0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1116013" y="2565400"/>
            <a:ext cx="7419975" cy="576263"/>
          </a:xfrm>
        </p:spPr>
        <p:txBody>
          <a:bodyPr/>
          <a:lstStyle/>
          <a:p>
            <a:pPr eaLnBrk="1" hangingPunct="1"/>
            <a:r>
              <a:rPr lang="nb-NO" altLang="nb-NO">
                <a:solidFill>
                  <a:srgbClr val="0070C0"/>
                </a:solidFill>
              </a:rPr>
              <a:t>Informasjonsmøte for allmenn litteraturvitenskap årsenhet og bachelor</a:t>
            </a:r>
            <a:endParaRPr lang="nb-NO" altLang="nb-NO">
              <a:solidFill>
                <a:schemeClr val="tx1"/>
              </a:solidFill>
            </a:endParaRPr>
          </a:p>
        </p:txBody>
      </p:sp>
      <p:pic>
        <p:nvPicPr>
          <p:cNvPr id="17411" name="Picture 7">
            <a:extLst>
              <a:ext uri="{FF2B5EF4-FFF2-40B4-BE49-F238E27FC236}">
                <a16:creationId xmlns:a16="http://schemas.microsoft.com/office/drawing/2014/main" id="{1E78BC17-9165-4AE3-9879-B950E479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490913"/>
            <a:ext cx="60007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E28732A1-A5C3-4E69-8459-373933D74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CAB514E-4CC6-4098-80CB-4DCD3447B5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7544" y="980728"/>
          <a:ext cx="828092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D84B05AF-B80E-4EE1-B1C8-88453738E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Emner og undervisning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14D9125E-2A00-4800-A5C8-619DC0A45E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nb-NO" sz="1800"/>
          </a:p>
          <a:p>
            <a:r>
              <a:rPr lang="nb-NO" altLang="nb-NO" sz="1800"/>
              <a:t>1000-nivå, 2000-nivå, 3000-nivå og 4000-nivå</a:t>
            </a:r>
          </a:p>
          <a:p>
            <a:endParaRPr lang="en-US" altLang="nb-NO" sz="1800"/>
          </a:p>
          <a:p>
            <a:r>
              <a:rPr lang="en-US" altLang="nb-NO" sz="1800"/>
              <a:t>Hvordan fungerer emnene?</a:t>
            </a:r>
          </a:p>
          <a:p>
            <a:pPr lvl="1"/>
            <a:r>
              <a:rPr lang="en-US" altLang="nb-NO" sz="1800"/>
              <a:t>Forelesninger</a:t>
            </a:r>
          </a:p>
          <a:p>
            <a:pPr lvl="1"/>
            <a:r>
              <a:rPr lang="en-US" altLang="nb-NO" sz="1800"/>
              <a:t>Seminargrupper</a:t>
            </a:r>
          </a:p>
          <a:p>
            <a:pPr lvl="1"/>
            <a:endParaRPr lang="en-US" altLang="nb-NO" sz="1800"/>
          </a:p>
          <a:p>
            <a:pPr lvl="1"/>
            <a:endParaRPr lang="en-US" altLang="nb-NO" sz="1800"/>
          </a:p>
          <a:p>
            <a:endParaRPr lang="nb-NO" altLang="nb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E6D94B31-071D-481D-9747-2E72D0344A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800">
                <a:solidFill>
                  <a:schemeClr val="tx1"/>
                </a:solidFill>
              </a:rPr>
              <a:t>Å studere ved UiO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7A485-EAB0-4DB3-9217-557B67335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b-NO" altLang="nb-NO" sz="2000" dirty="0"/>
              <a:t>Ansvar for egen læring. </a:t>
            </a:r>
          </a:p>
          <a:p>
            <a:pPr>
              <a:defRPr/>
            </a:pPr>
            <a:endParaRPr lang="nb-NO" altLang="nb-NO" sz="2000" dirty="0"/>
          </a:p>
          <a:p>
            <a:pPr>
              <a:defRPr/>
            </a:pPr>
            <a:r>
              <a:rPr lang="nb-NO" altLang="nb-NO" sz="2000" dirty="0"/>
              <a:t>Fulltidsstudent? 37,5 timer i uken, minimum!</a:t>
            </a:r>
          </a:p>
          <a:p>
            <a:pPr>
              <a:defRPr/>
            </a:pPr>
            <a:endParaRPr lang="nb-NO" altLang="nb-NO" sz="2000" dirty="0"/>
          </a:p>
          <a:p>
            <a:pPr>
              <a:defRPr/>
            </a:pPr>
            <a:r>
              <a:rPr lang="nb-NO" altLang="nb-NO" sz="2000" dirty="0"/>
              <a:t>Normal studieprogresjon er 30 studiepoeng hvert semester.</a:t>
            </a:r>
          </a:p>
          <a:p>
            <a:pPr marL="0" indent="0">
              <a:buFontTx/>
              <a:buNone/>
              <a:defRPr/>
            </a:pPr>
            <a:endParaRPr lang="nb-NO" altLang="nb-NO" sz="2000" dirty="0"/>
          </a:p>
          <a:p>
            <a:pPr>
              <a:defRPr/>
            </a:pPr>
            <a:r>
              <a:rPr lang="nb-NO" altLang="nb-NO" sz="2000" dirty="0"/>
              <a:t>Om du ikke følger minsteprogresjon vil du miste studieretten. </a:t>
            </a:r>
            <a:r>
              <a:rPr lang="en-US" sz="2000" dirty="0"/>
              <a:t>Du </a:t>
            </a:r>
            <a:r>
              <a:rPr lang="en-US" sz="2000" dirty="0" err="1"/>
              <a:t>må</a:t>
            </a:r>
            <a:r>
              <a:rPr lang="en-US" sz="2000" dirty="0"/>
              <a:t> </a:t>
            </a:r>
            <a:r>
              <a:rPr lang="en-US" sz="2000" dirty="0" err="1"/>
              <a:t>også</a:t>
            </a:r>
            <a:r>
              <a:rPr lang="en-US" sz="2000" dirty="0"/>
              <a:t>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semesterregistrert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oppmeldt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emner</a:t>
            </a:r>
            <a:r>
              <a:rPr lang="en-US" sz="2000" dirty="0"/>
              <a:t> </a:t>
            </a:r>
            <a:r>
              <a:rPr lang="en-US" sz="2000" dirty="0" err="1"/>
              <a:t>denne</a:t>
            </a:r>
            <a:r>
              <a:rPr lang="en-US" sz="2000" dirty="0"/>
              <a:t> </a:t>
            </a:r>
            <a:r>
              <a:rPr lang="en-US" sz="2000" dirty="0" err="1"/>
              <a:t>høsten</a:t>
            </a:r>
            <a:r>
              <a:rPr lang="en-US" sz="2000" dirty="0"/>
              <a:t> for å </a:t>
            </a:r>
            <a:r>
              <a:rPr lang="en-US" sz="2000" dirty="0" err="1"/>
              <a:t>beholde</a:t>
            </a:r>
            <a:r>
              <a:rPr lang="en-US" sz="2000" dirty="0"/>
              <a:t> </a:t>
            </a:r>
            <a:r>
              <a:rPr lang="en-US" sz="2000" dirty="0" err="1"/>
              <a:t>studieretten</a:t>
            </a: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r>
              <a:rPr lang="nb-NO" altLang="nb-NO" sz="2000" dirty="0"/>
              <a:t>Engasjer deg!</a:t>
            </a:r>
            <a:endParaRPr lang="en-US" sz="2000" dirty="0"/>
          </a:p>
          <a:p>
            <a:pPr>
              <a:defRPr/>
            </a:pPr>
            <a:endParaRPr lang="nb-NO" altLang="nb-NO" sz="2000" dirty="0"/>
          </a:p>
          <a:p>
            <a:pPr>
              <a:defRPr/>
            </a:pPr>
            <a:endParaRPr lang="nb-NO" dirty="0"/>
          </a:p>
        </p:txBody>
      </p:sp>
      <p:pic>
        <p:nvPicPr>
          <p:cNvPr id="23556" name="Bilde 3" descr="Et bilde som inneholder innendørs, person, vegg, personer&#10;&#10;Automatisk generert beskrivelse">
            <a:extLst>
              <a:ext uri="{FF2B5EF4-FFF2-40B4-BE49-F238E27FC236}">
                <a16:creationId xmlns:a16="http://schemas.microsoft.com/office/drawing/2014/main" id="{9E8E8262-08D5-421C-A375-3EE2D1725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49275"/>
            <a:ext cx="39211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1D711CC8-401A-4529-A018-9A265EEC6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Oppbygging Bachelorgrad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BB45ED87-3C9B-4FD9-9E4F-014E1FE0EB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1981200"/>
            <a:ext cx="7696200" cy="3608388"/>
          </a:xfrm>
        </p:spPr>
        <p:txBody>
          <a:bodyPr/>
          <a:lstStyle/>
          <a:p>
            <a:pPr marL="0" indent="0">
              <a:buFontTx/>
              <a:buNone/>
            </a:pPr>
            <a:endParaRPr lang="nb-NO" altLang="nb-NO"/>
          </a:p>
        </p:txBody>
      </p:sp>
      <p:graphicFrame>
        <p:nvGraphicFramePr>
          <p:cNvPr id="25" name="Tabell 3">
            <a:extLst>
              <a:ext uri="{FF2B5EF4-FFF2-40B4-BE49-F238E27FC236}">
                <a16:creationId xmlns:a16="http://schemas.microsoft.com/office/drawing/2014/main" id="{450E6E52-DC20-4E5D-9E69-93CD560BEFFB}"/>
              </a:ext>
            </a:extLst>
          </p:cNvPr>
          <p:cNvGraphicFramePr>
            <a:graphicFrameLocks noGrp="1"/>
          </p:cNvGraphicFramePr>
          <p:nvPr/>
        </p:nvGraphicFramePr>
        <p:xfrm>
          <a:off x="1042988" y="2060575"/>
          <a:ext cx="1703387" cy="3240088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1703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40088">
                <a:tc>
                  <a:txBody>
                    <a:bodyPr/>
                    <a:lstStyle/>
                    <a:p>
                      <a:endParaRPr lang="nb-NO" sz="1800" b="1" dirty="0"/>
                    </a:p>
                    <a:p>
                      <a:endParaRPr lang="nb-NO" sz="1800" b="1" dirty="0"/>
                    </a:p>
                    <a:p>
                      <a:endParaRPr lang="nb-NO" sz="1800" b="1" dirty="0"/>
                    </a:p>
                    <a:p>
                      <a:endParaRPr lang="nb-NO" sz="1800" b="1" dirty="0"/>
                    </a:p>
                    <a:p>
                      <a:endParaRPr lang="nb-NO" sz="1800" b="1" dirty="0"/>
                    </a:p>
                    <a:p>
                      <a:r>
                        <a:rPr lang="nb-NO" sz="1800" b="1" dirty="0"/>
                        <a:t>80-gruppe</a:t>
                      </a:r>
                    </a:p>
                  </a:txBody>
                  <a:tcPr marL="91470" marR="91470" marT="45716" marB="45716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ell 4">
            <a:extLst>
              <a:ext uri="{FF2B5EF4-FFF2-40B4-BE49-F238E27FC236}">
                <a16:creationId xmlns:a16="http://schemas.microsoft.com/office/drawing/2014/main" id="{7F5E199F-B042-48DA-9C9D-77FCCC13F661}"/>
              </a:ext>
            </a:extLst>
          </p:cNvPr>
          <p:cNvGraphicFramePr>
            <a:graphicFrameLocks noGrp="1"/>
          </p:cNvGraphicFramePr>
          <p:nvPr/>
        </p:nvGraphicFramePr>
        <p:xfrm>
          <a:off x="3106738" y="3573463"/>
          <a:ext cx="1655762" cy="1800225"/>
        </p:xfrm>
        <a:graphic>
          <a:graphicData uri="http://schemas.openxmlformats.org/drawingml/2006/table">
            <a:tbl>
              <a:tblPr bandRow="1">
                <a:tableStyleId>{72833802-FEF1-4C79-8D5D-14CF1EAF98D9}</a:tableStyleId>
              </a:tblPr>
              <a:tblGrid>
                <a:gridCol w="1655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25">
                <a:tc>
                  <a:txBody>
                    <a:bodyPr/>
                    <a:lstStyle/>
                    <a:p>
                      <a:endParaRPr lang="nb-NO" sz="1800" b="1" dirty="0"/>
                    </a:p>
                    <a:p>
                      <a:endParaRPr lang="nb-NO" sz="1800" b="1" dirty="0"/>
                    </a:p>
                    <a:p>
                      <a:r>
                        <a:rPr lang="nb-NO" sz="1800" b="1" dirty="0"/>
                        <a:t>40-gruppe</a:t>
                      </a:r>
                    </a:p>
                  </a:txBody>
                  <a:tcPr marL="91417" marR="91417" marT="45721" marB="45721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ell 5">
            <a:extLst>
              <a:ext uri="{FF2B5EF4-FFF2-40B4-BE49-F238E27FC236}">
                <a16:creationId xmlns:a16="http://schemas.microsoft.com/office/drawing/2014/main" id="{33D2B34A-6300-4B18-97DC-7D08A656739F}"/>
              </a:ext>
            </a:extLst>
          </p:cNvPr>
          <p:cNvGraphicFramePr>
            <a:graphicFrameLocks noGrp="1"/>
          </p:cNvGraphicFramePr>
          <p:nvPr/>
        </p:nvGraphicFramePr>
        <p:xfrm>
          <a:off x="5051425" y="3573463"/>
          <a:ext cx="1655763" cy="1800225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165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25">
                <a:tc>
                  <a:txBody>
                    <a:bodyPr/>
                    <a:lstStyle/>
                    <a:p>
                      <a:endParaRPr lang="nb-NO" sz="1800" b="1" dirty="0"/>
                    </a:p>
                    <a:p>
                      <a:endParaRPr lang="nb-NO" sz="1800" b="1" dirty="0"/>
                    </a:p>
                    <a:p>
                      <a:r>
                        <a:rPr lang="nb-NO" sz="1800" b="1" dirty="0"/>
                        <a:t>40 frie</a:t>
                      </a:r>
                    </a:p>
                  </a:txBody>
                  <a:tcPr marL="91417" marR="91417" marT="45721" marB="45721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Tabell 6">
            <a:extLst>
              <a:ext uri="{FF2B5EF4-FFF2-40B4-BE49-F238E27FC236}">
                <a16:creationId xmlns:a16="http://schemas.microsoft.com/office/drawing/2014/main" id="{51EDB0B4-F449-4D68-8157-556B19A30084}"/>
              </a:ext>
            </a:extLst>
          </p:cNvPr>
          <p:cNvGraphicFramePr>
            <a:graphicFrameLocks noGrp="1"/>
          </p:cNvGraphicFramePr>
          <p:nvPr/>
        </p:nvGraphicFramePr>
        <p:xfrm>
          <a:off x="6923088" y="4508500"/>
          <a:ext cx="1463675" cy="73183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46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b-NO" sz="1800" b="0" dirty="0" err="1"/>
                        <a:t>ExPHIL</a:t>
                      </a:r>
                      <a:endParaRPr lang="nb-NO" sz="1800" b="0" dirty="0"/>
                    </a:p>
                  </a:txBody>
                  <a:tcPr marL="91431" marR="91431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b-NO" sz="1800" dirty="0" err="1"/>
                        <a:t>ExFAC</a:t>
                      </a:r>
                      <a:endParaRPr lang="nb-NO" sz="1800" dirty="0"/>
                    </a:p>
                  </a:txBody>
                  <a:tcPr marL="91431" marR="91431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9BB06EB3-556B-47CC-8478-FB4233E9C7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>
                <a:solidFill>
                  <a:schemeClr val="tx1"/>
                </a:solidFill>
              </a:rPr>
              <a:t>Obligatoriske emner 1.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B8B1D-10A4-4DD8-B890-92C35B63A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ctr">
              <a:buFontTx/>
              <a:buNone/>
              <a:defRPr/>
            </a:pPr>
            <a:endParaRPr lang="nb-NO" sz="1800" dirty="0"/>
          </a:p>
          <a:p>
            <a:pPr marL="0" indent="0" fontAlgn="ctr">
              <a:buFontTx/>
              <a:buNone/>
              <a:defRPr/>
            </a:pPr>
            <a:r>
              <a:rPr lang="nb-NO" altLang="nb-NO" sz="1800" b="1" dirty="0">
                <a:solidFill>
                  <a:srgbClr val="0070C0"/>
                </a:solidFill>
              </a:rPr>
              <a:t>Allmenn litteraturvitenskap bachelor 1. semester</a:t>
            </a:r>
          </a:p>
          <a:p>
            <a:pPr>
              <a:defRPr/>
            </a:pPr>
            <a:r>
              <a:rPr lang="nb-NO" altLang="nb-NO" sz="1800" dirty="0"/>
              <a:t>EXFAC03-LIT – </a:t>
            </a:r>
            <a:r>
              <a:rPr lang="nb-NO" altLang="nb-NO" sz="1800" dirty="0" err="1"/>
              <a:t>Examen</a:t>
            </a:r>
            <a:r>
              <a:rPr lang="nb-NO" altLang="nb-NO" sz="1800" dirty="0"/>
              <a:t> </a:t>
            </a:r>
            <a:r>
              <a:rPr lang="nb-NO" altLang="nb-NO" sz="1800" dirty="0" err="1"/>
              <a:t>facultatum</a:t>
            </a:r>
            <a:r>
              <a:rPr lang="nb-NO" altLang="nb-NO" sz="1800" dirty="0"/>
              <a:t>, tekst og tolkning (10sp)</a:t>
            </a:r>
          </a:p>
          <a:p>
            <a:pPr>
              <a:defRPr/>
            </a:pPr>
            <a:r>
              <a:rPr lang="nb-NO" altLang="nb-NO" sz="1800" dirty="0"/>
              <a:t>LIT1301 – Vestens litteratur fra antikken til 1700 (20sp)</a:t>
            </a:r>
          </a:p>
          <a:p>
            <a:pPr marL="0" indent="0">
              <a:buFontTx/>
              <a:buNone/>
              <a:defRPr/>
            </a:pPr>
            <a:endParaRPr lang="nb-NO" altLang="nb-NO" sz="1800" dirty="0"/>
          </a:p>
          <a:p>
            <a:pPr marL="0" indent="0">
              <a:buFontTx/>
              <a:buNone/>
              <a:defRPr/>
            </a:pPr>
            <a:r>
              <a:rPr lang="nb-NO" sz="1800" b="1" dirty="0">
                <a:solidFill>
                  <a:srgbClr val="0070C0"/>
                </a:solidFill>
              </a:rPr>
              <a:t>Allmenn litteraturvitenskap årsenhet 1. semester</a:t>
            </a:r>
          </a:p>
          <a:p>
            <a:pPr>
              <a:defRPr/>
            </a:pPr>
            <a:r>
              <a:rPr lang="nb-NO" altLang="nb-NO" sz="1800" dirty="0"/>
              <a:t>LIT1301 – Vestens litteratur fra antikken til 1700</a:t>
            </a:r>
          </a:p>
          <a:p>
            <a:pPr>
              <a:defRPr/>
            </a:pPr>
            <a:r>
              <a:rPr lang="nb-NO" altLang="nb-NO" sz="1800" dirty="0"/>
              <a:t>LIT1302 – Vestens litteratur fra 1700 til 1900</a:t>
            </a:r>
          </a:p>
          <a:p>
            <a:pPr>
              <a:defRPr/>
            </a:pPr>
            <a:endParaRPr lang="nb-NO" altLang="nb-NO" sz="1800" dirty="0"/>
          </a:p>
          <a:p>
            <a:pPr marL="0" indent="0">
              <a:buFontTx/>
              <a:buNone/>
              <a:defRPr/>
            </a:pPr>
            <a:r>
              <a:rPr lang="nb-NO" altLang="nb-NO" sz="1800" dirty="0">
                <a:hlinkClick r:id="rId3"/>
              </a:rPr>
              <a:t>Oppbygging og gjennomføring bachelor </a:t>
            </a:r>
            <a:endParaRPr lang="nb-NO" altLang="nb-NO" sz="1800" dirty="0"/>
          </a:p>
          <a:p>
            <a:pPr marL="0" indent="0">
              <a:buFontTx/>
              <a:buNone/>
              <a:defRPr/>
            </a:pPr>
            <a:r>
              <a:rPr lang="nb-NO" altLang="nb-NO" sz="1800" dirty="0">
                <a:hlinkClick r:id="rId4"/>
              </a:rPr>
              <a:t>Oppbygging og gjennomføring årsenhet</a:t>
            </a:r>
            <a:endParaRPr lang="nb-NO" altLang="nb-NO" sz="1800" dirty="0"/>
          </a:p>
          <a:p>
            <a:pPr marL="0" indent="0">
              <a:buFontTx/>
              <a:buNone/>
              <a:defRPr/>
            </a:pPr>
            <a:endParaRPr lang="nb-NO" altLang="nb-NO" sz="1800" dirty="0"/>
          </a:p>
          <a:p>
            <a:pPr marL="0" indent="0">
              <a:buFontTx/>
              <a:buNone/>
              <a:defRPr/>
            </a:pPr>
            <a:endParaRPr lang="nb-NO" altLang="nb-NO" sz="1800" dirty="0"/>
          </a:p>
          <a:p>
            <a:pPr marL="0" indent="0" fontAlgn="ctr">
              <a:buFontTx/>
              <a:buNone/>
              <a:defRPr/>
            </a:pPr>
            <a:endParaRPr lang="nb-NO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80F620E4-1455-4D95-B3B2-AE7BD7BC2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692150"/>
            <a:ext cx="7696200" cy="1143000"/>
          </a:xfrm>
        </p:spPr>
        <p:txBody>
          <a:bodyPr/>
          <a:lstStyle/>
          <a:p>
            <a:r>
              <a:rPr lang="nb-NO" altLang="nb-NO" sz="2800">
                <a:solidFill>
                  <a:schemeClr val="tx1"/>
                </a:solidFill>
              </a:rPr>
              <a:t>Bytte seminargruppe?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F9E224CE-3AFE-473E-8D65-622669F77E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1700213"/>
            <a:ext cx="7696200" cy="4681537"/>
          </a:xfrm>
        </p:spPr>
        <p:txBody>
          <a:bodyPr/>
          <a:lstStyle/>
          <a:p>
            <a:pPr marL="0" lvl="1" indent="0">
              <a:spcAft>
                <a:spcPts val="600"/>
              </a:spcAft>
              <a:buFontTx/>
              <a:buNone/>
            </a:pPr>
            <a:r>
              <a:rPr lang="nb-NO" altLang="nb-NO" sz="1800"/>
              <a:t>Du kan </a:t>
            </a:r>
            <a:r>
              <a:rPr lang="nb-NO" altLang="nb-NO" sz="1800">
                <a:hlinkClick r:id="rId3"/>
              </a:rPr>
              <a:t>bytte grupper </a:t>
            </a:r>
            <a:r>
              <a:rPr lang="nb-NO" altLang="nb-NO" sz="1800"/>
              <a:t>innen emner som har flere seminargrupper. Kontakt studiekonsulenten hvis du har gyldig grunn til bytte.</a:t>
            </a:r>
          </a:p>
          <a:p>
            <a:pPr marL="0" lvl="1" indent="0">
              <a:spcAft>
                <a:spcPts val="600"/>
              </a:spcAft>
              <a:buFontTx/>
              <a:buNone/>
            </a:pPr>
            <a:endParaRPr lang="nb-NO" altLang="nb-NO" sz="1800"/>
          </a:p>
          <a:p>
            <a:pPr marL="0" lvl="1" indent="0">
              <a:spcAft>
                <a:spcPts val="600"/>
              </a:spcAft>
              <a:buFontTx/>
              <a:buNone/>
            </a:pPr>
            <a:endParaRPr lang="nb-NO" altLang="nb-NO" sz="1800"/>
          </a:p>
          <a:p>
            <a:pPr marL="0" lvl="1" indent="0">
              <a:spcAft>
                <a:spcPts val="600"/>
              </a:spcAft>
              <a:buFontTx/>
              <a:buNone/>
            </a:pPr>
            <a:endParaRPr lang="nb-NO" altLang="nb-NO" sz="1800"/>
          </a:p>
          <a:p>
            <a:pPr marL="0" lvl="1" indent="0">
              <a:spcAft>
                <a:spcPts val="600"/>
              </a:spcAft>
              <a:buFontTx/>
              <a:buNone/>
            </a:pPr>
            <a:endParaRPr lang="nb-NO" altLang="nb-NO" sz="1800"/>
          </a:p>
          <a:p>
            <a:pPr marL="0" lvl="1" indent="0">
              <a:spcAft>
                <a:spcPts val="600"/>
              </a:spcAft>
              <a:buFontTx/>
              <a:buNone/>
            </a:pPr>
            <a:endParaRPr lang="nb-NO" altLang="nb-NO" sz="1800"/>
          </a:p>
          <a:p>
            <a:pPr marL="0" lvl="1" indent="0">
              <a:spcAft>
                <a:spcPts val="600"/>
              </a:spcAft>
              <a:buFontTx/>
              <a:buNone/>
            </a:pPr>
            <a:endParaRPr lang="nb-NO" altLang="nb-NO" sz="1800"/>
          </a:p>
          <a:p>
            <a:pPr marL="0" lvl="1" indent="0">
              <a:spcAft>
                <a:spcPts val="600"/>
              </a:spcAft>
              <a:buFontTx/>
              <a:buNone/>
            </a:pPr>
            <a:endParaRPr lang="nb-NO" altLang="nb-NO" sz="1800"/>
          </a:p>
          <a:p>
            <a:pPr marL="0" lvl="1" indent="0">
              <a:spcAft>
                <a:spcPts val="600"/>
              </a:spcAft>
              <a:buFontTx/>
              <a:buNone/>
            </a:pPr>
            <a:endParaRPr lang="nb-NO" altLang="nb-NO" sz="1800"/>
          </a:p>
          <a:p>
            <a:pPr marL="0" lvl="1" indent="0">
              <a:spcAft>
                <a:spcPts val="600"/>
              </a:spcAft>
              <a:buFontTx/>
              <a:buNone/>
            </a:pPr>
            <a:r>
              <a:rPr lang="nb-NO" altLang="nb-NO" sz="1800"/>
              <a:t>Bytt gjerne internt med annen student. Men husk å gi beskjed til studiekonsulenten! </a:t>
            </a:r>
            <a:endParaRPr lang="nb-NO" altLang="nb-NO" sz="1800">
              <a:cs typeface="Arial" panose="020B0604020202020204" pitchFamily="34" charset="0"/>
            </a:endParaRPr>
          </a:p>
          <a:p>
            <a:endParaRPr lang="nb-NO" altLang="nb-NO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473B4B-A962-4ABE-B928-C4F9B410B804}"/>
              </a:ext>
            </a:extLst>
          </p:cNvPr>
          <p:cNvGraphicFramePr>
            <a:graphicFrameLocks noGrp="1"/>
          </p:cNvGraphicFramePr>
          <p:nvPr/>
        </p:nvGraphicFramePr>
        <p:xfrm>
          <a:off x="1403350" y="2781300"/>
          <a:ext cx="6769100" cy="2516188"/>
        </p:xfrm>
        <a:graphic>
          <a:graphicData uri="http://schemas.openxmlformats.org/drawingml/2006/table">
            <a:tbl>
              <a:tblPr/>
              <a:tblGrid>
                <a:gridCol w="338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6188">
                <a:tc>
                  <a:txBody>
                    <a:bodyPr/>
                    <a:lstStyle>
                      <a:lvl1pPr marL="342900" indent="-34290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457200" marR="0" lvl="1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altLang="nb-NO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Gyldige grunner for søknad:</a:t>
                      </a: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altLang="nb-NO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Both"/>
                        <a:tabLst/>
                      </a:pPr>
                      <a:r>
                        <a:rPr kumimoji="0" lang="nb-NO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 kollisjon med annen undervisning ved UiO</a:t>
                      </a: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Both"/>
                        <a:tabLst/>
                      </a:pPr>
                      <a:endParaRPr kumimoji="0" lang="nb-NO" alt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(2) omsorgsplikt for nær   </a:t>
                      </a: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      familie</a:t>
                      </a:r>
                    </a:p>
                  </a:txBody>
                  <a:tcPr marT="46658" marB="4665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1pPr>
                      <a:lvl2pPr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457200" marR="0" lvl="1" indent="0" algn="l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altLang="nb-NO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Ikke gyldig grunn:</a:t>
                      </a:r>
                      <a:endParaRPr kumimoji="0" lang="nb-NO" alt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AutoNum type="arabicParenBoth"/>
                        <a:tabLst/>
                      </a:pPr>
                      <a:endParaRPr kumimoji="0" lang="nb-NO" alt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AutoNum type="arabicParenBoth"/>
                        <a:tabLst/>
                      </a:pPr>
                      <a:r>
                        <a:rPr kumimoji="0" lang="nb-NO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 annen jobb</a:t>
                      </a: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AutoNum type="arabicParenBoth"/>
                        <a:tabLst/>
                      </a:pPr>
                      <a:endParaRPr kumimoji="0" lang="nb-NO" alt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  <a:p>
                      <a:pPr marL="457200" marR="0" lvl="1" indent="0" algn="l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AutoNum type="arabicParenBoth"/>
                        <a:tabLst/>
                      </a:pPr>
                      <a:r>
                        <a:rPr kumimoji="0" lang="nb-NO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/>
                          <a:cs typeface="ヒラギノ角ゴ Pro W3"/>
                        </a:rPr>
                        <a:t> fritidsaktiviteter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ヒラギノ角ゴ Pro W3"/>
                        <a:cs typeface="ヒラギノ角ゴ Pro W3"/>
                      </a:endParaRPr>
                    </a:p>
                  </a:txBody>
                  <a:tcPr marL="0" marR="0" marT="46658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>
                        <a:alpha val="5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B2ED2292-9713-46F4-B8B3-F86660988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Oppmøtekrav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216200-4CCE-4C2D-98E6-7F31C2AFC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343150"/>
            <a:ext cx="6156325" cy="3086100"/>
          </a:xfrm>
        </p:spPr>
        <p:txBody>
          <a:bodyPr/>
          <a:lstStyle/>
          <a:p>
            <a:pPr>
              <a:defRPr/>
            </a:pPr>
            <a:r>
              <a:rPr lang="nb-NO" altLang="nb-NO" sz="1800" dirty="0"/>
              <a:t>Det er et </a:t>
            </a:r>
            <a:r>
              <a:rPr lang="nb-NO" altLang="nb-NO" sz="1800" b="1" dirty="0"/>
              <a:t>absolutt</a:t>
            </a:r>
            <a:r>
              <a:rPr lang="nb-NO" altLang="nb-NO" sz="1800" dirty="0"/>
              <a:t> krav om 60% tilstedeværelse.</a:t>
            </a:r>
          </a:p>
          <a:p>
            <a:pPr lvl="1">
              <a:defRPr/>
            </a:pPr>
            <a:r>
              <a:rPr lang="nb-NO" altLang="nb-NO" sz="1650" dirty="0">
                <a:solidFill>
                  <a:srgbClr val="FF0000"/>
                </a:solidFill>
              </a:rPr>
              <a:t>Med andre ord er fraværsgrensen</a:t>
            </a:r>
            <a:r>
              <a:rPr lang="nb-NO" altLang="nb-NO" sz="1650" dirty="0"/>
              <a:t> </a:t>
            </a:r>
            <a:r>
              <a:rPr lang="nb-NO" altLang="nb-NO" sz="1650" dirty="0">
                <a:solidFill>
                  <a:srgbClr val="FF0000"/>
                </a:solidFill>
              </a:rPr>
              <a:t>på 40%</a:t>
            </a:r>
          </a:p>
          <a:p>
            <a:pPr lvl="1">
              <a:defRPr/>
            </a:pPr>
            <a:r>
              <a:rPr lang="nb-NO" altLang="nb-NO" sz="1650" dirty="0"/>
              <a:t>Det gjelder </a:t>
            </a:r>
            <a:r>
              <a:rPr lang="nb-NO" altLang="nb-NO" sz="1650" b="1" dirty="0"/>
              <a:t>seminar</a:t>
            </a:r>
            <a:r>
              <a:rPr lang="nb-NO" altLang="nb-NO" sz="1650" dirty="0"/>
              <a:t>, ikke forelesninger som er åpne for alle.</a:t>
            </a:r>
          </a:p>
          <a:p>
            <a:pPr lvl="1">
              <a:defRPr/>
            </a:pPr>
            <a:endParaRPr lang="nb-NO" altLang="nb-NO" sz="1650" dirty="0"/>
          </a:p>
          <a:p>
            <a:pPr>
              <a:defRPr/>
            </a:pPr>
            <a:r>
              <a:rPr lang="nb-NO" altLang="nb-NO" sz="1950" dirty="0"/>
              <a:t>Du kan med andre ord ikke ha mer enn 40% fravær</a:t>
            </a:r>
            <a:r>
              <a:rPr lang="nb-NO" altLang="nb-NO" sz="1950" i="1" dirty="0"/>
              <a:t>, selv om du er syk og har legeerklæring.</a:t>
            </a:r>
          </a:p>
          <a:p>
            <a:pPr lvl="1">
              <a:defRPr/>
            </a:pPr>
            <a:r>
              <a:rPr lang="nb-NO" altLang="nb-NO" sz="1650" dirty="0"/>
              <a:t>Du kan sjekke emnesiden for å finne ut hvor mange seminarer du kan gå glipp av før du overgår 40% fravær.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124CF53F-CC7B-41AC-A6DB-6DE1E822C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>
                <a:solidFill>
                  <a:schemeClr val="tx1"/>
                </a:solidFill>
              </a:rPr>
              <a:t>Emnepåmelding i Studentweb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4E279-0DEB-4AD2-8C15-3B4093B7B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Meld deg </a:t>
            </a:r>
            <a:r>
              <a:rPr lang="en-US" sz="1800" dirty="0" err="1"/>
              <a:t>til</a:t>
            </a:r>
            <a:r>
              <a:rPr lang="en-US" sz="1800" dirty="0"/>
              <a:t> </a:t>
            </a:r>
            <a:r>
              <a:rPr lang="en-US" sz="1800" dirty="0" err="1"/>
              <a:t>emnene</a:t>
            </a:r>
            <a:r>
              <a:rPr lang="en-US" sz="1800" dirty="0"/>
              <a:t> dine </a:t>
            </a:r>
            <a:r>
              <a:rPr lang="en-US" sz="1800" dirty="0" err="1"/>
              <a:t>innen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FF0000"/>
                </a:solidFill>
              </a:rPr>
              <a:t>18. august kl. 23.59 </a:t>
            </a:r>
            <a:r>
              <a:rPr lang="en-US" sz="1800" dirty="0"/>
              <a:t>(</a:t>
            </a:r>
            <a:r>
              <a:rPr lang="en-US" sz="1800" dirty="0" err="1"/>
              <a:t>gjør</a:t>
            </a:r>
            <a:r>
              <a:rPr lang="en-US" sz="1800" dirty="0"/>
              <a:t> </a:t>
            </a:r>
            <a:r>
              <a:rPr lang="en-US" sz="1800" dirty="0" err="1"/>
              <a:t>det</a:t>
            </a:r>
            <a:r>
              <a:rPr lang="en-US" sz="1800" dirty="0"/>
              <a:t> </a:t>
            </a:r>
            <a:r>
              <a:rPr lang="en-US" sz="1800" dirty="0" err="1"/>
              <a:t>gjerne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dag)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 err="1"/>
              <a:t>Semesterregistrer</a:t>
            </a:r>
            <a:r>
              <a:rPr lang="en-US" sz="1800" dirty="0"/>
              <a:t> </a:t>
            </a:r>
            <a:r>
              <a:rPr lang="en-US" sz="1800" dirty="0" err="1"/>
              <a:t>deg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betal</a:t>
            </a:r>
            <a:r>
              <a:rPr lang="en-US" sz="1800" dirty="0"/>
              <a:t> </a:t>
            </a:r>
            <a:r>
              <a:rPr lang="en-US" sz="1800" dirty="0" err="1"/>
              <a:t>semesteravgift</a:t>
            </a:r>
            <a:r>
              <a:rPr lang="en-US" sz="1800" dirty="0"/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før</a:t>
            </a:r>
            <a:r>
              <a:rPr lang="en-US" sz="1800" b="1" dirty="0">
                <a:solidFill>
                  <a:srgbClr val="FF0000"/>
                </a:solidFill>
              </a:rPr>
              <a:t> 1. </a:t>
            </a:r>
            <a:r>
              <a:rPr lang="en-US" sz="1800" b="1" dirty="0" err="1">
                <a:solidFill>
                  <a:srgbClr val="FF0000"/>
                </a:solidFill>
              </a:rPr>
              <a:t>september</a:t>
            </a:r>
            <a:endParaRPr lang="en-US" sz="1800" b="1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nb-NO" altLang="nb-NO" sz="1800" dirty="0"/>
              <a:t>Du skal bare melde deg til emner for ett semester av gangen. Neste frist er i desember for oppmelding til vårsemesteret.</a:t>
            </a:r>
          </a:p>
          <a:p>
            <a:pPr marL="0" indent="0">
              <a:buFontTx/>
              <a:buNone/>
              <a:defRPr/>
            </a:pPr>
            <a:endParaRPr lang="en-US" sz="1800" dirty="0"/>
          </a:p>
          <a:p>
            <a:pPr marL="0" indent="0">
              <a:buFontTx/>
              <a:buNone/>
              <a:defRPr/>
            </a:pPr>
            <a:r>
              <a:rPr lang="nb-NO" altLang="nb-NO" sz="1800" b="1" dirty="0">
                <a:highlight>
                  <a:srgbClr val="FFFF00"/>
                </a:highlight>
              </a:rPr>
              <a:t>Registreringshjelp onsdag og torsdag kl. 12:00 til 14:00 på seminarrom 12 i </a:t>
            </a:r>
            <a:r>
              <a:rPr lang="nb-NO" altLang="nb-NO" sz="1800" b="1" dirty="0" err="1">
                <a:highlight>
                  <a:srgbClr val="FFFF00"/>
                </a:highlight>
              </a:rPr>
              <a:t>P.A.Munchs</a:t>
            </a:r>
            <a:r>
              <a:rPr lang="nb-NO" altLang="nb-NO" sz="1800" b="1" dirty="0">
                <a:highlight>
                  <a:srgbClr val="FFFF00"/>
                </a:highlight>
              </a:rPr>
              <a:t> hus. </a:t>
            </a:r>
          </a:p>
          <a:p>
            <a:pPr marL="0" indent="0">
              <a:buFontTx/>
              <a:buNone/>
              <a:defRPr/>
            </a:pPr>
            <a:endParaRPr lang="en-US" sz="1800" dirty="0"/>
          </a:p>
          <a:p>
            <a:pPr>
              <a:defRPr/>
            </a:pPr>
            <a:endParaRPr lang="nb-N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Placeholder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6253247-A3AD-49E1-80B3-D8C2F2616B16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5843" name="Text Placeholder 13">
            <a:extLst>
              <a:ext uri="{FF2B5EF4-FFF2-40B4-BE49-F238E27FC236}">
                <a16:creationId xmlns:a16="http://schemas.microsoft.com/office/drawing/2014/main" id="{C9D4B339-B296-4AF2-872C-2DD40DBA2898}"/>
              </a:ext>
            </a:extLst>
          </p:cNvPr>
          <p:cNvSpPr>
            <a:spLocks noGrp="1" noChangeArrowheads="1"/>
          </p:cNvSpPr>
          <p:nvPr>
            <p:ph type="body" sz="quarter" idx="15"/>
          </p:nvPr>
        </p:nvSpPr>
        <p:spPr>
          <a:xfrm>
            <a:off x="285750" y="6280150"/>
            <a:ext cx="765175" cy="203200"/>
          </a:xfrm>
          <a:blipFill dpi="0" rotWithShape="1">
            <a:srcRect/>
          </a:blipFill>
        </p:spPr>
        <p:txBody>
          <a:bodyPr/>
          <a:lstStyle/>
          <a:p>
            <a:endParaRPr lang="en-GB" altLang="nb-NO"/>
          </a:p>
        </p:txBody>
      </p:sp>
      <p:sp>
        <p:nvSpPr>
          <p:cNvPr id="5" name="Title 9">
            <a:extLst>
              <a:ext uri="{FF2B5EF4-FFF2-40B4-BE49-F238E27FC236}">
                <a16:creationId xmlns:a16="http://schemas.microsoft.com/office/drawing/2014/main" id="{111872ED-39B9-4ED4-BC00-DEE287D8ABC9}"/>
              </a:ext>
            </a:extLst>
          </p:cNvPr>
          <p:cNvSpPr txBox="1">
            <a:spLocks/>
          </p:cNvSpPr>
          <p:nvPr/>
        </p:nvSpPr>
        <p:spPr bwMode="auto">
          <a:xfrm>
            <a:off x="1077346" y="5778586"/>
            <a:ext cx="6858000" cy="1409072"/>
          </a:xfrm>
          <a:prstGeom prst="rect">
            <a:avLst/>
          </a:prstGeom>
          <a:noFill/>
          <a:ln>
            <a:noFill/>
          </a:ln>
        </p:spPr>
        <p:txBody>
          <a:bodyPr wrap="none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76" b="1">
                <a:solidFill>
                  <a:schemeClr val="tx2"/>
                </a:solidFill>
                <a:highlight>
                  <a:srgbClr val="FFFFFF"/>
                </a:highligh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r>
              <a:rPr lang="nb-NO" kern="0">
                <a:hlinkClick r:id="rId4"/>
              </a:rPr>
              <a:t>https://minestudier.no/</a:t>
            </a:r>
            <a:br>
              <a:rPr lang="nb-NO" kern="0"/>
            </a:br>
            <a:endParaRPr lang="en-GB" kern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1DE1E8-31A5-4BF4-A003-C8C0FB11D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151188"/>
            <a:ext cx="6858000" cy="1878012"/>
          </a:xfrm>
        </p:spPr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DA34249-5E95-41AA-8E36-F3183F254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>
                <a:solidFill>
                  <a:schemeClr val="tx1"/>
                </a:solidFill>
              </a:rPr>
              <a:t>Følg med og hold deg orientert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EA5E4EFF-0EAF-428C-AFD6-7FD682FF21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nb-NO" sz="1800"/>
          </a:p>
          <a:p>
            <a:r>
              <a:rPr lang="en-US" altLang="nb-NO" sz="1800"/>
              <a:t>Sjekk e-posten din jevnlig, helst hver dag</a:t>
            </a:r>
            <a:endParaRPr lang="nb-NO" altLang="nb-NO" sz="1800"/>
          </a:p>
          <a:p>
            <a:r>
              <a:rPr lang="en-US" altLang="nb-NO" sz="1800"/>
              <a:t>Følg med på nettsidene for programmet og emnene dine</a:t>
            </a:r>
          </a:p>
          <a:p>
            <a:r>
              <a:rPr lang="en-US" altLang="nb-NO" sz="1800" b="1"/>
              <a:t>Mine Studier</a:t>
            </a:r>
            <a:r>
              <a:rPr lang="en-US" altLang="nb-NO" sz="1800"/>
              <a:t> er et nyttig verktøy </a:t>
            </a:r>
            <a:r>
              <a:rPr lang="nb-NO" altLang="nb-NO" sz="1800">
                <a:hlinkClick r:id="rId3"/>
              </a:rPr>
              <a:t>https://minestudier.uio.no</a:t>
            </a:r>
            <a:endParaRPr lang="en-US" altLang="nb-NO" sz="1800"/>
          </a:p>
          <a:p>
            <a:r>
              <a:rPr lang="en-US" altLang="nb-NO" sz="1800" b="1"/>
              <a:t>Canvas</a:t>
            </a:r>
            <a:r>
              <a:rPr lang="en-US" altLang="nb-NO" sz="1800"/>
              <a:t> </a:t>
            </a:r>
            <a:r>
              <a:rPr lang="nb-NO" altLang="nb-NO" sz="1800"/>
              <a:t>canvas.uio.no</a:t>
            </a:r>
            <a:endParaRPr lang="en-US" altLang="nb-NO" sz="1800"/>
          </a:p>
          <a:p>
            <a:r>
              <a:rPr lang="en-US" altLang="nb-NO" sz="1800"/>
              <a:t>Alle bør ha studentkort. Dette brukes som adgangskort til rom/bygninger, bibliotekskort og for å ta utskrifter, m.m. Dette fås på kortsenteret til SiO, som ligger bak Akademika. Ta med gyldig legitimasjon</a:t>
            </a:r>
            <a:endParaRPr lang="en-US" altLang="nb-NO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866BD295-ABA2-4D95-8F1F-FD1444E51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838200"/>
            <a:ext cx="7696200" cy="646113"/>
          </a:xfrm>
        </p:spPr>
        <p:txBody>
          <a:bodyPr/>
          <a:lstStyle/>
          <a:p>
            <a:r>
              <a:rPr lang="nb-NO" altLang="nb-NO" sz="2400">
                <a:solidFill>
                  <a:schemeClr val="tx1"/>
                </a:solidFill>
              </a:rPr>
              <a:t>Behov for tilrettelegging i hverdagen?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FE2C8-BAE7-46DE-BAE7-FB2B78C99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844675"/>
            <a:ext cx="76962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nb-NO" altLang="nb-NO" sz="2000" dirty="0"/>
          </a:p>
          <a:p>
            <a:pPr>
              <a:defRPr/>
            </a:pPr>
            <a:r>
              <a:rPr lang="nb-NO" sz="2000" dirty="0"/>
              <a:t>Permisjon</a:t>
            </a:r>
          </a:p>
          <a:p>
            <a:pPr>
              <a:defRPr/>
            </a:pPr>
            <a:r>
              <a:rPr lang="nb-NO" sz="2000" dirty="0"/>
              <a:t>Redusert studieprogresjon</a:t>
            </a:r>
          </a:p>
          <a:p>
            <a:pPr>
              <a:defRPr/>
            </a:pPr>
            <a:r>
              <a:rPr lang="nb-NO" sz="2000" dirty="0"/>
              <a:t>Tilrettelegging i studiehverdagen:</a:t>
            </a:r>
          </a:p>
          <a:p>
            <a:pPr lvl="1">
              <a:defRPr/>
            </a:pPr>
            <a:r>
              <a:rPr lang="nb-NO" sz="1600" dirty="0"/>
              <a:t>Utlån av hjelpemidler og teknisk utstyr</a:t>
            </a:r>
          </a:p>
          <a:p>
            <a:pPr lvl="1">
              <a:defRPr/>
            </a:pPr>
            <a:r>
              <a:rPr lang="nb-NO" sz="1600" dirty="0"/>
              <a:t>Reservert lesesalsplass eller plass på mindre leserom</a:t>
            </a:r>
          </a:p>
          <a:p>
            <a:pPr lvl="1">
              <a:defRPr/>
            </a:pPr>
            <a:r>
              <a:rPr lang="nb-NO" sz="1600" dirty="0"/>
              <a:t>Tilgang til hvilerom</a:t>
            </a:r>
            <a:endParaRPr lang="nb-NO" dirty="0"/>
          </a:p>
          <a:p>
            <a:pPr>
              <a:defRPr/>
            </a:pPr>
            <a:r>
              <a:rPr lang="nb-NO" altLang="nb-NO" sz="2000" dirty="0"/>
              <a:t>Tilrettelegging på eksamen </a:t>
            </a:r>
          </a:p>
          <a:p>
            <a:pPr marL="0" indent="0">
              <a:buFontTx/>
              <a:buNone/>
              <a:defRPr/>
            </a:pPr>
            <a:r>
              <a:rPr lang="nb-NO" sz="2000" dirty="0">
                <a:solidFill>
                  <a:srgbClr val="00B0F0"/>
                </a:solidFill>
                <a:hlinkClick r:id="rId3"/>
              </a:rPr>
              <a:t>https://www.uio.no/studier/tilrettelegging-permisjon/</a:t>
            </a:r>
            <a:endParaRPr lang="nb-NO" altLang="nb-NO" sz="2000" dirty="0"/>
          </a:p>
          <a:p>
            <a:pPr>
              <a:defRPr/>
            </a:pPr>
            <a:r>
              <a:rPr lang="nb-NO" altLang="nb-NO" sz="2000" dirty="0" err="1">
                <a:hlinkClick r:id="rId4"/>
              </a:rPr>
              <a:t>SiO</a:t>
            </a:r>
            <a:r>
              <a:rPr lang="nb-NO" altLang="nb-NO" sz="2000" dirty="0">
                <a:hlinkClick r:id="rId4"/>
              </a:rPr>
              <a:t> Helse </a:t>
            </a:r>
            <a:endParaRPr lang="nb-NO" altLang="nb-NO" sz="2000" dirty="0"/>
          </a:p>
          <a:p>
            <a:pPr>
              <a:buFontTx/>
              <a:buNone/>
              <a:defRPr/>
            </a:pPr>
            <a:endParaRPr lang="nb-NO" altLang="nb-NO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29166B19-99EC-4206-B10F-E8B9739C1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838200"/>
            <a:ext cx="7696200" cy="862013"/>
          </a:xfrm>
        </p:spPr>
        <p:txBody>
          <a:bodyPr/>
          <a:lstStyle/>
          <a:p>
            <a:r>
              <a:rPr lang="nb-NO" altLang="nb-NO" sz="2800">
                <a:solidFill>
                  <a:srgbClr val="0070C0"/>
                </a:solidFill>
              </a:rPr>
              <a:t>Livet rundt studiene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DB967A7D-19E5-4A7A-8668-F594C29419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1628775"/>
            <a:ext cx="7696200" cy="4467225"/>
          </a:xfrm>
        </p:spPr>
        <p:txBody>
          <a:bodyPr/>
          <a:lstStyle/>
          <a:p>
            <a:pPr>
              <a:buFontTx/>
              <a:buNone/>
              <a:defRPr/>
            </a:pPr>
            <a:endParaRPr lang="nb-NO" altLang="nb-NO" sz="1800" dirty="0"/>
          </a:p>
          <a:p>
            <a:pPr>
              <a:defRPr/>
            </a:pPr>
            <a:r>
              <a:rPr lang="nb-NO" altLang="nb-NO" sz="1800" dirty="0">
                <a:hlinkClick r:id="rId3"/>
              </a:rPr>
              <a:t>Livet rundt studiene </a:t>
            </a:r>
            <a:r>
              <a:rPr lang="nb-NO" altLang="nb-NO" sz="1800" dirty="0"/>
              <a:t>– UiO</a:t>
            </a:r>
          </a:p>
          <a:p>
            <a:pPr lvl="1">
              <a:defRPr/>
            </a:pPr>
            <a:r>
              <a:rPr lang="nb-NO" altLang="nb-NO" sz="1400" dirty="0"/>
              <a:t>På denne siden finner du lenke til Studentsamskipnaden i Oslo og Akershus (</a:t>
            </a:r>
            <a:r>
              <a:rPr lang="nb-NO" altLang="nb-NO" sz="1400" dirty="0" err="1"/>
              <a:t>SiO</a:t>
            </a:r>
            <a:r>
              <a:rPr lang="nb-NO" altLang="nb-NO" sz="1400" dirty="0"/>
              <a:t>)</a:t>
            </a:r>
          </a:p>
          <a:p>
            <a:pPr lvl="1">
              <a:defRPr/>
            </a:pPr>
            <a:r>
              <a:rPr lang="nb-NO" altLang="nb-NO" sz="1400" dirty="0"/>
              <a:t>Studentdemokrati</a:t>
            </a:r>
          </a:p>
          <a:p>
            <a:pPr lvl="1">
              <a:defRPr/>
            </a:pPr>
            <a:r>
              <a:rPr lang="nb-NO" altLang="nb-NO" sz="1400" dirty="0"/>
              <a:t>Foreninger</a:t>
            </a:r>
          </a:p>
          <a:p>
            <a:pPr lvl="1">
              <a:defRPr/>
            </a:pPr>
            <a:r>
              <a:rPr lang="nb-NO" altLang="nb-NO" sz="1400" dirty="0"/>
              <a:t>Arrangementer</a:t>
            </a:r>
          </a:p>
          <a:p>
            <a:pPr>
              <a:defRPr/>
            </a:pPr>
            <a:endParaRPr lang="nb-NO" altLang="nb-NO" sz="1800" dirty="0"/>
          </a:p>
          <a:p>
            <a:pPr>
              <a:defRPr/>
            </a:pPr>
            <a:r>
              <a:rPr lang="nb-NO" altLang="nb-NO" sz="1800" dirty="0">
                <a:hlinkClick r:id="rId4"/>
              </a:rPr>
              <a:t>Studentforeninger</a:t>
            </a:r>
            <a:endParaRPr lang="nb-NO" altLang="nb-NO" sz="1800" dirty="0"/>
          </a:p>
          <a:p>
            <a:pPr lvl="1">
              <a:defRPr/>
            </a:pPr>
            <a:r>
              <a:rPr lang="nb-NO" altLang="nb-NO" sz="1400" dirty="0"/>
              <a:t>Litteraturtidsskriftet Lasso</a:t>
            </a:r>
          </a:p>
          <a:p>
            <a:pPr lvl="1">
              <a:defRPr/>
            </a:pPr>
            <a:r>
              <a:rPr lang="nb-NO" altLang="nb-NO" sz="1400" dirty="0"/>
              <a:t>Filologen</a:t>
            </a:r>
          </a:p>
          <a:p>
            <a:pPr lvl="1">
              <a:defRPr/>
            </a:pPr>
            <a:r>
              <a:rPr lang="nb-NO" altLang="nb-NO" sz="1400" dirty="0" err="1"/>
              <a:t>Uglebo</a:t>
            </a:r>
            <a:r>
              <a:rPr lang="nb-NO" altLang="nb-NO" sz="1400" dirty="0"/>
              <a:t> (kjellerpub på HF)</a:t>
            </a:r>
          </a:p>
          <a:p>
            <a:pPr lvl="1">
              <a:defRPr/>
            </a:pPr>
            <a:endParaRPr lang="nb-NO" altLang="nb-NO" sz="1400" dirty="0"/>
          </a:p>
          <a:p>
            <a:pPr>
              <a:defRPr/>
            </a:pPr>
            <a:r>
              <a:rPr lang="nb-NO" altLang="nb-NO" sz="1800" dirty="0"/>
              <a:t>   Facebook-gruppe for ILOS </a:t>
            </a:r>
            <a:r>
              <a:rPr lang="nb-NO" sz="1800" u="sng" dirty="0">
                <a:hlinkClick r:id="rId5"/>
              </a:rPr>
              <a:t>https://www.facebook.com/groups/2386310421435731</a:t>
            </a:r>
            <a:r>
              <a:rPr lang="nb-NO" u="sng" dirty="0">
                <a:hlinkClick r:id="rId5"/>
              </a:rPr>
              <a:t>/</a:t>
            </a:r>
            <a:r>
              <a:rPr lang="nb-NO" dirty="0"/>
              <a:t>​ </a:t>
            </a:r>
            <a:endParaRPr lang="nb-NO" altLang="nb-NO" sz="1800" dirty="0"/>
          </a:p>
          <a:p>
            <a:pPr marL="0" indent="0">
              <a:buFontTx/>
              <a:buNone/>
              <a:defRPr/>
            </a:pPr>
            <a:endParaRPr lang="nb-NO" altLang="nb-NO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Placeholder 8">
            <a:extLst>
              <a:ext uri="{FF2B5EF4-FFF2-40B4-BE49-F238E27FC236}">
                <a16:creationId xmlns:a16="http://schemas.microsoft.com/office/drawing/2014/main" id="{24637682-5829-4DCD-80DB-DEDA480BD876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" b="484"/>
          <a:stretch>
            <a:fillRect/>
          </a:stretch>
        </p:blipFill>
        <p:spPr>
          <a:xfrm>
            <a:off x="5073650" y="781050"/>
            <a:ext cx="4070350" cy="521970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6A620-7FDC-450E-84BC-96F660727D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94388" y="7316788"/>
            <a:ext cx="3114675" cy="138112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4036" name="Footer Placeholder 3">
            <a:extLst>
              <a:ext uri="{FF2B5EF4-FFF2-40B4-BE49-F238E27FC236}">
                <a16:creationId xmlns:a16="http://schemas.microsoft.com/office/drawing/2014/main" id="{5A117C9D-1728-43D7-AC7E-0C0C17B02C75}"/>
              </a:ext>
            </a:extLst>
          </p:cNvPr>
          <p:cNvSpPr>
            <a:spLocks noGrp="1" noChangeArrowheads="1"/>
          </p:cNvSpPr>
          <p:nvPr>
            <p:ph type="ftr" sz="quarter" idx="3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600"/>
              <a:t>Det humanistiske fakultet</a:t>
            </a:r>
          </a:p>
        </p:txBody>
      </p:sp>
      <p:sp>
        <p:nvSpPr>
          <p:cNvPr id="44037" name="Title 5">
            <a:extLst>
              <a:ext uri="{FF2B5EF4-FFF2-40B4-BE49-F238E27FC236}">
                <a16:creationId xmlns:a16="http://schemas.microsoft.com/office/drawing/2014/main" id="{F1F44648-1A84-4241-9BD9-A8883D626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363" y="1539875"/>
            <a:ext cx="4584700" cy="863600"/>
          </a:xfrm>
        </p:spPr>
        <p:txBody>
          <a:bodyPr/>
          <a:lstStyle/>
          <a:p>
            <a:r>
              <a:rPr lang="nb-NO" altLang="nb-NO" sz="3300"/>
              <a:t>Jobbklar </a:t>
            </a:r>
            <a:br>
              <a:rPr lang="nb-NO" altLang="nb-NO" sz="3300"/>
            </a:br>
            <a:r>
              <a:rPr lang="nb-NO" altLang="nb-NO" sz="3300"/>
              <a:t>- din vei til arbeidslivet</a:t>
            </a:r>
            <a:endParaRPr lang="en-US" altLang="nb-NO" sz="33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B4ADDC-7C4F-4833-A001-E7EDD0A8387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623888" y="3302000"/>
            <a:ext cx="4554537" cy="3225800"/>
          </a:xfrm>
        </p:spPr>
        <p:txBody>
          <a:bodyPr/>
          <a:lstStyle/>
          <a:p>
            <a:pPr>
              <a:defRPr/>
            </a:pPr>
            <a:r>
              <a:rPr lang="nb-NO" sz="1200" dirty="0"/>
              <a:t>Gå til Mine studier [app eller desktop]</a:t>
            </a:r>
            <a:endParaRPr lang="en-US" sz="1200" dirty="0"/>
          </a:p>
          <a:p>
            <a:pPr>
              <a:defRPr/>
            </a:pPr>
            <a:r>
              <a:rPr lang="nb-NO" sz="1200" dirty="0"/>
              <a:t>Velg snarveien til Canvas og logg deg på</a:t>
            </a:r>
            <a:endParaRPr lang="en-US" sz="1200" dirty="0"/>
          </a:p>
          <a:p>
            <a:pPr>
              <a:defRPr/>
            </a:pPr>
            <a:r>
              <a:rPr lang="nb-NO" sz="1200" dirty="0"/>
              <a:t>Finn Jobbklar på dashboardet ditt</a:t>
            </a:r>
          </a:p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44039" name="Subtitle 6">
            <a:extLst>
              <a:ext uri="{FF2B5EF4-FFF2-40B4-BE49-F238E27FC236}">
                <a16:creationId xmlns:a16="http://schemas.microsoft.com/office/drawing/2014/main" id="{29BAD02D-2CD5-4E77-A829-BC26E9D2B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2646363"/>
            <a:ext cx="4652963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ts val="1150"/>
              </a:spcBef>
              <a:buFont typeface="Wingdings" panose="05000000000000000000" pitchFamily="2" charset="2"/>
              <a:buNone/>
            </a:pPr>
            <a:r>
              <a:rPr lang="nb-NO" altLang="nb-NO" sz="1500"/>
              <a:t>Fra første dag på studiene kan du forberede deg </a:t>
            </a:r>
            <a:br>
              <a:rPr lang="nb-NO" altLang="nb-NO" sz="1500"/>
            </a:br>
            <a:r>
              <a:rPr lang="nb-NO" altLang="nb-NO" sz="1500"/>
              <a:t>på arbeidslivet gjennom Jobbklar-sidene i Canvas.</a:t>
            </a:r>
            <a:endParaRPr lang="en-US" altLang="nb-NO" sz="1500"/>
          </a:p>
        </p:txBody>
      </p:sp>
      <p:pic>
        <p:nvPicPr>
          <p:cNvPr id="44040" name="Picture 4">
            <a:extLst>
              <a:ext uri="{FF2B5EF4-FFF2-40B4-BE49-F238E27FC236}">
                <a16:creationId xmlns:a16="http://schemas.microsoft.com/office/drawing/2014/main" id="{69827367-2ED9-44D4-8624-0F72CBB3D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4308475"/>
            <a:ext cx="12144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F64AFE72-DA77-4646-B002-4A2A01872F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874713"/>
            <a:ext cx="7696200" cy="647700"/>
          </a:xfrm>
        </p:spPr>
        <p:txBody>
          <a:bodyPr/>
          <a:lstStyle/>
          <a:p>
            <a:pPr eaLnBrk="1" hangingPunct="1"/>
            <a:br>
              <a:rPr lang="nb-NO" altLang="nb-NO">
                <a:solidFill>
                  <a:srgbClr val="7030A0"/>
                </a:solidFill>
              </a:rPr>
            </a:br>
            <a:r>
              <a:rPr lang="nb-NO" altLang="nb-NO" sz="2800">
                <a:solidFill>
                  <a:schemeClr val="tx1"/>
                </a:solidFill>
              </a:rPr>
              <a:t>Viktige frister:</a:t>
            </a:r>
          </a:p>
        </p:txBody>
      </p:sp>
      <p:sp>
        <p:nvSpPr>
          <p:cNvPr id="45059" name="TextBox 3">
            <a:extLst>
              <a:ext uri="{FF2B5EF4-FFF2-40B4-BE49-F238E27FC236}">
                <a16:creationId xmlns:a16="http://schemas.microsoft.com/office/drawing/2014/main" id="{8BA32144-2683-4855-970E-645043561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628775"/>
            <a:ext cx="6335712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1600" b="1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800" b="1">
                <a:solidFill>
                  <a:srgbClr val="FF0000"/>
                </a:solidFill>
              </a:rPr>
              <a:t>Torsdag 18. august, før klokken 23.59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600" b="1"/>
              <a:t>Siste frist for å melde deg til emner i StudentWeb for  høstsemesteret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6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800" b="1">
                <a:solidFill>
                  <a:srgbClr val="FF0000"/>
                </a:solidFill>
              </a:rPr>
              <a:t>1. september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600" b="1"/>
              <a:t>Siste frist for å betale semesteravgift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600" b="1">
                <a:solidFill>
                  <a:srgbClr val="FF0000"/>
                </a:solidFill>
              </a:rPr>
              <a:t>Tidlig desember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600" b="1"/>
              <a:t>Meld deg til emner for vårsemesteret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nb-NO" altLang="nb-NO" sz="1600"/>
            </a:br>
            <a:endParaRPr lang="nb-NO" altLang="nb-NO" sz="16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1600" b="1"/>
          </a:p>
        </p:txBody>
      </p:sp>
      <p:pic>
        <p:nvPicPr>
          <p:cNvPr id="45060" name="Bilde 2" descr="Et bilde som inneholder klokke, objekt&#10;&#10;Automatisk generert beskrivelse">
            <a:extLst>
              <a:ext uri="{FF2B5EF4-FFF2-40B4-BE49-F238E27FC236}">
                <a16:creationId xmlns:a16="http://schemas.microsoft.com/office/drawing/2014/main" id="{47F78BE4-F234-4CA2-B5FE-7BE4BF8EE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205038"/>
            <a:ext cx="2378075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85556918-500D-4D7A-8C09-CF59F8A58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1052513"/>
            <a:ext cx="7651750" cy="454025"/>
          </a:xfrm>
        </p:spPr>
        <p:txBody>
          <a:bodyPr/>
          <a:lstStyle/>
          <a:p>
            <a:endParaRPr lang="nb-NO" altLang="nb-NO" sz="5400">
              <a:solidFill>
                <a:srgbClr val="FFC000"/>
              </a:solidFill>
            </a:endParaRPr>
          </a:p>
        </p:txBody>
      </p:sp>
      <p:pic>
        <p:nvPicPr>
          <p:cNvPr id="47107" name="Plassholder for innhold 2" descr="Et bilde som inneholder skrivesaker, brevhode, blyant&#10;&#10;Automatisk generert beskrivelse">
            <a:extLst>
              <a:ext uri="{FF2B5EF4-FFF2-40B4-BE49-F238E27FC236}">
                <a16:creationId xmlns:a16="http://schemas.microsoft.com/office/drawing/2014/main" id="{7A494B9E-7B64-4BC5-AB1E-23DB396B49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506538"/>
            <a:ext cx="6408738" cy="4178300"/>
          </a:xfrm>
        </p:spPr>
      </p:pic>
      <p:sp>
        <p:nvSpPr>
          <p:cNvPr id="47108" name="TekstSylinder 3">
            <a:extLst>
              <a:ext uri="{FF2B5EF4-FFF2-40B4-BE49-F238E27FC236}">
                <a16:creationId xmlns:a16="http://schemas.microsoft.com/office/drawing/2014/main" id="{64DD4AAA-F2F6-4392-AE0F-DA51D9CC4ED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627313" y="2871788"/>
            <a:ext cx="3529012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4400" b="1"/>
              <a:t>LYKKE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4400" b="1"/>
              <a:t>TIL!!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f_ilos_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hf_ilos_1</Template>
  <TotalTime>23005</TotalTime>
  <Words>716</Words>
  <Application>Microsoft Office PowerPoint</Application>
  <PresentationFormat>On-screen Show (4:3)</PresentationFormat>
  <Paragraphs>159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ヒラギノ角ゴ Pro W3</vt:lpstr>
      <vt:lpstr>Calibri</vt:lpstr>
      <vt:lpstr>MS PGothic</vt:lpstr>
      <vt:lpstr>Wingdings</vt:lpstr>
      <vt:lpstr>hf_ilos_1</vt:lpstr>
      <vt:lpstr>Informasjonsmøte for allmenn litteraturvitenskap årsenhet og bachelor</vt:lpstr>
      <vt:lpstr>PowerPoint Presentation</vt:lpstr>
      <vt:lpstr>Emner og undervisning</vt:lpstr>
      <vt:lpstr>Å studere ved UiO</vt:lpstr>
      <vt:lpstr>Oppbygging Bachelorgrad</vt:lpstr>
      <vt:lpstr>Obligatoriske emner 1. semester</vt:lpstr>
      <vt:lpstr>Bytte seminargruppe?</vt:lpstr>
      <vt:lpstr>Oppmøtekrav</vt:lpstr>
      <vt:lpstr>Emnepåmelding i Studentweb</vt:lpstr>
      <vt:lpstr>PowerPoint Presentation</vt:lpstr>
      <vt:lpstr>Følg med og hold deg orientert</vt:lpstr>
      <vt:lpstr>Behov for tilrettelegging i hverdagen?</vt:lpstr>
      <vt:lpstr>Livet rundt studiene</vt:lpstr>
      <vt:lpstr>Jobbklar  - din vei til arbeidslivet</vt:lpstr>
      <vt:lpstr> Viktige frister: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torjohn</dc:creator>
  <cp:lastModifiedBy>Heidi Malchère Pettersen</cp:lastModifiedBy>
  <cp:revision>433</cp:revision>
  <cp:lastPrinted>2016-07-07T07:29:59Z</cp:lastPrinted>
  <dcterms:created xsi:type="dcterms:W3CDTF">2011-06-23T08:45:18Z</dcterms:created>
  <dcterms:modified xsi:type="dcterms:W3CDTF">2022-08-16T11:39:42Z</dcterms:modified>
</cp:coreProperties>
</file>