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15"/>
  </p:notesMasterIdLst>
  <p:sldIdLst>
    <p:sldId id="256" r:id="rId5"/>
    <p:sldId id="267" r:id="rId6"/>
    <p:sldId id="259" r:id="rId7"/>
    <p:sldId id="257" r:id="rId8"/>
    <p:sldId id="258" r:id="rId9"/>
    <p:sldId id="266" r:id="rId10"/>
    <p:sldId id="263" r:id="rId11"/>
    <p:sldId id="264" r:id="rId12"/>
    <p:sldId id="265" r:id="rId13"/>
    <p:sldId id="260"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4767" autoAdjust="0"/>
  </p:normalViewPr>
  <p:slideViewPr>
    <p:cSldViewPr snapToGrid="0">
      <p:cViewPr varScale="1">
        <p:scale>
          <a:sx n="113" d="100"/>
          <a:sy n="113" d="100"/>
        </p:scale>
        <p:origin x="460" y="88"/>
      </p:cViewPr>
      <p:guideLst/>
    </p:cSldViewPr>
  </p:slideViewPr>
  <p:notesTextViewPr>
    <p:cViewPr>
      <p:scale>
        <a:sx n="1" d="1"/>
        <a:sy n="1" d="1"/>
      </p:scale>
      <p:origin x="0" y="-172"/>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F8DDE6-6DCA-4F1B-973B-01ED64955E88}" type="doc">
      <dgm:prSet loTypeId="urn:microsoft.com/office/officeart/2005/8/layout/lProcess2" loCatId="list" qsTypeId="urn:microsoft.com/office/officeart/2005/8/quickstyle/simple1" qsCatId="simple" csTypeId="urn:microsoft.com/office/officeart/2005/8/colors/colorful1" csCatId="colorful" phldr="1"/>
      <dgm:spPr/>
      <dgm:t>
        <a:bodyPr/>
        <a:lstStyle/>
        <a:p>
          <a:endParaRPr lang="nb-NO"/>
        </a:p>
      </dgm:t>
    </dgm:pt>
    <dgm:pt modelId="{067ED686-C949-4F34-9746-D1CB904FE71F}">
      <dgm:prSet phldrT="[Tekst]"/>
      <dgm:spPr/>
      <dgm:t>
        <a:bodyPr/>
        <a:lstStyle/>
        <a:p>
          <a:r>
            <a:rPr lang="nb-NO" dirty="0" smtClean="0"/>
            <a:t>Emnegruppe</a:t>
          </a:r>
          <a:endParaRPr lang="nb-NO" dirty="0"/>
        </a:p>
      </dgm:t>
    </dgm:pt>
    <dgm:pt modelId="{7781479F-490F-4EAE-B628-2A7CD0E2CB2F}" type="parTrans" cxnId="{504AFF5F-41F0-49BF-B72B-A99AA8227DCC}">
      <dgm:prSet/>
      <dgm:spPr/>
      <dgm:t>
        <a:bodyPr/>
        <a:lstStyle/>
        <a:p>
          <a:endParaRPr lang="nb-NO"/>
        </a:p>
      </dgm:t>
    </dgm:pt>
    <dgm:pt modelId="{6B51A345-136D-4996-B30E-249CE1E86C48}" type="sibTrans" cxnId="{504AFF5F-41F0-49BF-B72B-A99AA8227DCC}">
      <dgm:prSet/>
      <dgm:spPr/>
      <dgm:t>
        <a:bodyPr/>
        <a:lstStyle/>
        <a:p>
          <a:endParaRPr lang="nb-NO"/>
        </a:p>
      </dgm:t>
    </dgm:pt>
    <dgm:pt modelId="{8C72F804-D4AD-4993-909B-0354FE253D91}">
      <dgm:prSet phldrT="[Tekst]" custT="1"/>
      <dgm:spPr/>
      <dgm:t>
        <a:bodyPr/>
        <a:lstStyle/>
        <a:p>
          <a:r>
            <a:rPr lang="nb-NO" sz="1800" dirty="0" smtClean="0"/>
            <a:t>Pedagogisk psykologi: </a:t>
          </a:r>
        </a:p>
        <a:p>
          <a:r>
            <a:rPr lang="nb-NO" sz="1800" dirty="0" smtClean="0"/>
            <a:t>Hvordan mennesker lærer og utvikler seg (70 </a:t>
          </a:r>
          <a:r>
            <a:rPr lang="nb-NO" sz="1800" dirty="0" err="1" smtClean="0"/>
            <a:t>stp</a:t>
          </a:r>
          <a:r>
            <a:rPr lang="nb-NO" sz="1800" dirty="0" smtClean="0"/>
            <a:t> inkludert mulighet for 30 stp. på utveksling)</a:t>
          </a:r>
          <a:endParaRPr lang="nb-NO" sz="1800" dirty="0"/>
        </a:p>
      </dgm:t>
    </dgm:pt>
    <dgm:pt modelId="{F9328C07-6BE8-4C9A-9910-673C33AD828B}" type="parTrans" cxnId="{2F59F8F4-FDB0-4375-A97A-BE7FFD5ED58E}">
      <dgm:prSet/>
      <dgm:spPr/>
      <dgm:t>
        <a:bodyPr/>
        <a:lstStyle/>
        <a:p>
          <a:endParaRPr lang="nb-NO"/>
        </a:p>
      </dgm:t>
    </dgm:pt>
    <dgm:pt modelId="{06713313-04AD-436B-88AD-AAB9B2CB4B3E}" type="sibTrans" cxnId="{2F59F8F4-FDB0-4375-A97A-BE7FFD5ED58E}">
      <dgm:prSet/>
      <dgm:spPr/>
      <dgm:t>
        <a:bodyPr/>
        <a:lstStyle/>
        <a:p>
          <a:endParaRPr lang="nb-NO"/>
        </a:p>
      </dgm:t>
    </dgm:pt>
    <dgm:pt modelId="{5E6A208C-C063-41C7-80B0-FA28AEA78ABC}">
      <dgm:prSet phldrT="[Tekst]"/>
      <dgm:spPr/>
      <dgm:t>
        <a:bodyPr/>
        <a:lstStyle/>
        <a:p>
          <a:r>
            <a:rPr lang="nb-NO" dirty="0" smtClean="0"/>
            <a:t>Er obligatorisk opptakskrav til master i pedagogikk, studieretning </a:t>
          </a:r>
          <a:endParaRPr lang="nb-NO" dirty="0"/>
        </a:p>
      </dgm:t>
    </dgm:pt>
    <dgm:pt modelId="{DB69C82B-EEEA-4FA4-BA86-5272D4394D0B}" type="parTrans" cxnId="{DE7F20B3-753A-4357-A8CE-0BA2EEEBB0AC}">
      <dgm:prSet/>
      <dgm:spPr/>
      <dgm:t>
        <a:bodyPr/>
        <a:lstStyle/>
        <a:p>
          <a:endParaRPr lang="nb-NO"/>
        </a:p>
      </dgm:t>
    </dgm:pt>
    <dgm:pt modelId="{D7E8AD20-1617-4F0D-AA18-ABC7C9AEF890}" type="sibTrans" cxnId="{DE7F20B3-753A-4357-A8CE-0BA2EEEBB0AC}">
      <dgm:prSet/>
      <dgm:spPr/>
      <dgm:t>
        <a:bodyPr/>
        <a:lstStyle/>
        <a:p>
          <a:endParaRPr lang="nb-NO"/>
        </a:p>
      </dgm:t>
    </dgm:pt>
    <dgm:pt modelId="{67670A51-DFA3-4D1F-84A8-AB260FEE591E}">
      <dgm:prSet phldrT="[Tekst]" custT="1"/>
      <dgm:spPr/>
      <dgm:t>
        <a:bodyPr/>
        <a:lstStyle/>
        <a:p>
          <a:r>
            <a:rPr lang="nb-NO" sz="2000" dirty="0" smtClean="0"/>
            <a:t>Pedagogisk-psykologisk rådgivning</a:t>
          </a:r>
          <a:endParaRPr lang="nb-NO" sz="2000" dirty="0"/>
        </a:p>
      </dgm:t>
    </dgm:pt>
    <dgm:pt modelId="{77F49197-0E50-48DA-91BC-C06C3A5B3EFC}" type="parTrans" cxnId="{0E2EB495-A0F4-4EA6-88F5-AFD1A80CABE8}">
      <dgm:prSet/>
      <dgm:spPr/>
      <dgm:t>
        <a:bodyPr/>
        <a:lstStyle/>
        <a:p>
          <a:endParaRPr lang="nb-NO"/>
        </a:p>
      </dgm:t>
    </dgm:pt>
    <dgm:pt modelId="{CB7F7D4E-EA83-4231-99C8-EEF5ED18053E}" type="sibTrans" cxnId="{0E2EB495-A0F4-4EA6-88F5-AFD1A80CABE8}">
      <dgm:prSet/>
      <dgm:spPr/>
      <dgm:t>
        <a:bodyPr/>
        <a:lstStyle/>
        <a:p>
          <a:endParaRPr lang="nb-NO"/>
        </a:p>
      </dgm:t>
    </dgm:pt>
    <dgm:pt modelId="{908FB0DE-644E-4E68-BAD3-B16507AFB482}">
      <dgm:prSet phldrT="[Tekst]"/>
      <dgm:spPr/>
      <dgm:t>
        <a:bodyPr/>
        <a:lstStyle/>
        <a:p>
          <a:r>
            <a:rPr lang="nb-NO" dirty="0" smtClean="0"/>
            <a:t>Kvalifiserer også til</a:t>
          </a:r>
          <a:endParaRPr lang="nb-NO" dirty="0"/>
        </a:p>
      </dgm:t>
    </dgm:pt>
    <dgm:pt modelId="{BCE4CDDC-91A2-4F5E-A82C-382146789CE3}" type="parTrans" cxnId="{8D255CF2-3CD7-4852-A9C7-9B3870C83240}">
      <dgm:prSet/>
      <dgm:spPr/>
      <dgm:t>
        <a:bodyPr/>
        <a:lstStyle/>
        <a:p>
          <a:endParaRPr lang="nb-NO"/>
        </a:p>
      </dgm:t>
    </dgm:pt>
    <dgm:pt modelId="{C9CB9C79-275D-4609-817B-5BF5EF13D5EF}" type="sibTrans" cxnId="{8D255CF2-3CD7-4852-A9C7-9B3870C83240}">
      <dgm:prSet/>
      <dgm:spPr/>
      <dgm:t>
        <a:bodyPr/>
        <a:lstStyle/>
        <a:p>
          <a:endParaRPr lang="nb-NO"/>
        </a:p>
      </dgm:t>
    </dgm:pt>
    <dgm:pt modelId="{A5868B90-F067-44AC-B12A-218CE90C44D9}">
      <dgm:prSet phldrT="[Tekst]"/>
      <dgm:spPr/>
      <dgm:t>
        <a:bodyPr/>
        <a:lstStyle/>
        <a:p>
          <a:r>
            <a:rPr lang="nb-NO" dirty="0" smtClean="0"/>
            <a:t>Utdanning, danning og oppvekst</a:t>
          </a:r>
          <a:endParaRPr lang="nb-NO" dirty="0"/>
        </a:p>
      </dgm:t>
    </dgm:pt>
    <dgm:pt modelId="{B6E33FFC-1335-403B-BEAD-F289CB9C6A26}" type="parTrans" cxnId="{8EBD638F-E58F-49AB-9105-00173FE7624C}">
      <dgm:prSet/>
      <dgm:spPr/>
      <dgm:t>
        <a:bodyPr/>
        <a:lstStyle/>
        <a:p>
          <a:endParaRPr lang="nb-NO"/>
        </a:p>
      </dgm:t>
    </dgm:pt>
    <dgm:pt modelId="{69E66ACD-F1DC-4779-907F-C70CFF280334}" type="sibTrans" cxnId="{8EBD638F-E58F-49AB-9105-00173FE7624C}">
      <dgm:prSet/>
      <dgm:spPr/>
      <dgm:t>
        <a:bodyPr/>
        <a:lstStyle/>
        <a:p>
          <a:endParaRPr lang="nb-NO"/>
        </a:p>
      </dgm:t>
    </dgm:pt>
    <dgm:pt modelId="{15CEC5AC-6EA6-4A58-B78D-A988771BA197}">
      <dgm:prSet phldrT="[Tekst]"/>
      <dgm:spPr/>
      <dgm:t>
        <a:bodyPr/>
        <a:lstStyle/>
        <a:p>
          <a:r>
            <a:rPr lang="nb-NO" dirty="0" smtClean="0"/>
            <a:t>Internasjonal master ved IPED og andre mastere innen pedagogikk og tverrfaglige program</a:t>
          </a:r>
          <a:endParaRPr lang="nb-NO" dirty="0"/>
        </a:p>
      </dgm:t>
    </dgm:pt>
    <dgm:pt modelId="{2DC623BF-6637-48A4-AC95-79FA5CE65FB0}" type="parTrans" cxnId="{3B809E56-F169-4425-848A-8C2F8313A045}">
      <dgm:prSet/>
      <dgm:spPr/>
      <dgm:t>
        <a:bodyPr/>
        <a:lstStyle/>
        <a:p>
          <a:endParaRPr lang="nb-NO"/>
        </a:p>
      </dgm:t>
    </dgm:pt>
    <dgm:pt modelId="{77C4050C-A3A8-4097-B9C6-007941FDC9D8}" type="sibTrans" cxnId="{3B809E56-F169-4425-848A-8C2F8313A045}">
      <dgm:prSet/>
      <dgm:spPr/>
      <dgm:t>
        <a:bodyPr/>
        <a:lstStyle/>
        <a:p>
          <a:endParaRPr lang="nb-NO"/>
        </a:p>
      </dgm:t>
    </dgm:pt>
    <dgm:pt modelId="{9F52BA3E-2C1B-41BE-8AD2-1D97E29B3B54}">
      <dgm:prSet phldrT="[Tekst]"/>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nb-NO" dirty="0" smtClean="0"/>
            <a:t>Kommunikasjon, design og læring</a:t>
          </a:r>
        </a:p>
        <a:p>
          <a:pPr defTabSz="666750">
            <a:lnSpc>
              <a:spcPct val="90000"/>
            </a:lnSpc>
            <a:spcBef>
              <a:spcPct val="0"/>
            </a:spcBef>
            <a:spcAft>
              <a:spcPct val="35000"/>
            </a:spcAft>
          </a:pPr>
          <a:endParaRPr lang="nb-NO" dirty="0"/>
        </a:p>
      </dgm:t>
    </dgm:pt>
    <dgm:pt modelId="{2EEF5F22-35C1-46B9-B5B0-229FC72B93A4}" type="parTrans" cxnId="{3A032D6A-09FC-42ED-8333-0CABE36BFD19}">
      <dgm:prSet/>
      <dgm:spPr/>
      <dgm:t>
        <a:bodyPr/>
        <a:lstStyle/>
        <a:p>
          <a:endParaRPr lang="nb-NO"/>
        </a:p>
      </dgm:t>
    </dgm:pt>
    <dgm:pt modelId="{AA5CECD4-19BE-4BD4-9B0E-2A80347B2E4C}" type="sibTrans" cxnId="{3A032D6A-09FC-42ED-8333-0CABE36BFD19}">
      <dgm:prSet/>
      <dgm:spPr/>
      <dgm:t>
        <a:bodyPr/>
        <a:lstStyle/>
        <a:p>
          <a:endParaRPr lang="nb-NO"/>
        </a:p>
      </dgm:t>
    </dgm:pt>
    <dgm:pt modelId="{0FE327A1-FD85-4BEF-85FE-C14C708F176D}">
      <dgm:prSet/>
      <dgm:spPr/>
      <dgm:t>
        <a:bodyPr/>
        <a:lstStyle/>
        <a:p>
          <a:r>
            <a:rPr lang="nb-NO" smtClean="0"/>
            <a:t>Kunnskapsutviling og læring i arbeidslivet</a:t>
          </a:r>
          <a:endParaRPr lang="nb-NO" dirty="0"/>
        </a:p>
      </dgm:t>
    </dgm:pt>
    <dgm:pt modelId="{AAA522E1-A044-4E2E-9530-F4EA991CA2D0}" type="parTrans" cxnId="{B6D89537-1071-4CF4-A3A3-96295CCFB702}">
      <dgm:prSet/>
      <dgm:spPr/>
      <dgm:t>
        <a:bodyPr/>
        <a:lstStyle/>
        <a:p>
          <a:endParaRPr lang="nb-NO"/>
        </a:p>
      </dgm:t>
    </dgm:pt>
    <dgm:pt modelId="{ED29A79C-49CC-43A8-B997-65813CA39972}" type="sibTrans" cxnId="{B6D89537-1071-4CF4-A3A3-96295CCFB702}">
      <dgm:prSet/>
      <dgm:spPr/>
      <dgm:t>
        <a:bodyPr/>
        <a:lstStyle/>
        <a:p>
          <a:endParaRPr lang="nb-NO"/>
        </a:p>
      </dgm:t>
    </dgm:pt>
    <dgm:pt modelId="{9EC819B2-AC69-4B8D-AD9F-5D6989D232B2}" type="pres">
      <dgm:prSet presAssocID="{46F8DDE6-6DCA-4F1B-973B-01ED64955E88}" presName="theList" presStyleCnt="0">
        <dgm:presLayoutVars>
          <dgm:dir/>
          <dgm:animLvl val="lvl"/>
          <dgm:resizeHandles val="exact"/>
        </dgm:presLayoutVars>
      </dgm:prSet>
      <dgm:spPr/>
      <dgm:t>
        <a:bodyPr/>
        <a:lstStyle/>
        <a:p>
          <a:endParaRPr lang="nb-NO"/>
        </a:p>
      </dgm:t>
    </dgm:pt>
    <dgm:pt modelId="{3B45E72C-9573-424D-9011-C19ABB8C53C7}" type="pres">
      <dgm:prSet presAssocID="{067ED686-C949-4F34-9746-D1CB904FE71F}" presName="compNode" presStyleCnt="0"/>
      <dgm:spPr/>
      <dgm:t>
        <a:bodyPr/>
        <a:lstStyle/>
        <a:p>
          <a:endParaRPr lang="en-US"/>
        </a:p>
      </dgm:t>
    </dgm:pt>
    <dgm:pt modelId="{598C85DC-14A6-4FF3-942E-75BB4B0E8068}" type="pres">
      <dgm:prSet presAssocID="{067ED686-C949-4F34-9746-D1CB904FE71F}" presName="aNode" presStyleLbl="bgShp" presStyleIdx="0" presStyleCnt="3"/>
      <dgm:spPr/>
      <dgm:t>
        <a:bodyPr/>
        <a:lstStyle/>
        <a:p>
          <a:endParaRPr lang="nb-NO"/>
        </a:p>
      </dgm:t>
    </dgm:pt>
    <dgm:pt modelId="{21A106B4-A526-4146-87DF-D5794968FBF1}" type="pres">
      <dgm:prSet presAssocID="{067ED686-C949-4F34-9746-D1CB904FE71F}" presName="textNode" presStyleLbl="bgShp" presStyleIdx="0" presStyleCnt="3"/>
      <dgm:spPr/>
      <dgm:t>
        <a:bodyPr/>
        <a:lstStyle/>
        <a:p>
          <a:endParaRPr lang="nb-NO"/>
        </a:p>
      </dgm:t>
    </dgm:pt>
    <dgm:pt modelId="{3F45528F-62D6-4CF1-A371-1EE3020BB0D3}" type="pres">
      <dgm:prSet presAssocID="{067ED686-C949-4F34-9746-D1CB904FE71F}" presName="compChildNode" presStyleCnt="0"/>
      <dgm:spPr/>
      <dgm:t>
        <a:bodyPr/>
        <a:lstStyle/>
        <a:p>
          <a:endParaRPr lang="en-US"/>
        </a:p>
      </dgm:t>
    </dgm:pt>
    <dgm:pt modelId="{FAB3DDAB-C11D-42A1-B947-750B6492165C}" type="pres">
      <dgm:prSet presAssocID="{067ED686-C949-4F34-9746-D1CB904FE71F}" presName="theInnerList" presStyleCnt="0"/>
      <dgm:spPr/>
      <dgm:t>
        <a:bodyPr/>
        <a:lstStyle/>
        <a:p>
          <a:endParaRPr lang="en-US"/>
        </a:p>
      </dgm:t>
    </dgm:pt>
    <dgm:pt modelId="{6502F195-B3E9-4561-9B98-925126D4B7DE}" type="pres">
      <dgm:prSet presAssocID="{8C72F804-D4AD-4993-909B-0354FE253D91}" presName="childNode" presStyleLbl="node1" presStyleIdx="0" presStyleCnt="6">
        <dgm:presLayoutVars>
          <dgm:bulletEnabled val="1"/>
        </dgm:presLayoutVars>
      </dgm:prSet>
      <dgm:spPr/>
      <dgm:t>
        <a:bodyPr/>
        <a:lstStyle/>
        <a:p>
          <a:endParaRPr lang="nb-NO"/>
        </a:p>
      </dgm:t>
    </dgm:pt>
    <dgm:pt modelId="{DBFE7F20-23F3-4748-ACE8-D76F4C646CE2}" type="pres">
      <dgm:prSet presAssocID="{067ED686-C949-4F34-9746-D1CB904FE71F}" presName="aSpace" presStyleCnt="0"/>
      <dgm:spPr/>
      <dgm:t>
        <a:bodyPr/>
        <a:lstStyle/>
        <a:p>
          <a:endParaRPr lang="en-US"/>
        </a:p>
      </dgm:t>
    </dgm:pt>
    <dgm:pt modelId="{6D443C9A-CD6C-4649-9A33-C0F561024B7A}" type="pres">
      <dgm:prSet presAssocID="{5E6A208C-C063-41C7-80B0-FA28AEA78ABC}" presName="compNode" presStyleCnt="0"/>
      <dgm:spPr/>
      <dgm:t>
        <a:bodyPr/>
        <a:lstStyle/>
        <a:p>
          <a:endParaRPr lang="en-US"/>
        </a:p>
      </dgm:t>
    </dgm:pt>
    <dgm:pt modelId="{7BD44874-B529-400E-9BE4-2E0483209D01}" type="pres">
      <dgm:prSet presAssocID="{5E6A208C-C063-41C7-80B0-FA28AEA78ABC}" presName="aNode" presStyleLbl="bgShp" presStyleIdx="1" presStyleCnt="3"/>
      <dgm:spPr/>
      <dgm:t>
        <a:bodyPr/>
        <a:lstStyle/>
        <a:p>
          <a:endParaRPr lang="nb-NO"/>
        </a:p>
      </dgm:t>
    </dgm:pt>
    <dgm:pt modelId="{C41FF8C5-2161-4414-84B7-B2299CBF9E09}" type="pres">
      <dgm:prSet presAssocID="{5E6A208C-C063-41C7-80B0-FA28AEA78ABC}" presName="textNode" presStyleLbl="bgShp" presStyleIdx="1" presStyleCnt="3"/>
      <dgm:spPr/>
      <dgm:t>
        <a:bodyPr/>
        <a:lstStyle/>
        <a:p>
          <a:endParaRPr lang="nb-NO"/>
        </a:p>
      </dgm:t>
    </dgm:pt>
    <dgm:pt modelId="{32AE93C5-B366-4CFE-A98B-B13098615AB4}" type="pres">
      <dgm:prSet presAssocID="{5E6A208C-C063-41C7-80B0-FA28AEA78ABC}" presName="compChildNode" presStyleCnt="0"/>
      <dgm:spPr/>
      <dgm:t>
        <a:bodyPr/>
        <a:lstStyle/>
        <a:p>
          <a:endParaRPr lang="en-US"/>
        </a:p>
      </dgm:t>
    </dgm:pt>
    <dgm:pt modelId="{FCD28512-0871-461D-B8BB-BBF2889CCBF8}" type="pres">
      <dgm:prSet presAssocID="{5E6A208C-C063-41C7-80B0-FA28AEA78ABC}" presName="theInnerList" presStyleCnt="0"/>
      <dgm:spPr/>
      <dgm:t>
        <a:bodyPr/>
        <a:lstStyle/>
        <a:p>
          <a:endParaRPr lang="en-US"/>
        </a:p>
      </dgm:t>
    </dgm:pt>
    <dgm:pt modelId="{1202D7FF-C49E-4F72-95A3-47E304C8C6D4}" type="pres">
      <dgm:prSet presAssocID="{67670A51-DFA3-4D1F-84A8-AB260FEE591E}" presName="childNode" presStyleLbl="node1" presStyleIdx="1" presStyleCnt="6">
        <dgm:presLayoutVars>
          <dgm:bulletEnabled val="1"/>
        </dgm:presLayoutVars>
      </dgm:prSet>
      <dgm:spPr/>
      <dgm:t>
        <a:bodyPr/>
        <a:lstStyle/>
        <a:p>
          <a:endParaRPr lang="nb-NO"/>
        </a:p>
      </dgm:t>
    </dgm:pt>
    <dgm:pt modelId="{EB5AA532-73FD-41A6-9CD3-4709B1D1B95C}" type="pres">
      <dgm:prSet presAssocID="{5E6A208C-C063-41C7-80B0-FA28AEA78ABC}" presName="aSpace" presStyleCnt="0"/>
      <dgm:spPr/>
      <dgm:t>
        <a:bodyPr/>
        <a:lstStyle/>
        <a:p>
          <a:endParaRPr lang="en-US"/>
        </a:p>
      </dgm:t>
    </dgm:pt>
    <dgm:pt modelId="{4F7C3D26-6AC1-4FC4-B871-1369DE8EEF0D}" type="pres">
      <dgm:prSet presAssocID="{908FB0DE-644E-4E68-BAD3-B16507AFB482}" presName="compNode" presStyleCnt="0"/>
      <dgm:spPr/>
      <dgm:t>
        <a:bodyPr/>
        <a:lstStyle/>
        <a:p>
          <a:endParaRPr lang="en-US"/>
        </a:p>
      </dgm:t>
    </dgm:pt>
    <dgm:pt modelId="{ECC4C10F-3EAD-421C-93E0-E0E7980E4EDB}" type="pres">
      <dgm:prSet presAssocID="{908FB0DE-644E-4E68-BAD3-B16507AFB482}" presName="aNode" presStyleLbl="bgShp" presStyleIdx="2" presStyleCnt="3"/>
      <dgm:spPr/>
      <dgm:t>
        <a:bodyPr/>
        <a:lstStyle/>
        <a:p>
          <a:endParaRPr lang="nb-NO"/>
        </a:p>
      </dgm:t>
    </dgm:pt>
    <dgm:pt modelId="{40682A94-FD11-4C1C-8C5C-9BCF3A4B8B3B}" type="pres">
      <dgm:prSet presAssocID="{908FB0DE-644E-4E68-BAD3-B16507AFB482}" presName="textNode" presStyleLbl="bgShp" presStyleIdx="2" presStyleCnt="3"/>
      <dgm:spPr/>
      <dgm:t>
        <a:bodyPr/>
        <a:lstStyle/>
        <a:p>
          <a:endParaRPr lang="nb-NO"/>
        </a:p>
      </dgm:t>
    </dgm:pt>
    <dgm:pt modelId="{FFF85285-48DB-4C79-96FD-0E06DEC38551}" type="pres">
      <dgm:prSet presAssocID="{908FB0DE-644E-4E68-BAD3-B16507AFB482}" presName="compChildNode" presStyleCnt="0"/>
      <dgm:spPr/>
      <dgm:t>
        <a:bodyPr/>
        <a:lstStyle/>
        <a:p>
          <a:endParaRPr lang="en-US"/>
        </a:p>
      </dgm:t>
    </dgm:pt>
    <dgm:pt modelId="{C92CC8A1-55C0-4F30-8C65-70F811668818}" type="pres">
      <dgm:prSet presAssocID="{908FB0DE-644E-4E68-BAD3-B16507AFB482}" presName="theInnerList" presStyleCnt="0"/>
      <dgm:spPr/>
      <dgm:t>
        <a:bodyPr/>
        <a:lstStyle/>
        <a:p>
          <a:endParaRPr lang="en-US"/>
        </a:p>
      </dgm:t>
    </dgm:pt>
    <dgm:pt modelId="{18E4B461-027A-44FF-A986-1209F01A775F}" type="pres">
      <dgm:prSet presAssocID="{A5868B90-F067-44AC-B12A-218CE90C44D9}" presName="childNode" presStyleLbl="node1" presStyleIdx="2" presStyleCnt="6">
        <dgm:presLayoutVars>
          <dgm:bulletEnabled val="1"/>
        </dgm:presLayoutVars>
      </dgm:prSet>
      <dgm:spPr/>
      <dgm:t>
        <a:bodyPr/>
        <a:lstStyle/>
        <a:p>
          <a:endParaRPr lang="nb-NO"/>
        </a:p>
      </dgm:t>
    </dgm:pt>
    <dgm:pt modelId="{DBE36773-2135-4C1F-A370-FED2238A28C1}" type="pres">
      <dgm:prSet presAssocID="{A5868B90-F067-44AC-B12A-218CE90C44D9}" presName="aSpace2" presStyleCnt="0"/>
      <dgm:spPr/>
      <dgm:t>
        <a:bodyPr/>
        <a:lstStyle/>
        <a:p>
          <a:endParaRPr lang="en-US"/>
        </a:p>
      </dgm:t>
    </dgm:pt>
    <dgm:pt modelId="{373B15C7-D860-4AF9-8273-8BE9C2AAFEE7}" type="pres">
      <dgm:prSet presAssocID="{0FE327A1-FD85-4BEF-85FE-C14C708F176D}" presName="childNode" presStyleLbl="node1" presStyleIdx="3" presStyleCnt="6">
        <dgm:presLayoutVars>
          <dgm:bulletEnabled val="1"/>
        </dgm:presLayoutVars>
      </dgm:prSet>
      <dgm:spPr/>
      <dgm:t>
        <a:bodyPr/>
        <a:lstStyle/>
        <a:p>
          <a:endParaRPr lang="nb-NO"/>
        </a:p>
      </dgm:t>
    </dgm:pt>
    <dgm:pt modelId="{34F8DA51-74C4-44AE-98E7-F9D0E549EB13}" type="pres">
      <dgm:prSet presAssocID="{0FE327A1-FD85-4BEF-85FE-C14C708F176D}" presName="aSpace2" presStyleCnt="0"/>
      <dgm:spPr/>
      <dgm:t>
        <a:bodyPr/>
        <a:lstStyle/>
        <a:p>
          <a:endParaRPr lang="en-US"/>
        </a:p>
      </dgm:t>
    </dgm:pt>
    <dgm:pt modelId="{8177BD9E-770D-405F-8FB7-8FD9D0A42232}" type="pres">
      <dgm:prSet presAssocID="{9F52BA3E-2C1B-41BE-8AD2-1D97E29B3B54}" presName="childNode" presStyleLbl="node1" presStyleIdx="4" presStyleCnt="6">
        <dgm:presLayoutVars>
          <dgm:bulletEnabled val="1"/>
        </dgm:presLayoutVars>
      </dgm:prSet>
      <dgm:spPr/>
      <dgm:t>
        <a:bodyPr/>
        <a:lstStyle/>
        <a:p>
          <a:endParaRPr lang="nb-NO"/>
        </a:p>
      </dgm:t>
    </dgm:pt>
    <dgm:pt modelId="{D46116A7-DFD8-49D2-B162-AD85ACD23C7F}" type="pres">
      <dgm:prSet presAssocID="{9F52BA3E-2C1B-41BE-8AD2-1D97E29B3B54}" presName="aSpace2" presStyleCnt="0"/>
      <dgm:spPr/>
      <dgm:t>
        <a:bodyPr/>
        <a:lstStyle/>
        <a:p>
          <a:endParaRPr lang="en-US"/>
        </a:p>
      </dgm:t>
    </dgm:pt>
    <dgm:pt modelId="{8C5C7F19-B007-49CE-8327-CDAA29C8D32A}" type="pres">
      <dgm:prSet presAssocID="{15CEC5AC-6EA6-4A58-B78D-A988771BA197}" presName="childNode" presStyleLbl="node1" presStyleIdx="5" presStyleCnt="6">
        <dgm:presLayoutVars>
          <dgm:bulletEnabled val="1"/>
        </dgm:presLayoutVars>
      </dgm:prSet>
      <dgm:spPr/>
      <dgm:t>
        <a:bodyPr/>
        <a:lstStyle/>
        <a:p>
          <a:endParaRPr lang="nb-NO"/>
        </a:p>
      </dgm:t>
    </dgm:pt>
  </dgm:ptLst>
  <dgm:cxnLst>
    <dgm:cxn modelId="{577A6E99-5DC0-47D9-BABA-24197C0D3874}" type="presOf" srcId="{8C72F804-D4AD-4993-909B-0354FE253D91}" destId="{6502F195-B3E9-4561-9B98-925126D4B7DE}" srcOrd="0" destOrd="0" presId="urn:microsoft.com/office/officeart/2005/8/layout/lProcess2"/>
    <dgm:cxn modelId="{731F1FD5-A461-4959-8E63-B7F1AABDD918}" type="presOf" srcId="{9F52BA3E-2C1B-41BE-8AD2-1D97E29B3B54}" destId="{8177BD9E-770D-405F-8FB7-8FD9D0A42232}" srcOrd="0" destOrd="0" presId="urn:microsoft.com/office/officeart/2005/8/layout/lProcess2"/>
    <dgm:cxn modelId="{C7CD56C1-E511-4B58-ADFB-30BACD7D22E6}" type="presOf" srcId="{5E6A208C-C063-41C7-80B0-FA28AEA78ABC}" destId="{7BD44874-B529-400E-9BE4-2E0483209D01}" srcOrd="0" destOrd="0" presId="urn:microsoft.com/office/officeart/2005/8/layout/lProcess2"/>
    <dgm:cxn modelId="{E0EEFABA-760A-4691-91F7-2F72994F3F57}" type="presOf" srcId="{46F8DDE6-6DCA-4F1B-973B-01ED64955E88}" destId="{9EC819B2-AC69-4B8D-AD9F-5D6989D232B2}" srcOrd="0" destOrd="0" presId="urn:microsoft.com/office/officeart/2005/8/layout/lProcess2"/>
    <dgm:cxn modelId="{7225FA91-3855-45AC-A0AD-05B2A37B472B}" type="presOf" srcId="{5E6A208C-C063-41C7-80B0-FA28AEA78ABC}" destId="{C41FF8C5-2161-4414-84B7-B2299CBF9E09}" srcOrd="1" destOrd="0" presId="urn:microsoft.com/office/officeart/2005/8/layout/lProcess2"/>
    <dgm:cxn modelId="{94203CB7-53BC-4CCF-AA02-22DA25CC8359}" type="presOf" srcId="{067ED686-C949-4F34-9746-D1CB904FE71F}" destId="{598C85DC-14A6-4FF3-942E-75BB4B0E8068}" srcOrd="0" destOrd="0" presId="urn:microsoft.com/office/officeart/2005/8/layout/lProcess2"/>
    <dgm:cxn modelId="{4366FF35-AA10-4180-9C6C-3FA375CADA50}" type="presOf" srcId="{A5868B90-F067-44AC-B12A-218CE90C44D9}" destId="{18E4B461-027A-44FF-A986-1209F01A775F}" srcOrd="0" destOrd="0" presId="urn:microsoft.com/office/officeart/2005/8/layout/lProcess2"/>
    <dgm:cxn modelId="{504AFF5F-41F0-49BF-B72B-A99AA8227DCC}" srcId="{46F8DDE6-6DCA-4F1B-973B-01ED64955E88}" destId="{067ED686-C949-4F34-9746-D1CB904FE71F}" srcOrd="0" destOrd="0" parTransId="{7781479F-490F-4EAE-B628-2A7CD0E2CB2F}" sibTransId="{6B51A345-136D-4996-B30E-249CE1E86C48}"/>
    <dgm:cxn modelId="{3A032D6A-09FC-42ED-8333-0CABE36BFD19}" srcId="{908FB0DE-644E-4E68-BAD3-B16507AFB482}" destId="{9F52BA3E-2C1B-41BE-8AD2-1D97E29B3B54}" srcOrd="2" destOrd="0" parTransId="{2EEF5F22-35C1-46B9-B5B0-229FC72B93A4}" sibTransId="{AA5CECD4-19BE-4BD4-9B0E-2A80347B2E4C}"/>
    <dgm:cxn modelId="{568298F8-5415-48C3-B5C0-092278D10C83}" type="presOf" srcId="{908FB0DE-644E-4E68-BAD3-B16507AFB482}" destId="{ECC4C10F-3EAD-421C-93E0-E0E7980E4EDB}" srcOrd="0" destOrd="0" presId="urn:microsoft.com/office/officeart/2005/8/layout/lProcess2"/>
    <dgm:cxn modelId="{A6121556-D51E-4788-BD7B-8B997A6EC4B3}" type="presOf" srcId="{908FB0DE-644E-4E68-BAD3-B16507AFB482}" destId="{40682A94-FD11-4C1C-8C5C-9BCF3A4B8B3B}" srcOrd="1" destOrd="0" presId="urn:microsoft.com/office/officeart/2005/8/layout/lProcess2"/>
    <dgm:cxn modelId="{8B0C631C-B72D-4F82-80DD-B4BA12A7C063}" type="presOf" srcId="{0FE327A1-FD85-4BEF-85FE-C14C708F176D}" destId="{373B15C7-D860-4AF9-8273-8BE9C2AAFEE7}" srcOrd="0" destOrd="0" presId="urn:microsoft.com/office/officeart/2005/8/layout/lProcess2"/>
    <dgm:cxn modelId="{0E2EB495-A0F4-4EA6-88F5-AFD1A80CABE8}" srcId="{5E6A208C-C063-41C7-80B0-FA28AEA78ABC}" destId="{67670A51-DFA3-4D1F-84A8-AB260FEE591E}" srcOrd="0" destOrd="0" parTransId="{77F49197-0E50-48DA-91BC-C06C3A5B3EFC}" sibTransId="{CB7F7D4E-EA83-4231-99C8-EEF5ED18053E}"/>
    <dgm:cxn modelId="{3B809E56-F169-4425-848A-8C2F8313A045}" srcId="{908FB0DE-644E-4E68-BAD3-B16507AFB482}" destId="{15CEC5AC-6EA6-4A58-B78D-A988771BA197}" srcOrd="3" destOrd="0" parTransId="{2DC623BF-6637-48A4-AC95-79FA5CE65FB0}" sibTransId="{77C4050C-A3A8-4097-B9C6-007941FDC9D8}"/>
    <dgm:cxn modelId="{34509AAF-6437-412B-9EFE-D16D7D2000B8}" type="presOf" srcId="{15CEC5AC-6EA6-4A58-B78D-A988771BA197}" destId="{8C5C7F19-B007-49CE-8327-CDAA29C8D32A}" srcOrd="0" destOrd="0" presId="urn:microsoft.com/office/officeart/2005/8/layout/lProcess2"/>
    <dgm:cxn modelId="{DE7F20B3-753A-4357-A8CE-0BA2EEEBB0AC}" srcId="{46F8DDE6-6DCA-4F1B-973B-01ED64955E88}" destId="{5E6A208C-C063-41C7-80B0-FA28AEA78ABC}" srcOrd="1" destOrd="0" parTransId="{DB69C82B-EEEA-4FA4-BA86-5272D4394D0B}" sibTransId="{D7E8AD20-1617-4F0D-AA18-ABC7C9AEF890}"/>
    <dgm:cxn modelId="{2F59F8F4-FDB0-4375-A97A-BE7FFD5ED58E}" srcId="{067ED686-C949-4F34-9746-D1CB904FE71F}" destId="{8C72F804-D4AD-4993-909B-0354FE253D91}" srcOrd="0" destOrd="0" parTransId="{F9328C07-6BE8-4C9A-9910-673C33AD828B}" sibTransId="{06713313-04AD-436B-88AD-AAB9B2CB4B3E}"/>
    <dgm:cxn modelId="{9F4DD2F7-D32D-44F1-BA0B-C1A56AB8AF32}" type="presOf" srcId="{067ED686-C949-4F34-9746-D1CB904FE71F}" destId="{21A106B4-A526-4146-87DF-D5794968FBF1}" srcOrd="1" destOrd="0" presId="urn:microsoft.com/office/officeart/2005/8/layout/lProcess2"/>
    <dgm:cxn modelId="{B6D89537-1071-4CF4-A3A3-96295CCFB702}" srcId="{908FB0DE-644E-4E68-BAD3-B16507AFB482}" destId="{0FE327A1-FD85-4BEF-85FE-C14C708F176D}" srcOrd="1" destOrd="0" parTransId="{AAA522E1-A044-4E2E-9530-F4EA991CA2D0}" sibTransId="{ED29A79C-49CC-43A8-B997-65813CA39972}"/>
    <dgm:cxn modelId="{DCDBBBBB-3162-4A95-ACA1-3E157101BA2A}" type="presOf" srcId="{67670A51-DFA3-4D1F-84A8-AB260FEE591E}" destId="{1202D7FF-C49E-4F72-95A3-47E304C8C6D4}" srcOrd="0" destOrd="0" presId="urn:microsoft.com/office/officeart/2005/8/layout/lProcess2"/>
    <dgm:cxn modelId="{8D255CF2-3CD7-4852-A9C7-9B3870C83240}" srcId="{46F8DDE6-6DCA-4F1B-973B-01ED64955E88}" destId="{908FB0DE-644E-4E68-BAD3-B16507AFB482}" srcOrd="2" destOrd="0" parTransId="{BCE4CDDC-91A2-4F5E-A82C-382146789CE3}" sibTransId="{C9CB9C79-275D-4609-817B-5BF5EF13D5EF}"/>
    <dgm:cxn modelId="{8EBD638F-E58F-49AB-9105-00173FE7624C}" srcId="{908FB0DE-644E-4E68-BAD3-B16507AFB482}" destId="{A5868B90-F067-44AC-B12A-218CE90C44D9}" srcOrd="0" destOrd="0" parTransId="{B6E33FFC-1335-403B-BEAD-F289CB9C6A26}" sibTransId="{69E66ACD-F1DC-4779-907F-C70CFF280334}"/>
    <dgm:cxn modelId="{7B675EC4-B4EC-42D8-8468-4E8E18389372}" type="presParOf" srcId="{9EC819B2-AC69-4B8D-AD9F-5D6989D232B2}" destId="{3B45E72C-9573-424D-9011-C19ABB8C53C7}" srcOrd="0" destOrd="0" presId="urn:microsoft.com/office/officeart/2005/8/layout/lProcess2"/>
    <dgm:cxn modelId="{32F3421C-54E3-4164-9B30-01B4BDA193A1}" type="presParOf" srcId="{3B45E72C-9573-424D-9011-C19ABB8C53C7}" destId="{598C85DC-14A6-4FF3-942E-75BB4B0E8068}" srcOrd="0" destOrd="0" presId="urn:microsoft.com/office/officeart/2005/8/layout/lProcess2"/>
    <dgm:cxn modelId="{2EBB2422-13DD-4C49-86F4-7343F0106F76}" type="presParOf" srcId="{3B45E72C-9573-424D-9011-C19ABB8C53C7}" destId="{21A106B4-A526-4146-87DF-D5794968FBF1}" srcOrd="1" destOrd="0" presId="urn:microsoft.com/office/officeart/2005/8/layout/lProcess2"/>
    <dgm:cxn modelId="{A07677C1-D00C-4B8B-B5BC-AD2A5DF907B6}" type="presParOf" srcId="{3B45E72C-9573-424D-9011-C19ABB8C53C7}" destId="{3F45528F-62D6-4CF1-A371-1EE3020BB0D3}" srcOrd="2" destOrd="0" presId="urn:microsoft.com/office/officeart/2005/8/layout/lProcess2"/>
    <dgm:cxn modelId="{7003E3F4-C274-4E9C-A252-0589D0495F25}" type="presParOf" srcId="{3F45528F-62D6-4CF1-A371-1EE3020BB0D3}" destId="{FAB3DDAB-C11D-42A1-B947-750B6492165C}" srcOrd="0" destOrd="0" presId="urn:microsoft.com/office/officeart/2005/8/layout/lProcess2"/>
    <dgm:cxn modelId="{FE2ABBFE-6E3B-47B9-99B7-BFEB6E65ACD4}" type="presParOf" srcId="{FAB3DDAB-C11D-42A1-B947-750B6492165C}" destId="{6502F195-B3E9-4561-9B98-925126D4B7DE}" srcOrd="0" destOrd="0" presId="urn:microsoft.com/office/officeart/2005/8/layout/lProcess2"/>
    <dgm:cxn modelId="{97BF1876-14CC-42AF-B35E-CDED773895CD}" type="presParOf" srcId="{9EC819B2-AC69-4B8D-AD9F-5D6989D232B2}" destId="{DBFE7F20-23F3-4748-ACE8-D76F4C646CE2}" srcOrd="1" destOrd="0" presId="urn:microsoft.com/office/officeart/2005/8/layout/lProcess2"/>
    <dgm:cxn modelId="{4881563B-01C7-4A4A-9572-F1AF3654F915}" type="presParOf" srcId="{9EC819B2-AC69-4B8D-AD9F-5D6989D232B2}" destId="{6D443C9A-CD6C-4649-9A33-C0F561024B7A}" srcOrd="2" destOrd="0" presId="urn:microsoft.com/office/officeart/2005/8/layout/lProcess2"/>
    <dgm:cxn modelId="{26DD7E94-DA73-4FA5-A521-2BC193DFFA30}" type="presParOf" srcId="{6D443C9A-CD6C-4649-9A33-C0F561024B7A}" destId="{7BD44874-B529-400E-9BE4-2E0483209D01}" srcOrd="0" destOrd="0" presId="urn:microsoft.com/office/officeart/2005/8/layout/lProcess2"/>
    <dgm:cxn modelId="{0294CB9E-EBC1-4854-BD93-5C143F8D3D84}" type="presParOf" srcId="{6D443C9A-CD6C-4649-9A33-C0F561024B7A}" destId="{C41FF8C5-2161-4414-84B7-B2299CBF9E09}" srcOrd="1" destOrd="0" presId="urn:microsoft.com/office/officeart/2005/8/layout/lProcess2"/>
    <dgm:cxn modelId="{24F2F6C8-683C-47B3-9584-9E0729A6DB1C}" type="presParOf" srcId="{6D443C9A-CD6C-4649-9A33-C0F561024B7A}" destId="{32AE93C5-B366-4CFE-A98B-B13098615AB4}" srcOrd="2" destOrd="0" presId="urn:microsoft.com/office/officeart/2005/8/layout/lProcess2"/>
    <dgm:cxn modelId="{8CA7999C-3A9A-493D-BACD-EFBCBAD0F8DD}" type="presParOf" srcId="{32AE93C5-B366-4CFE-A98B-B13098615AB4}" destId="{FCD28512-0871-461D-B8BB-BBF2889CCBF8}" srcOrd="0" destOrd="0" presId="urn:microsoft.com/office/officeart/2005/8/layout/lProcess2"/>
    <dgm:cxn modelId="{B41CC39C-0BCD-4D0D-952B-5E96BCE4504C}" type="presParOf" srcId="{FCD28512-0871-461D-B8BB-BBF2889CCBF8}" destId="{1202D7FF-C49E-4F72-95A3-47E304C8C6D4}" srcOrd="0" destOrd="0" presId="urn:microsoft.com/office/officeart/2005/8/layout/lProcess2"/>
    <dgm:cxn modelId="{3209157D-F933-4C95-8250-02CC279DF595}" type="presParOf" srcId="{9EC819B2-AC69-4B8D-AD9F-5D6989D232B2}" destId="{EB5AA532-73FD-41A6-9CD3-4709B1D1B95C}" srcOrd="3" destOrd="0" presId="urn:microsoft.com/office/officeart/2005/8/layout/lProcess2"/>
    <dgm:cxn modelId="{B03FB150-9440-4DFD-912E-4F27041CD55E}" type="presParOf" srcId="{9EC819B2-AC69-4B8D-AD9F-5D6989D232B2}" destId="{4F7C3D26-6AC1-4FC4-B871-1369DE8EEF0D}" srcOrd="4" destOrd="0" presId="urn:microsoft.com/office/officeart/2005/8/layout/lProcess2"/>
    <dgm:cxn modelId="{BA4C5AEB-F403-4556-AC31-7EFF663D6491}" type="presParOf" srcId="{4F7C3D26-6AC1-4FC4-B871-1369DE8EEF0D}" destId="{ECC4C10F-3EAD-421C-93E0-E0E7980E4EDB}" srcOrd="0" destOrd="0" presId="urn:microsoft.com/office/officeart/2005/8/layout/lProcess2"/>
    <dgm:cxn modelId="{5496CF93-353E-4235-AE51-399E062D9FAC}" type="presParOf" srcId="{4F7C3D26-6AC1-4FC4-B871-1369DE8EEF0D}" destId="{40682A94-FD11-4C1C-8C5C-9BCF3A4B8B3B}" srcOrd="1" destOrd="0" presId="urn:microsoft.com/office/officeart/2005/8/layout/lProcess2"/>
    <dgm:cxn modelId="{6FCCEF70-0476-4F5C-B942-E9A7D08B23AB}" type="presParOf" srcId="{4F7C3D26-6AC1-4FC4-B871-1369DE8EEF0D}" destId="{FFF85285-48DB-4C79-96FD-0E06DEC38551}" srcOrd="2" destOrd="0" presId="urn:microsoft.com/office/officeart/2005/8/layout/lProcess2"/>
    <dgm:cxn modelId="{ACABAC38-0FA4-4C5B-9561-06FEE482E6D0}" type="presParOf" srcId="{FFF85285-48DB-4C79-96FD-0E06DEC38551}" destId="{C92CC8A1-55C0-4F30-8C65-70F811668818}" srcOrd="0" destOrd="0" presId="urn:microsoft.com/office/officeart/2005/8/layout/lProcess2"/>
    <dgm:cxn modelId="{78BD17AE-8FF7-48A3-B1E3-1753D2600C08}" type="presParOf" srcId="{C92CC8A1-55C0-4F30-8C65-70F811668818}" destId="{18E4B461-027A-44FF-A986-1209F01A775F}" srcOrd="0" destOrd="0" presId="urn:microsoft.com/office/officeart/2005/8/layout/lProcess2"/>
    <dgm:cxn modelId="{C85B3279-493B-45CB-8461-B02686FD1FDC}" type="presParOf" srcId="{C92CC8A1-55C0-4F30-8C65-70F811668818}" destId="{DBE36773-2135-4C1F-A370-FED2238A28C1}" srcOrd="1" destOrd="0" presId="urn:microsoft.com/office/officeart/2005/8/layout/lProcess2"/>
    <dgm:cxn modelId="{F35B22A5-75B8-4309-9248-F04BE7ACCF1D}" type="presParOf" srcId="{C92CC8A1-55C0-4F30-8C65-70F811668818}" destId="{373B15C7-D860-4AF9-8273-8BE9C2AAFEE7}" srcOrd="2" destOrd="0" presId="urn:microsoft.com/office/officeart/2005/8/layout/lProcess2"/>
    <dgm:cxn modelId="{1AE04AE0-8B85-4717-B83E-1BD83D5029AA}" type="presParOf" srcId="{C92CC8A1-55C0-4F30-8C65-70F811668818}" destId="{34F8DA51-74C4-44AE-98E7-F9D0E549EB13}" srcOrd="3" destOrd="0" presId="urn:microsoft.com/office/officeart/2005/8/layout/lProcess2"/>
    <dgm:cxn modelId="{25441372-DCB9-48C9-BA61-F28925A87713}" type="presParOf" srcId="{C92CC8A1-55C0-4F30-8C65-70F811668818}" destId="{8177BD9E-770D-405F-8FB7-8FD9D0A42232}" srcOrd="4" destOrd="0" presId="urn:microsoft.com/office/officeart/2005/8/layout/lProcess2"/>
    <dgm:cxn modelId="{E7B22132-4040-4871-92C2-566063E02E33}" type="presParOf" srcId="{C92CC8A1-55C0-4F30-8C65-70F811668818}" destId="{D46116A7-DFD8-49D2-B162-AD85ACD23C7F}" srcOrd="5" destOrd="0" presId="urn:microsoft.com/office/officeart/2005/8/layout/lProcess2"/>
    <dgm:cxn modelId="{F034EC1C-29CB-4465-8307-C178BB05CEBB}" type="presParOf" srcId="{C92CC8A1-55C0-4F30-8C65-70F811668818}" destId="{8C5C7F19-B007-49CE-8327-CDAA29C8D32A}" srcOrd="6"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6F8DDE6-6DCA-4F1B-973B-01ED64955E88}" type="doc">
      <dgm:prSet loTypeId="urn:microsoft.com/office/officeart/2005/8/layout/lProcess2" loCatId="list" qsTypeId="urn:microsoft.com/office/officeart/2005/8/quickstyle/simple1" qsCatId="simple" csTypeId="urn:microsoft.com/office/officeart/2005/8/colors/colorful1" csCatId="colorful" phldr="1"/>
      <dgm:spPr/>
      <dgm:t>
        <a:bodyPr/>
        <a:lstStyle/>
        <a:p>
          <a:endParaRPr lang="nb-NO"/>
        </a:p>
      </dgm:t>
    </dgm:pt>
    <dgm:pt modelId="{067ED686-C949-4F34-9746-D1CB904FE71F}">
      <dgm:prSet phldrT="[Tekst]"/>
      <dgm:spPr/>
      <dgm:t>
        <a:bodyPr/>
        <a:lstStyle/>
        <a:p>
          <a:r>
            <a:rPr lang="nb-NO" dirty="0" smtClean="0"/>
            <a:t>Emnegruppe</a:t>
          </a:r>
          <a:endParaRPr lang="nb-NO" dirty="0"/>
        </a:p>
      </dgm:t>
    </dgm:pt>
    <dgm:pt modelId="{7781479F-490F-4EAE-B628-2A7CD0E2CB2F}" type="parTrans" cxnId="{504AFF5F-41F0-49BF-B72B-A99AA8227DCC}">
      <dgm:prSet/>
      <dgm:spPr/>
      <dgm:t>
        <a:bodyPr/>
        <a:lstStyle/>
        <a:p>
          <a:endParaRPr lang="nb-NO"/>
        </a:p>
      </dgm:t>
    </dgm:pt>
    <dgm:pt modelId="{6B51A345-136D-4996-B30E-249CE1E86C48}" type="sibTrans" cxnId="{504AFF5F-41F0-49BF-B72B-A99AA8227DCC}">
      <dgm:prSet/>
      <dgm:spPr/>
      <dgm:t>
        <a:bodyPr/>
        <a:lstStyle/>
        <a:p>
          <a:endParaRPr lang="nb-NO"/>
        </a:p>
      </dgm:t>
    </dgm:pt>
    <dgm:pt modelId="{8C72F804-D4AD-4993-909B-0354FE253D91}">
      <dgm:prSet phldrT="[Tekst]" custT="1"/>
      <dgm:spPr/>
      <dgm:t>
        <a:bodyPr/>
        <a:lstStyle/>
        <a:p>
          <a:r>
            <a:rPr lang="nb-NO" sz="2000" dirty="0" smtClean="0"/>
            <a:t>Skole, utdanning og oppvekst </a:t>
          </a:r>
        </a:p>
        <a:p>
          <a:r>
            <a:rPr lang="nb-NO" sz="2000" dirty="0" smtClean="0"/>
            <a:t>(40 stp. Kombineres med 30 </a:t>
          </a:r>
          <a:r>
            <a:rPr lang="nb-NO" sz="2000" dirty="0" err="1" smtClean="0"/>
            <a:t>stp.utveksling</a:t>
          </a:r>
          <a:r>
            <a:rPr lang="nb-NO" sz="2000" dirty="0" smtClean="0"/>
            <a:t>/ frie emner)</a:t>
          </a:r>
          <a:endParaRPr lang="nb-NO" sz="2000" dirty="0"/>
        </a:p>
      </dgm:t>
    </dgm:pt>
    <dgm:pt modelId="{F9328C07-6BE8-4C9A-9910-673C33AD828B}" type="parTrans" cxnId="{2F59F8F4-FDB0-4375-A97A-BE7FFD5ED58E}">
      <dgm:prSet/>
      <dgm:spPr/>
      <dgm:t>
        <a:bodyPr/>
        <a:lstStyle/>
        <a:p>
          <a:endParaRPr lang="nb-NO"/>
        </a:p>
      </dgm:t>
    </dgm:pt>
    <dgm:pt modelId="{06713313-04AD-436B-88AD-AAB9B2CB4B3E}" type="sibTrans" cxnId="{2F59F8F4-FDB0-4375-A97A-BE7FFD5ED58E}">
      <dgm:prSet/>
      <dgm:spPr/>
      <dgm:t>
        <a:bodyPr/>
        <a:lstStyle/>
        <a:p>
          <a:endParaRPr lang="nb-NO"/>
        </a:p>
      </dgm:t>
    </dgm:pt>
    <dgm:pt modelId="{5E6A208C-C063-41C7-80B0-FA28AEA78ABC}">
      <dgm:prSet phldrT="[Tekst]"/>
      <dgm:spPr/>
      <dgm:t>
        <a:bodyPr/>
        <a:lstStyle/>
        <a:p>
          <a:r>
            <a:rPr lang="nb-NO" dirty="0" smtClean="0"/>
            <a:t>Gir et særlig godt grunnlag for videre studier på master i pedagogikk, studieretning </a:t>
          </a:r>
          <a:endParaRPr lang="nb-NO" dirty="0"/>
        </a:p>
      </dgm:t>
    </dgm:pt>
    <dgm:pt modelId="{DB69C82B-EEEA-4FA4-BA86-5272D4394D0B}" type="parTrans" cxnId="{DE7F20B3-753A-4357-A8CE-0BA2EEEBB0AC}">
      <dgm:prSet/>
      <dgm:spPr/>
      <dgm:t>
        <a:bodyPr/>
        <a:lstStyle/>
        <a:p>
          <a:endParaRPr lang="nb-NO"/>
        </a:p>
      </dgm:t>
    </dgm:pt>
    <dgm:pt modelId="{D7E8AD20-1617-4F0D-AA18-ABC7C9AEF890}" type="sibTrans" cxnId="{DE7F20B3-753A-4357-A8CE-0BA2EEEBB0AC}">
      <dgm:prSet/>
      <dgm:spPr/>
      <dgm:t>
        <a:bodyPr/>
        <a:lstStyle/>
        <a:p>
          <a:endParaRPr lang="nb-NO"/>
        </a:p>
      </dgm:t>
    </dgm:pt>
    <dgm:pt modelId="{67670A51-DFA3-4D1F-84A8-AB260FEE591E}">
      <dgm:prSet phldrT="[Tekst]" custT="1"/>
      <dgm:spPr/>
      <dgm:t>
        <a:bodyPr/>
        <a:lstStyle/>
        <a:p>
          <a:r>
            <a:rPr lang="nb-NO" sz="2000" dirty="0" smtClean="0"/>
            <a:t>Utdanning,</a:t>
          </a:r>
          <a:r>
            <a:rPr lang="nb-NO" sz="2000" baseline="0" dirty="0" smtClean="0"/>
            <a:t> danning og oppvekst</a:t>
          </a:r>
          <a:endParaRPr lang="nb-NO" sz="2000" dirty="0"/>
        </a:p>
      </dgm:t>
    </dgm:pt>
    <dgm:pt modelId="{77F49197-0E50-48DA-91BC-C06C3A5B3EFC}" type="parTrans" cxnId="{0E2EB495-A0F4-4EA6-88F5-AFD1A80CABE8}">
      <dgm:prSet/>
      <dgm:spPr/>
      <dgm:t>
        <a:bodyPr/>
        <a:lstStyle/>
        <a:p>
          <a:endParaRPr lang="nb-NO"/>
        </a:p>
      </dgm:t>
    </dgm:pt>
    <dgm:pt modelId="{CB7F7D4E-EA83-4231-99C8-EEF5ED18053E}" type="sibTrans" cxnId="{0E2EB495-A0F4-4EA6-88F5-AFD1A80CABE8}">
      <dgm:prSet/>
      <dgm:spPr/>
      <dgm:t>
        <a:bodyPr/>
        <a:lstStyle/>
        <a:p>
          <a:endParaRPr lang="nb-NO"/>
        </a:p>
      </dgm:t>
    </dgm:pt>
    <dgm:pt modelId="{908FB0DE-644E-4E68-BAD3-B16507AFB482}">
      <dgm:prSet phldrT="[Tekst]"/>
      <dgm:spPr/>
      <dgm:t>
        <a:bodyPr/>
        <a:lstStyle/>
        <a:p>
          <a:r>
            <a:rPr lang="nb-NO" dirty="0" smtClean="0"/>
            <a:t>Kvalifiserer også til</a:t>
          </a:r>
          <a:endParaRPr lang="nb-NO" dirty="0"/>
        </a:p>
      </dgm:t>
    </dgm:pt>
    <dgm:pt modelId="{BCE4CDDC-91A2-4F5E-A82C-382146789CE3}" type="parTrans" cxnId="{8D255CF2-3CD7-4852-A9C7-9B3870C83240}">
      <dgm:prSet/>
      <dgm:spPr/>
      <dgm:t>
        <a:bodyPr/>
        <a:lstStyle/>
        <a:p>
          <a:endParaRPr lang="nb-NO"/>
        </a:p>
      </dgm:t>
    </dgm:pt>
    <dgm:pt modelId="{C9CB9C79-275D-4609-817B-5BF5EF13D5EF}" type="sibTrans" cxnId="{8D255CF2-3CD7-4852-A9C7-9B3870C83240}">
      <dgm:prSet/>
      <dgm:spPr/>
      <dgm:t>
        <a:bodyPr/>
        <a:lstStyle/>
        <a:p>
          <a:endParaRPr lang="nb-NO"/>
        </a:p>
      </dgm:t>
    </dgm:pt>
    <dgm:pt modelId="{15CEC5AC-6EA6-4A58-B78D-A988771BA197}">
      <dgm:prSet phldrT="[Tekst]"/>
      <dgm:spPr/>
      <dgm:t>
        <a:bodyPr/>
        <a:lstStyle/>
        <a:p>
          <a:r>
            <a:rPr lang="nb-NO" dirty="0" smtClean="0"/>
            <a:t>Internasjonal master ved IPED og andre mastere innen pedagogikk og tverrfaglige program</a:t>
          </a:r>
          <a:endParaRPr lang="nb-NO" dirty="0"/>
        </a:p>
      </dgm:t>
    </dgm:pt>
    <dgm:pt modelId="{2DC623BF-6637-48A4-AC95-79FA5CE65FB0}" type="parTrans" cxnId="{3B809E56-F169-4425-848A-8C2F8313A045}">
      <dgm:prSet/>
      <dgm:spPr/>
      <dgm:t>
        <a:bodyPr/>
        <a:lstStyle/>
        <a:p>
          <a:endParaRPr lang="nb-NO"/>
        </a:p>
      </dgm:t>
    </dgm:pt>
    <dgm:pt modelId="{77C4050C-A3A8-4097-B9C6-007941FDC9D8}" type="sibTrans" cxnId="{3B809E56-F169-4425-848A-8C2F8313A045}">
      <dgm:prSet/>
      <dgm:spPr/>
      <dgm:t>
        <a:bodyPr/>
        <a:lstStyle/>
        <a:p>
          <a:endParaRPr lang="nb-NO"/>
        </a:p>
      </dgm:t>
    </dgm:pt>
    <dgm:pt modelId="{9F52BA3E-2C1B-41BE-8AD2-1D97E29B3B54}">
      <dgm:prSet phldrT="[Tekst]"/>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nb-NO" dirty="0" smtClean="0"/>
            <a:t>Kommunikasjon, design og læring</a:t>
          </a:r>
        </a:p>
        <a:p>
          <a:pPr defTabSz="666750">
            <a:lnSpc>
              <a:spcPct val="90000"/>
            </a:lnSpc>
            <a:spcBef>
              <a:spcPct val="0"/>
            </a:spcBef>
            <a:spcAft>
              <a:spcPct val="35000"/>
            </a:spcAft>
          </a:pPr>
          <a:endParaRPr lang="nb-NO" dirty="0"/>
        </a:p>
      </dgm:t>
    </dgm:pt>
    <dgm:pt modelId="{2EEF5F22-35C1-46B9-B5B0-229FC72B93A4}" type="parTrans" cxnId="{3A032D6A-09FC-42ED-8333-0CABE36BFD19}">
      <dgm:prSet/>
      <dgm:spPr/>
      <dgm:t>
        <a:bodyPr/>
        <a:lstStyle/>
        <a:p>
          <a:endParaRPr lang="nb-NO"/>
        </a:p>
      </dgm:t>
    </dgm:pt>
    <dgm:pt modelId="{AA5CECD4-19BE-4BD4-9B0E-2A80347B2E4C}" type="sibTrans" cxnId="{3A032D6A-09FC-42ED-8333-0CABE36BFD19}">
      <dgm:prSet/>
      <dgm:spPr/>
      <dgm:t>
        <a:bodyPr/>
        <a:lstStyle/>
        <a:p>
          <a:endParaRPr lang="nb-NO"/>
        </a:p>
      </dgm:t>
    </dgm:pt>
    <dgm:pt modelId="{0FE327A1-FD85-4BEF-85FE-C14C708F176D}">
      <dgm:prSet/>
      <dgm:spPr/>
      <dgm:t>
        <a:bodyPr/>
        <a:lstStyle/>
        <a:p>
          <a:r>
            <a:rPr lang="nb-NO" smtClean="0"/>
            <a:t>Kunnskapsutviling og læring i arbeidslivet</a:t>
          </a:r>
          <a:endParaRPr lang="nb-NO" dirty="0"/>
        </a:p>
      </dgm:t>
    </dgm:pt>
    <dgm:pt modelId="{AAA522E1-A044-4E2E-9530-F4EA991CA2D0}" type="parTrans" cxnId="{B6D89537-1071-4CF4-A3A3-96295CCFB702}">
      <dgm:prSet/>
      <dgm:spPr/>
      <dgm:t>
        <a:bodyPr/>
        <a:lstStyle/>
        <a:p>
          <a:endParaRPr lang="nb-NO"/>
        </a:p>
      </dgm:t>
    </dgm:pt>
    <dgm:pt modelId="{ED29A79C-49CC-43A8-B997-65813CA39972}" type="sibTrans" cxnId="{B6D89537-1071-4CF4-A3A3-96295CCFB702}">
      <dgm:prSet/>
      <dgm:spPr/>
      <dgm:t>
        <a:bodyPr/>
        <a:lstStyle/>
        <a:p>
          <a:endParaRPr lang="nb-NO"/>
        </a:p>
      </dgm:t>
    </dgm:pt>
    <dgm:pt modelId="{9EC819B2-AC69-4B8D-AD9F-5D6989D232B2}" type="pres">
      <dgm:prSet presAssocID="{46F8DDE6-6DCA-4F1B-973B-01ED64955E88}" presName="theList" presStyleCnt="0">
        <dgm:presLayoutVars>
          <dgm:dir/>
          <dgm:animLvl val="lvl"/>
          <dgm:resizeHandles val="exact"/>
        </dgm:presLayoutVars>
      </dgm:prSet>
      <dgm:spPr/>
      <dgm:t>
        <a:bodyPr/>
        <a:lstStyle/>
        <a:p>
          <a:endParaRPr lang="nb-NO"/>
        </a:p>
      </dgm:t>
    </dgm:pt>
    <dgm:pt modelId="{3B45E72C-9573-424D-9011-C19ABB8C53C7}" type="pres">
      <dgm:prSet presAssocID="{067ED686-C949-4F34-9746-D1CB904FE71F}" presName="compNode" presStyleCnt="0"/>
      <dgm:spPr/>
      <dgm:t>
        <a:bodyPr/>
        <a:lstStyle/>
        <a:p>
          <a:endParaRPr lang="en-US"/>
        </a:p>
      </dgm:t>
    </dgm:pt>
    <dgm:pt modelId="{598C85DC-14A6-4FF3-942E-75BB4B0E8068}" type="pres">
      <dgm:prSet presAssocID="{067ED686-C949-4F34-9746-D1CB904FE71F}" presName="aNode" presStyleLbl="bgShp" presStyleIdx="0" presStyleCnt="3"/>
      <dgm:spPr/>
      <dgm:t>
        <a:bodyPr/>
        <a:lstStyle/>
        <a:p>
          <a:endParaRPr lang="nb-NO"/>
        </a:p>
      </dgm:t>
    </dgm:pt>
    <dgm:pt modelId="{21A106B4-A526-4146-87DF-D5794968FBF1}" type="pres">
      <dgm:prSet presAssocID="{067ED686-C949-4F34-9746-D1CB904FE71F}" presName="textNode" presStyleLbl="bgShp" presStyleIdx="0" presStyleCnt="3"/>
      <dgm:spPr/>
      <dgm:t>
        <a:bodyPr/>
        <a:lstStyle/>
        <a:p>
          <a:endParaRPr lang="nb-NO"/>
        </a:p>
      </dgm:t>
    </dgm:pt>
    <dgm:pt modelId="{3F45528F-62D6-4CF1-A371-1EE3020BB0D3}" type="pres">
      <dgm:prSet presAssocID="{067ED686-C949-4F34-9746-D1CB904FE71F}" presName="compChildNode" presStyleCnt="0"/>
      <dgm:spPr/>
      <dgm:t>
        <a:bodyPr/>
        <a:lstStyle/>
        <a:p>
          <a:endParaRPr lang="en-US"/>
        </a:p>
      </dgm:t>
    </dgm:pt>
    <dgm:pt modelId="{FAB3DDAB-C11D-42A1-B947-750B6492165C}" type="pres">
      <dgm:prSet presAssocID="{067ED686-C949-4F34-9746-D1CB904FE71F}" presName="theInnerList" presStyleCnt="0"/>
      <dgm:spPr/>
      <dgm:t>
        <a:bodyPr/>
        <a:lstStyle/>
        <a:p>
          <a:endParaRPr lang="en-US"/>
        </a:p>
      </dgm:t>
    </dgm:pt>
    <dgm:pt modelId="{6502F195-B3E9-4561-9B98-925126D4B7DE}" type="pres">
      <dgm:prSet presAssocID="{8C72F804-D4AD-4993-909B-0354FE253D91}" presName="childNode" presStyleLbl="node1" presStyleIdx="0" presStyleCnt="5">
        <dgm:presLayoutVars>
          <dgm:bulletEnabled val="1"/>
        </dgm:presLayoutVars>
      </dgm:prSet>
      <dgm:spPr/>
      <dgm:t>
        <a:bodyPr/>
        <a:lstStyle/>
        <a:p>
          <a:endParaRPr lang="nb-NO"/>
        </a:p>
      </dgm:t>
    </dgm:pt>
    <dgm:pt modelId="{DBFE7F20-23F3-4748-ACE8-D76F4C646CE2}" type="pres">
      <dgm:prSet presAssocID="{067ED686-C949-4F34-9746-D1CB904FE71F}" presName="aSpace" presStyleCnt="0"/>
      <dgm:spPr/>
      <dgm:t>
        <a:bodyPr/>
        <a:lstStyle/>
        <a:p>
          <a:endParaRPr lang="en-US"/>
        </a:p>
      </dgm:t>
    </dgm:pt>
    <dgm:pt modelId="{6D443C9A-CD6C-4649-9A33-C0F561024B7A}" type="pres">
      <dgm:prSet presAssocID="{5E6A208C-C063-41C7-80B0-FA28AEA78ABC}" presName="compNode" presStyleCnt="0"/>
      <dgm:spPr/>
      <dgm:t>
        <a:bodyPr/>
        <a:lstStyle/>
        <a:p>
          <a:endParaRPr lang="en-US"/>
        </a:p>
      </dgm:t>
    </dgm:pt>
    <dgm:pt modelId="{7BD44874-B529-400E-9BE4-2E0483209D01}" type="pres">
      <dgm:prSet presAssocID="{5E6A208C-C063-41C7-80B0-FA28AEA78ABC}" presName="aNode" presStyleLbl="bgShp" presStyleIdx="1" presStyleCnt="3" custLinFactNeighborY="350"/>
      <dgm:spPr/>
      <dgm:t>
        <a:bodyPr/>
        <a:lstStyle/>
        <a:p>
          <a:endParaRPr lang="nb-NO"/>
        </a:p>
      </dgm:t>
    </dgm:pt>
    <dgm:pt modelId="{C41FF8C5-2161-4414-84B7-B2299CBF9E09}" type="pres">
      <dgm:prSet presAssocID="{5E6A208C-C063-41C7-80B0-FA28AEA78ABC}" presName="textNode" presStyleLbl="bgShp" presStyleIdx="1" presStyleCnt="3"/>
      <dgm:spPr/>
      <dgm:t>
        <a:bodyPr/>
        <a:lstStyle/>
        <a:p>
          <a:endParaRPr lang="nb-NO"/>
        </a:p>
      </dgm:t>
    </dgm:pt>
    <dgm:pt modelId="{32AE93C5-B366-4CFE-A98B-B13098615AB4}" type="pres">
      <dgm:prSet presAssocID="{5E6A208C-C063-41C7-80B0-FA28AEA78ABC}" presName="compChildNode" presStyleCnt="0"/>
      <dgm:spPr/>
      <dgm:t>
        <a:bodyPr/>
        <a:lstStyle/>
        <a:p>
          <a:endParaRPr lang="en-US"/>
        </a:p>
      </dgm:t>
    </dgm:pt>
    <dgm:pt modelId="{FCD28512-0871-461D-B8BB-BBF2889CCBF8}" type="pres">
      <dgm:prSet presAssocID="{5E6A208C-C063-41C7-80B0-FA28AEA78ABC}" presName="theInnerList" presStyleCnt="0"/>
      <dgm:spPr/>
      <dgm:t>
        <a:bodyPr/>
        <a:lstStyle/>
        <a:p>
          <a:endParaRPr lang="en-US"/>
        </a:p>
      </dgm:t>
    </dgm:pt>
    <dgm:pt modelId="{1202D7FF-C49E-4F72-95A3-47E304C8C6D4}" type="pres">
      <dgm:prSet presAssocID="{67670A51-DFA3-4D1F-84A8-AB260FEE591E}" presName="childNode" presStyleLbl="node1" presStyleIdx="1" presStyleCnt="5">
        <dgm:presLayoutVars>
          <dgm:bulletEnabled val="1"/>
        </dgm:presLayoutVars>
      </dgm:prSet>
      <dgm:spPr/>
      <dgm:t>
        <a:bodyPr/>
        <a:lstStyle/>
        <a:p>
          <a:endParaRPr lang="nb-NO"/>
        </a:p>
      </dgm:t>
    </dgm:pt>
    <dgm:pt modelId="{EB5AA532-73FD-41A6-9CD3-4709B1D1B95C}" type="pres">
      <dgm:prSet presAssocID="{5E6A208C-C063-41C7-80B0-FA28AEA78ABC}" presName="aSpace" presStyleCnt="0"/>
      <dgm:spPr/>
      <dgm:t>
        <a:bodyPr/>
        <a:lstStyle/>
        <a:p>
          <a:endParaRPr lang="en-US"/>
        </a:p>
      </dgm:t>
    </dgm:pt>
    <dgm:pt modelId="{4F7C3D26-6AC1-4FC4-B871-1369DE8EEF0D}" type="pres">
      <dgm:prSet presAssocID="{908FB0DE-644E-4E68-BAD3-B16507AFB482}" presName="compNode" presStyleCnt="0"/>
      <dgm:spPr/>
      <dgm:t>
        <a:bodyPr/>
        <a:lstStyle/>
        <a:p>
          <a:endParaRPr lang="en-US"/>
        </a:p>
      </dgm:t>
    </dgm:pt>
    <dgm:pt modelId="{ECC4C10F-3EAD-421C-93E0-E0E7980E4EDB}" type="pres">
      <dgm:prSet presAssocID="{908FB0DE-644E-4E68-BAD3-B16507AFB482}" presName="aNode" presStyleLbl="bgShp" presStyleIdx="2" presStyleCnt="3"/>
      <dgm:spPr/>
      <dgm:t>
        <a:bodyPr/>
        <a:lstStyle/>
        <a:p>
          <a:endParaRPr lang="nb-NO"/>
        </a:p>
      </dgm:t>
    </dgm:pt>
    <dgm:pt modelId="{40682A94-FD11-4C1C-8C5C-9BCF3A4B8B3B}" type="pres">
      <dgm:prSet presAssocID="{908FB0DE-644E-4E68-BAD3-B16507AFB482}" presName="textNode" presStyleLbl="bgShp" presStyleIdx="2" presStyleCnt="3"/>
      <dgm:spPr/>
      <dgm:t>
        <a:bodyPr/>
        <a:lstStyle/>
        <a:p>
          <a:endParaRPr lang="nb-NO"/>
        </a:p>
      </dgm:t>
    </dgm:pt>
    <dgm:pt modelId="{FFF85285-48DB-4C79-96FD-0E06DEC38551}" type="pres">
      <dgm:prSet presAssocID="{908FB0DE-644E-4E68-BAD3-B16507AFB482}" presName="compChildNode" presStyleCnt="0"/>
      <dgm:spPr/>
      <dgm:t>
        <a:bodyPr/>
        <a:lstStyle/>
        <a:p>
          <a:endParaRPr lang="en-US"/>
        </a:p>
      </dgm:t>
    </dgm:pt>
    <dgm:pt modelId="{C92CC8A1-55C0-4F30-8C65-70F811668818}" type="pres">
      <dgm:prSet presAssocID="{908FB0DE-644E-4E68-BAD3-B16507AFB482}" presName="theInnerList" presStyleCnt="0"/>
      <dgm:spPr/>
      <dgm:t>
        <a:bodyPr/>
        <a:lstStyle/>
        <a:p>
          <a:endParaRPr lang="en-US"/>
        </a:p>
      </dgm:t>
    </dgm:pt>
    <dgm:pt modelId="{373B15C7-D860-4AF9-8273-8BE9C2AAFEE7}" type="pres">
      <dgm:prSet presAssocID="{0FE327A1-FD85-4BEF-85FE-C14C708F176D}" presName="childNode" presStyleLbl="node1" presStyleIdx="2" presStyleCnt="5">
        <dgm:presLayoutVars>
          <dgm:bulletEnabled val="1"/>
        </dgm:presLayoutVars>
      </dgm:prSet>
      <dgm:spPr/>
      <dgm:t>
        <a:bodyPr/>
        <a:lstStyle/>
        <a:p>
          <a:endParaRPr lang="nb-NO"/>
        </a:p>
      </dgm:t>
    </dgm:pt>
    <dgm:pt modelId="{34F8DA51-74C4-44AE-98E7-F9D0E549EB13}" type="pres">
      <dgm:prSet presAssocID="{0FE327A1-FD85-4BEF-85FE-C14C708F176D}" presName="aSpace2" presStyleCnt="0"/>
      <dgm:spPr/>
      <dgm:t>
        <a:bodyPr/>
        <a:lstStyle/>
        <a:p>
          <a:endParaRPr lang="en-US"/>
        </a:p>
      </dgm:t>
    </dgm:pt>
    <dgm:pt modelId="{8177BD9E-770D-405F-8FB7-8FD9D0A42232}" type="pres">
      <dgm:prSet presAssocID="{9F52BA3E-2C1B-41BE-8AD2-1D97E29B3B54}" presName="childNode" presStyleLbl="node1" presStyleIdx="3" presStyleCnt="5">
        <dgm:presLayoutVars>
          <dgm:bulletEnabled val="1"/>
        </dgm:presLayoutVars>
      </dgm:prSet>
      <dgm:spPr/>
      <dgm:t>
        <a:bodyPr/>
        <a:lstStyle/>
        <a:p>
          <a:endParaRPr lang="nb-NO"/>
        </a:p>
      </dgm:t>
    </dgm:pt>
    <dgm:pt modelId="{D46116A7-DFD8-49D2-B162-AD85ACD23C7F}" type="pres">
      <dgm:prSet presAssocID="{9F52BA3E-2C1B-41BE-8AD2-1D97E29B3B54}" presName="aSpace2" presStyleCnt="0"/>
      <dgm:spPr/>
      <dgm:t>
        <a:bodyPr/>
        <a:lstStyle/>
        <a:p>
          <a:endParaRPr lang="en-US"/>
        </a:p>
      </dgm:t>
    </dgm:pt>
    <dgm:pt modelId="{8C5C7F19-B007-49CE-8327-CDAA29C8D32A}" type="pres">
      <dgm:prSet presAssocID="{15CEC5AC-6EA6-4A58-B78D-A988771BA197}" presName="childNode" presStyleLbl="node1" presStyleIdx="4" presStyleCnt="5">
        <dgm:presLayoutVars>
          <dgm:bulletEnabled val="1"/>
        </dgm:presLayoutVars>
      </dgm:prSet>
      <dgm:spPr/>
      <dgm:t>
        <a:bodyPr/>
        <a:lstStyle/>
        <a:p>
          <a:endParaRPr lang="nb-NO"/>
        </a:p>
      </dgm:t>
    </dgm:pt>
  </dgm:ptLst>
  <dgm:cxnLst>
    <dgm:cxn modelId="{7014B0DC-A3CA-4921-A0A4-9C52FB0489C8}" type="presOf" srcId="{5E6A208C-C063-41C7-80B0-FA28AEA78ABC}" destId="{C41FF8C5-2161-4414-84B7-B2299CBF9E09}" srcOrd="1" destOrd="0" presId="urn:microsoft.com/office/officeart/2005/8/layout/lProcess2"/>
    <dgm:cxn modelId="{67C1F29C-09EB-402F-A2E6-976662C5E68F}" type="presOf" srcId="{9F52BA3E-2C1B-41BE-8AD2-1D97E29B3B54}" destId="{8177BD9E-770D-405F-8FB7-8FD9D0A42232}" srcOrd="0" destOrd="0" presId="urn:microsoft.com/office/officeart/2005/8/layout/lProcess2"/>
    <dgm:cxn modelId="{E3A8C5A7-2056-4746-9F09-C4ADD80DE34E}" type="presOf" srcId="{5E6A208C-C063-41C7-80B0-FA28AEA78ABC}" destId="{7BD44874-B529-400E-9BE4-2E0483209D01}" srcOrd="0" destOrd="0" presId="urn:microsoft.com/office/officeart/2005/8/layout/lProcess2"/>
    <dgm:cxn modelId="{17BCFB6B-72AA-4676-A3B4-90DED95155A9}" type="presOf" srcId="{067ED686-C949-4F34-9746-D1CB904FE71F}" destId="{21A106B4-A526-4146-87DF-D5794968FBF1}" srcOrd="1" destOrd="0" presId="urn:microsoft.com/office/officeart/2005/8/layout/lProcess2"/>
    <dgm:cxn modelId="{3A032D6A-09FC-42ED-8333-0CABE36BFD19}" srcId="{908FB0DE-644E-4E68-BAD3-B16507AFB482}" destId="{9F52BA3E-2C1B-41BE-8AD2-1D97E29B3B54}" srcOrd="1" destOrd="0" parTransId="{2EEF5F22-35C1-46B9-B5B0-229FC72B93A4}" sibTransId="{AA5CECD4-19BE-4BD4-9B0E-2A80347B2E4C}"/>
    <dgm:cxn modelId="{504AFF5F-41F0-49BF-B72B-A99AA8227DCC}" srcId="{46F8DDE6-6DCA-4F1B-973B-01ED64955E88}" destId="{067ED686-C949-4F34-9746-D1CB904FE71F}" srcOrd="0" destOrd="0" parTransId="{7781479F-490F-4EAE-B628-2A7CD0E2CB2F}" sibTransId="{6B51A345-136D-4996-B30E-249CE1E86C48}"/>
    <dgm:cxn modelId="{5F94F8E6-7D1E-40B1-9BF0-6C3489187322}" type="presOf" srcId="{67670A51-DFA3-4D1F-84A8-AB260FEE591E}" destId="{1202D7FF-C49E-4F72-95A3-47E304C8C6D4}" srcOrd="0" destOrd="0" presId="urn:microsoft.com/office/officeart/2005/8/layout/lProcess2"/>
    <dgm:cxn modelId="{77EAE717-0C26-40D4-B103-0D8BDDD7B128}" type="presOf" srcId="{46F8DDE6-6DCA-4F1B-973B-01ED64955E88}" destId="{9EC819B2-AC69-4B8D-AD9F-5D6989D232B2}" srcOrd="0" destOrd="0" presId="urn:microsoft.com/office/officeart/2005/8/layout/lProcess2"/>
    <dgm:cxn modelId="{0150E998-EA7E-4789-A0FC-F9C0155C3084}" type="presOf" srcId="{067ED686-C949-4F34-9746-D1CB904FE71F}" destId="{598C85DC-14A6-4FF3-942E-75BB4B0E8068}" srcOrd="0" destOrd="0" presId="urn:microsoft.com/office/officeart/2005/8/layout/lProcess2"/>
    <dgm:cxn modelId="{0E2EB495-A0F4-4EA6-88F5-AFD1A80CABE8}" srcId="{5E6A208C-C063-41C7-80B0-FA28AEA78ABC}" destId="{67670A51-DFA3-4D1F-84A8-AB260FEE591E}" srcOrd="0" destOrd="0" parTransId="{77F49197-0E50-48DA-91BC-C06C3A5B3EFC}" sibTransId="{CB7F7D4E-EA83-4231-99C8-EEF5ED18053E}"/>
    <dgm:cxn modelId="{3B809E56-F169-4425-848A-8C2F8313A045}" srcId="{908FB0DE-644E-4E68-BAD3-B16507AFB482}" destId="{15CEC5AC-6EA6-4A58-B78D-A988771BA197}" srcOrd="2" destOrd="0" parTransId="{2DC623BF-6637-48A4-AC95-79FA5CE65FB0}" sibTransId="{77C4050C-A3A8-4097-B9C6-007941FDC9D8}"/>
    <dgm:cxn modelId="{3B5A49A8-DD10-416C-B3B2-E83C23658A77}" type="presOf" srcId="{908FB0DE-644E-4E68-BAD3-B16507AFB482}" destId="{40682A94-FD11-4C1C-8C5C-9BCF3A4B8B3B}" srcOrd="1" destOrd="0" presId="urn:microsoft.com/office/officeart/2005/8/layout/lProcess2"/>
    <dgm:cxn modelId="{DE7F20B3-753A-4357-A8CE-0BA2EEEBB0AC}" srcId="{46F8DDE6-6DCA-4F1B-973B-01ED64955E88}" destId="{5E6A208C-C063-41C7-80B0-FA28AEA78ABC}" srcOrd="1" destOrd="0" parTransId="{DB69C82B-EEEA-4FA4-BA86-5272D4394D0B}" sibTransId="{D7E8AD20-1617-4F0D-AA18-ABC7C9AEF890}"/>
    <dgm:cxn modelId="{A768C218-953B-4D99-81C4-DCE64C7956B3}" type="presOf" srcId="{0FE327A1-FD85-4BEF-85FE-C14C708F176D}" destId="{373B15C7-D860-4AF9-8273-8BE9C2AAFEE7}" srcOrd="0" destOrd="0" presId="urn:microsoft.com/office/officeart/2005/8/layout/lProcess2"/>
    <dgm:cxn modelId="{70296DAC-DF55-4F0A-90B1-B1BB03D3BC1B}" type="presOf" srcId="{8C72F804-D4AD-4993-909B-0354FE253D91}" destId="{6502F195-B3E9-4561-9B98-925126D4B7DE}" srcOrd="0" destOrd="0" presId="urn:microsoft.com/office/officeart/2005/8/layout/lProcess2"/>
    <dgm:cxn modelId="{02192E98-3046-4AEF-A723-BEBCDB58F30A}" type="presOf" srcId="{908FB0DE-644E-4E68-BAD3-B16507AFB482}" destId="{ECC4C10F-3EAD-421C-93E0-E0E7980E4EDB}" srcOrd="0" destOrd="0" presId="urn:microsoft.com/office/officeart/2005/8/layout/lProcess2"/>
    <dgm:cxn modelId="{2F59F8F4-FDB0-4375-A97A-BE7FFD5ED58E}" srcId="{067ED686-C949-4F34-9746-D1CB904FE71F}" destId="{8C72F804-D4AD-4993-909B-0354FE253D91}" srcOrd="0" destOrd="0" parTransId="{F9328C07-6BE8-4C9A-9910-673C33AD828B}" sibTransId="{06713313-04AD-436B-88AD-AAB9B2CB4B3E}"/>
    <dgm:cxn modelId="{B6D89537-1071-4CF4-A3A3-96295CCFB702}" srcId="{908FB0DE-644E-4E68-BAD3-B16507AFB482}" destId="{0FE327A1-FD85-4BEF-85FE-C14C708F176D}" srcOrd="0" destOrd="0" parTransId="{AAA522E1-A044-4E2E-9530-F4EA991CA2D0}" sibTransId="{ED29A79C-49CC-43A8-B997-65813CA39972}"/>
    <dgm:cxn modelId="{8D255CF2-3CD7-4852-A9C7-9B3870C83240}" srcId="{46F8DDE6-6DCA-4F1B-973B-01ED64955E88}" destId="{908FB0DE-644E-4E68-BAD3-B16507AFB482}" srcOrd="2" destOrd="0" parTransId="{BCE4CDDC-91A2-4F5E-A82C-382146789CE3}" sibTransId="{C9CB9C79-275D-4609-817B-5BF5EF13D5EF}"/>
    <dgm:cxn modelId="{E8281428-3B92-49FA-8DB7-29E7D982AC6F}" type="presOf" srcId="{15CEC5AC-6EA6-4A58-B78D-A988771BA197}" destId="{8C5C7F19-B007-49CE-8327-CDAA29C8D32A}" srcOrd="0" destOrd="0" presId="urn:microsoft.com/office/officeart/2005/8/layout/lProcess2"/>
    <dgm:cxn modelId="{376C2D05-4E1B-4174-A0BB-DE0BFC5E5AF5}" type="presParOf" srcId="{9EC819B2-AC69-4B8D-AD9F-5D6989D232B2}" destId="{3B45E72C-9573-424D-9011-C19ABB8C53C7}" srcOrd="0" destOrd="0" presId="urn:microsoft.com/office/officeart/2005/8/layout/lProcess2"/>
    <dgm:cxn modelId="{852AD714-0550-4E04-86D4-1E79440745AF}" type="presParOf" srcId="{3B45E72C-9573-424D-9011-C19ABB8C53C7}" destId="{598C85DC-14A6-4FF3-942E-75BB4B0E8068}" srcOrd="0" destOrd="0" presId="urn:microsoft.com/office/officeart/2005/8/layout/lProcess2"/>
    <dgm:cxn modelId="{2E632118-13D1-4A7E-8759-D29C72D8E817}" type="presParOf" srcId="{3B45E72C-9573-424D-9011-C19ABB8C53C7}" destId="{21A106B4-A526-4146-87DF-D5794968FBF1}" srcOrd="1" destOrd="0" presId="urn:microsoft.com/office/officeart/2005/8/layout/lProcess2"/>
    <dgm:cxn modelId="{73230258-EA30-43A5-A392-8E00F5E7B18A}" type="presParOf" srcId="{3B45E72C-9573-424D-9011-C19ABB8C53C7}" destId="{3F45528F-62D6-4CF1-A371-1EE3020BB0D3}" srcOrd="2" destOrd="0" presId="urn:microsoft.com/office/officeart/2005/8/layout/lProcess2"/>
    <dgm:cxn modelId="{C26C47C9-B7E4-4C27-8964-4578AE342B4E}" type="presParOf" srcId="{3F45528F-62D6-4CF1-A371-1EE3020BB0D3}" destId="{FAB3DDAB-C11D-42A1-B947-750B6492165C}" srcOrd="0" destOrd="0" presId="urn:microsoft.com/office/officeart/2005/8/layout/lProcess2"/>
    <dgm:cxn modelId="{84391D23-1764-4706-9964-F9CD1FDDD7B5}" type="presParOf" srcId="{FAB3DDAB-C11D-42A1-B947-750B6492165C}" destId="{6502F195-B3E9-4561-9B98-925126D4B7DE}" srcOrd="0" destOrd="0" presId="urn:microsoft.com/office/officeart/2005/8/layout/lProcess2"/>
    <dgm:cxn modelId="{E8E23C27-8F41-44EA-818E-8AE2AC1B77DD}" type="presParOf" srcId="{9EC819B2-AC69-4B8D-AD9F-5D6989D232B2}" destId="{DBFE7F20-23F3-4748-ACE8-D76F4C646CE2}" srcOrd="1" destOrd="0" presId="urn:microsoft.com/office/officeart/2005/8/layout/lProcess2"/>
    <dgm:cxn modelId="{1B00A432-87BC-4768-9C84-7B82CED821B2}" type="presParOf" srcId="{9EC819B2-AC69-4B8D-AD9F-5D6989D232B2}" destId="{6D443C9A-CD6C-4649-9A33-C0F561024B7A}" srcOrd="2" destOrd="0" presId="urn:microsoft.com/office/officeart/2005/8/layout/lProcess2"/>
    <dgm:cxn modelId="{70F5130C-713C-44DA-ADE6-DDFDAC92B964}" type="presParOf" srcId="{6D443C9A-CD6C-4649-9A33-C0F561024B7A}" destId="{7BD44874-B529-400E-9BE4-2E0483209D01}" srcOrd="0" destOrd="0" presId="urn:microsoft.com/office/officeart/2005/8/layout/lProcess2"/>
    <dgm:cxn modelId="{DB8479F4-3F40-47EA-BB48-BDCD4230D82D}" type="presParOf" srcId="{6D443C9A-CD6C-4649-9A33-C0F561024B7A}" destId="{C41FF8C5-2161-4414-84B7-B2299CBF9E09}" srcOrd="1" destOrd="0" presId="urn:microsoft.com/office/officeart/2005/8/layout/lProcess2"/>
    <dgm:cxn modelId="{10FEFBCD-3D65-4D65-8227-716C4AA00099}" type="presParOf" srcId="{6D443C9A-CD6C-4649-9A33-C0F561024B7A}" destId="{32AE93C5-B366-4CFE-A98B-B13098615AB4}" srcOrd="2" destOrd="0" presId="urn:microsoft.com/office/officeart/2005/8/layout/lProcess2"/>
    <dgm:cxn modelId="{8E6D4CCF-C39D-43B0-AED0-F7894050976A}" type="presParOf" srcId="{32AE93C5-B366-4CFE-A98B-B13098615AB4}" destId="{FCD28512-0871-461D-B8BB-BBF2889CCBF8}" srcOrd="0" destOrd="0" presId="urn:microsoft.com/office/officeart/2005/8/layout/lProcess2"/>
    <dgm:cxn modelId="{B076B5C7-CE72-472F-807C-6ECE80DBE180}" type="presParOf" srcId="{FCD28512-0871-461D-B8BB-BBF2889CCBF8}" destId="{1202D7FF-C49E-4F72-95A3-47E304C8C6D4}" srcOrd="0" destOrd="0" presId="urn:microsoft.com/office/officeart/2005/8/layout/lProcess2"/>
    <dgm:cxn modelId="{64B05C01-2AFE-4238-9C49-1F232E338757}" type="presParOf" srcId="{9EC819B2-AC69-4B8D-AD9F-5D6989D232B2}" destId="{EB5AA532-73FD-41A6-9CD3-4709B1D1B95C}" srcOrd="3" destOrd="0" presId="urn:microsoft.com/office/officeart/2005/8/layout/lProcess2"/>
    <dgm:cxn modelId="{07EC9172-62F9-4BB9-BCEC-4E411069F545}" type="presParOf" srcId="{9EC819B2-AC69-4B8D-AD9F-5D6989D232B2}" destId="{4F7C3D26-6AC1-4FC4-B871-1369DE8EEF0D}" srcOrd="4" destOrd="0" presId="urn:microsoft.com/office/officeart/2005/8/layout/lProcess2"/>
    <dgm:cxn modelId="{5225A4DB-7AE6-4505-947C-20490F3ABF57}" type="presParOf" srcId="{4F7C3D26-6AC1-4FC4-B871-1369DE8EEF0D}" destId="{ECC4C10F-3EAD-421C-93E0-E0E7980E4EDB}" srcOrd="0" destOrd="0" presId="urn:microsoft.com/office/officeart/2005/8/layout/lProcess2"/>
    <dgm:cxn modelId="{90AE322D-9AA6-4234-B64D-4DA6C08D14B4}" type="presParOf" srcId="{4F7C3D26-6AC1-4FC4-B871-1369DE8EEF0D}" destId="{40682A94-FD11-4C1C-8C5C-9BCF3A4B8B3B}" srcOrd="1" destOrd="0" presId="urn:microsoft.com/office/officeart/2005/8/layout/lProcess2"/>
    <dgm:cxn modelId="{CCF7B993-C40B-45B1-B190-4A49852F3189}" type="presParOf" srcId="{4F7C3D26-6AC1-4FC4-B871-1369DE8EEF0D}" destId="{FFF85285-48DB-4C79-96FD-0E06DEC38551}" srcOrd="2" destOrd="0" presId="urn:microsoft.com/office/officeart/2005/8/layout/lProcess2"/>
    <dgm:cxn modelId="{296F59A1-37CE-4F95-8BFA-D5D0756C5F13}" type="presParOf" srcId="{FFF85285-48DB-4C79-96FD-0E06DEC38551}" destId="{C92CC8A1-55C0-4F30-8C65-70F811668818}" srcOrd="0" destOrd="0" presId="urn:microsoft.com/office/officeart/2005/8/layout/lProcess2"/>
    <dgm:cxn modelId="{F0F413D0-AC5F-4F2F-9CA4-58F50ECF511C}" type="presParOf" srcId="{C92CC8A1-55C0-4F30-8C65-70F811668818}" destId="{373B15C7-D860-4AF9-8273-8BE9C2AAFEE7}" srcOrd="0" destOrd="0" presId="urn:microsoft.com/office/officeart/2005/8/layout/lProcess2"/>
    <dgm:cxn modelId="{7ADFE19C-6004-4CD3-A8CC-331541E209DD}" type="presParOf" srcId="{C92CC8A1-55C0-4F30-8C65-70F811668818}" destId="{34F8DA51-74C4-44AE-98E7-F9D0E549EB13}" srcOrd="1" destOrd="0" presId="urn:microsoft.com/office/officeart/2005/8/layout/lProcess2"/>
    <dgm:cxn modelId="{865510BE-13C5-4396-8979-EF5236BD9FCB}" type="presParOf" srcId="{C92CC8A1-55C0-4F30-8C65-70F811668818}" destId="{8177BD9E-770D-405F-8FB7-8FD9D0A42232}" srcOrd="2" destOrd="0" presId="urn:microsoft.com/office/officeart/2005/8/layout/lProcess2"/>
    <dgm:cxn modelId="{65F78BB1-647B-49B8-87EB-0A201D75F0A3}" type="presParOf" srcId="{C92CC8A1-55C0-4F30-8C65-70F811668818}" destId="{D46116A7-DFD8-49D2-B162-AD85ACD23C7F}" srcOrd="3" destOrd="0" presId="urn:microsoft.com/office/officeart/2005/8/layout/lProcess2"/>
    <dgm:cxn modelId="{E288D276-647F-449A-B386-EEC5716E21D4}" type="presParOf" srcId="{C92CC8A1-55C0-4F30-8C65-70F811668818}" destId="{8C5C7F19-B007-49CE-8327-CDAA29C8D32A}" srcOrd="4"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6F8DDE6-6DCA-4F1B-973B-01ED64955E88}" type="doc">
      <dgm:prSet loTypeId="urn:microsoft.com/office/officeart/2005/8/layout/lProcess2" loCatId="list" qsTypeId="urn:microsoft.com/office/officeart/2005/8/quickstyle/simple1" qsCatId="simple" csTypeId="urn:microsoft.com/office/officeart/2005/8/colors/colorful1" csCatId="colorful" phldr="1"/>
      <dgm:spPr/>
      <dgm:t>
        <a:bodyPr/>
        <a:lstStyle/>
        <a:p>
          <a:endParaRPr lang="nb-NO"/>
        </a:p>
      </dgm:t>
    </dgm:pt>
    <dgm:pt modelId="{067ED686-C949-4F34-9746-D1CB904FE71F}">
      <dgm:prSet phldrT="[Tekst]"/>
      <dgm:spPr/>
      <dgm:t>
        <a:bodyPr/>
        <a:lstStyle/>
        <a:p>
          <a:r>
            <a:rPr lang="nb-NO" dirty="0" smtClean="0"/>
            <a:t>Emnegruppe</a:t>
          </a:r>
          <a:endParaRPr lang="nb-NO" dirty="0"/>
        </a:p>
      </dgm:t>
    </dgm:pt>
    <dgm:pt modelId="{7781479F-490F-4EAE-B628-2A7CD0E2CB2F}" type="parTrans" cxnId="{504AFF5F-41F0-49BF-B72B-A99AA8227DCC}">
      <dgm:prSet/>
      <dgm:spPr/>
      <dgm:t>
        <a:bodyPr/>
        <a:lstStyle/>
        <a:p>
          <a:endParaRPr lang="nb-NO"/>
        </a:p>
      </dgm:t>
    </dgm:pt>
    <dgm:pt modelId="{6B51A345-136D-4996-B30E-249CE1E86C48}" type="sibTrans" cxnId="{504AFF5F-41F0-49BF-B72B-A99AA8227DCC}">
      <dgm:prSet/>
      <dgm:spPr/>
      <dgm:t>
        <a:bodyPr/>
        <a:lstStyle/>
        <a:p>
          <a:endParaRPr lang="nb-NO"/>
        </a:p>
      </dgm:t>
    </dgm:pt>
    <dgm:pt modelId="{8C72F804-D4AD-4993-909B-0354FE253D91}">
      <dgm:prSet phldrT="[Tekst]" custT="1"/>
      <dgm:spPr/>
      <dgm:t>
        <a:bodyPr/>
        <a:lstStyle/>
        <a:p>
          <a:r>
            <a:rPr lang="nb-NO" sz="2000" dirty="0" smtClean="0"/>
            <a:t>Kompetanse-utvikling, arbeidsliv og teknologi</a:t>
          </a:r>
        </a:p>
        <a:p>
          <a:r>
            <a:rPr lang="nb-NO" sz="2000" dirty="0" smtClean="0"/>
            <a:t>(40 stp. Kombineres med 30 </a:t>
          </a:r>
          <a:r>
            <a:rPr lang="nb-NO" sz="2000" dirty="0" err="1" smtClean="0"/>
            <a:t>stp.utveksling</a:t>
          </a:r>
          <a:r>
            <a:rPr lang="nb-NO" sz="2000" dirty="0" smtClean="0"/>
            <a:t>/ frie emner)</a:t>
          </a:r>
          <a:endParaRPr lang="nb-NO" sz="2000" dirty="0"/>
        </a:p>
      </dgm:t>
    </dgm:pt>
    <dgm:pt modelId="{F9328C07-6BE8-4C9A-9910-673C33AD828B}" type="parTrans" cxnId="{2F59F8F4-FDB0-4375-A97A-BE7FFD5ED58E}">
      <dgm:prSet/>
      <dgm:spPr/>
      <dgm:t>
        <a:bodyPr/>
        <a:lstStyle/>
        <a:p>
          <a:endParaRPr lang="nb-NO"/>
        </a:p>
      </dgm:t>
    </dgm:pt>
    <dgm:pt modelId="{06713313-04AD-436B-88AD-AAB9B2CB4B3E}" type="sibTrans" cxnId="{2F59F8F4-FDB0-4375-A97A-BE7FFD5ED58E}">
      <dgm:prSet/>
      <dgm:spPr/>
      <dgm:t>
        <a:bodyPr/>
        <a:lstStyle/>
        <a:p>
          <a:endParaRPr lang="nb-NO"/>
        </a:p>
      </dgm:t>
    </dgm:pt>
    <dgm:pt modelId="{5E6A208C-C063-41C7-80B0-FA28AEA78ABC}">
      <dgm:prSet phldrT="[Tekst]"/>
      <dgm:spPr/>
      <dgm:t>
        <a:bodyPr/>
        <a:lstStyle/>
        <a:p>
          <a:r>
            <a:rPr lang="nb-NO" dirty="0" smtClean="0"/>
            <a:t>Gir et særlig godt grunnlag for videre studier på master i pedagogikk, studieretning -</a:t>
          </a:r>
          <a:endParaRPr lang="nb-NO" dirty="0"/>
        </a:p>
      </dgm:t>
    </dgm:pt>
    <dgm:pt modelId="{DB69C82B-EEEA-4FA4-BA86-5272D4394D0B}" type="parTrans" cxnId="{DE7F20B3-753A-4357-A8CE-0BA2EEEBB0AC}">
      <dgm:prSet/>
      <dgm:spPr/>
      <dgm:t>
        <a:bodyPr/>
        <a:lstStyle/>
        <a:p>
          <a:endParaRPr lang="nb-NO"/>
        </a:p>
      </dgm:t>
    </dgm:pt>
    <dgm:pt modelId="{D7E8AD20-1617-4F0D-AA18-ABC7C9AEF890}" type="sibTrans" cxnId="{DE7F20B3-753A-4357-A8CE-0BA2EEEBB0AC}">
      <dgm:prSet/>
      <dgm:spPr/>
      <dgm:t>
        <a:bodyPr/>
        <a:lstStyle/>
        <a:p>
          <a:endParaRPr lang="nb-NO"/>
        </a:p>
      </dgm:t>
    </dgm:pt>
    <dgm:pt modelId="{67670A51-DFA3-4D1F-84A8-AB260FEE591E}">
      <dgm:prSet phldrT="[Tekst]" custT="1"/>
      <dgm:spPr/>
      <dgm:t>
        <a:bodyPr/>
        <a:lstStyle/>
        <a:p>
          <a:r>
            <a:rPr lang="nb-NO" sz="2000" dirty="0" smtClean="0"/>
            <a:t>Kommunikasjon, design og læring</a:t>
          </a:r>
          <a:endParaRPr lang="nb-NO" sz="2000" dirty="0"/>
        </a:p>
      </dgm:t>
    </dgm:pt>
    <dgm:pt modelId="{77F49197-0E50-48DA-91BC-C06C3A5B3EFC}" type="parTrans" cxnId="{0E2EB495-A0F4-4EA6-88F5-AFD1A80CABE8}">
      <dgm:prSet/>
      <dgm:spPr/>
      <dgm:t>
        <a:bodyPr/>
        <a:lstStyle/>
        <a:p>
          <a:endParaRPr lang="nb-NO"/>
        </a:p>
      </dgm:t>
    </dgm:pt>
    <dgm:pt modelId="{CB7F7D4E-EA83-4231-99C8-EEF5ED18053E}" type="sibTrans" cxnId="{0E2EB495-A0F4-4EA6-88F5-AFD1A80CABE8}">
      <dgm:prSet/>
      <dgm:spPr/>
      <dgm:t>
        <a:bodyPr/>
        <a:lstStyle/>
        <a:p>
          <a:endParaRPr lang="nb-NO"/>
        </a:p>
      </dgm:t>
    </dgm:pt>
    <dgm:pt modelId="{908FB0DE-644E-4E68-BAD3-B16507AFB482}">
      <dgm:prSet phldrT="[Tekst]"/>
      <dgm:spPr/>
      <dgm:t>
        <a:bodyPr/>
        <a:lstStyle/>
        <a:p>
          <a:r>
            <a:rPr lang="nb-NO" dirty="0" smtClean="0"/>
            <a:t>Kvalifiserer også til</a:t>
          </a:r>
          <a:endParaRPr lang="nb-NO" dirty="0"/>
        </a:p>
      </dgm:t>
    </dgm:pt>
    <dgm:pt modelId="{BCE4CDDC-91A2-4F5E-A82C-382146789CE3}" type="parTrans" cxnId="{8D255CF2-3CD7-4852-A9C7-9B3870C83240}">
      <dgm:prSet/>
      <dgm:spPr/>
      <dgm:t>
        <a:bodyPr/>
        <a:lstStyle/>
        <a:p>
          <a:endParaRPr lang="nb-NO"/>
        </a:p>
      </dgm:t>
    </dgm:pt>
    <dgm:pt modelId="{C9CB9C79-275D-4609-817B-5BF5EF13D5EF}" type="sibTrans" cxnId="{8D255CF2-3CD7-4852-A9C7-9B3870C83240}">
      <dgm:prSet/>
      <dgm:spPr/>
      <dgm:t>
        <a:bodyPr/>
        <a:lstStyle/>
        <a:p>
          <a:endParaRPr lang="nb-NO"/>
        </a:p>
      </dgm:t>
    </dgm:pt>
    <dgm:pt modelId="{15CEC5AC-6EA6-4A58-B78D-A988771BA197}">
      <dgm:prSet phldrT="[Tekst]"/>
      <dgm:spPr/>
      <dgm:t>
        <a:bodyPr/>
        <a:lstStyle/>
        <a:p>
          <a:r>
            <a:rPr lang="nb-NO" dirty="0" smtClean="0"/>
            <a:t>Internasjonal master ved IPED og andre mastere innen pedagogikk og tverrfaglige program</a:t>
          </a:r>
          <a:endParaRPr lang="nb-NO" dirty="0"/>
        </a:p>
      </dgm:t>
    </dgm:pt>
    <dgm:pt modelId="{2DC623BF-6637-48A4-AC95-79FA5CE65FB0}" type="parTrans" cxnId="{3B809E56-F169-4425-848A-8C2F8313A045}">
      <dgm:prSet/>
      <dgm:spPr/>
      <dgm:t>
        <a:bodyPr/>
        <a:lstStyle/>
        <a:p>
          <a:endParaRPr lang="nb-NO"/>
        </a:p>
      </dgm:t>
    </dgm:pt>
    <dgm:pt modelId="{77C4050C-A3A8-4097-B9C6-007941FDC9D8}" type="sibTrans" cxnId="{3B809E56-F169-4425-848A-8C2F8313A045}">
      <dgm:prSet/>
      <dgm:spPr/>
      <dgm:t>
        <a:bodyPr/>
        <a:lstStyle/>
        <a:p>
          <a:endParaRPr lang="nb-NO"/>
        </a:p>
      </dgm:t>
    </dgm:pt>
    <dgm:pt modelId="{0FE327A1-FD85-4BEF-85FE-C14C708F176D}">
      <dgm:prSet/>
      <dgm:spPr/>
      <dgm:t>
        <a:bodyPr/>
        <a:lstStyle/>
        <a:p>
          <a:r>
            <a:rPr lang="nb-NO" dirty="0" smtClean="0"/>
            <a:t>Utdanning, danning og oppvekst</a:t>
          </a:r>
          <a:endParaRPr lang="nb-NO" dirty="0"/>
        </a:p>
      </dgm:t>
    </dgm:pt>
    <dgm:pt modelId="{AAA522E1-A044-4E2E-9530-F4EA991CA2D0}" type="parTrans" cxnId="{B6D89537-1071-4CF4-A3A3-96295CCFB702}">
      <dgm:prSet/>
      <dgm:spPr/>
      <dgm:t>
        <a:bodyPr/>
        <a:lstStyle/>
        <a:p>
          <a:endParaRPr lang="nb-NO"/>
        </a:p>
      </dgm:t>
    </dgm:pt>
    <dgm:pt modelId="{ED29A79C-49CC-43A8-B997-65813CA39972}" type="sibTrans" cxnId="{B6D89537-1071-4CF4-A3A3-96295CCFB702}">
      <dgm:prSet/>
      <dgm:spPr/>
      <dgm:t>
        <a:bodyPr/>
        <a:lstStyle/>
        <a:p>
          <a:endParaRPr lang="nb-NO"/>
        </a:p>
      </dgm:t>
    </dgm:pt>
    <dgm:pt modelId="{354A7625-91E1-4106-9A06-E5BD9F09EFAC}">
      <dgm:prSet phldrT="[Tekst]" custT="1"/>
      <dgm:spPr/>
      <dgm:t>
        <a:bodyPr/>
        <a:lstStyle/>
        <a:p>
          <a:r>
            <a:rPr lang="nb-NO" sz="2000" dirty="0" smtClean="0"/>
            <a:t>Kunnskaps-utvikling og læring i arbeidslivet</a:t>
          </a:r>
          <a:endParaRPr lang="nb-NO" sz="2000" dirty="0"/>
        </a:p>
      </dgm:t>
    </dgm:pt>
    <dgm:pt modelId="{C8857CED-B99C-4E73-A2FF-093B84B0E737}" type="parTrans" cxnId="{0A386AAD-8664-4C3C-B027-280024E720F6}">
      <dgm:prSet/>
      <dgm:spPr/>
      <dgm:t>
        <a:bodyPr/>
        <a:lstStyle/>
        <a:p>
          <a:endParaRPr lang="nb-NO"/>
        </a:p>
      </dgm:t>
    </dgm:pt>
    <dgm:pt modelId="{9D27A9BD-A570-4E90-8AF7-496733F468E2}" type="sibTrans" cxnId="{0A386AAD-8664-4C3C-B027-280024E720F6}">
      <dgm:prSet/>
      <dgm:spPr/>
      <dgm:t>
        <a:bodyPr/>
        <a:lstStyle/>
        <a:p>
          <a:endParaRPr lang="nb-NO"/>
        </a:p>
      </dgm:t>
    </dgm:pt>
    <dgm:pt modelId="{9EC819B2-AC69-4B8D-AD9F-5D6989D232B2}" type="pres">
      <dgm:prSet presAssocID="{46F8DDE6-6DCA-4F1B-973B-01ED64955E88}" presName="theList" presStyleCnt="0">
        <dgm:presLayoutVars>
          <dgm:dir/>
          <dgm:animLvl val="lvl"/>
          <dgm:resizeHandles val="exact"/>
        </dgm:presLayoutVars>
      </dgm:prSet>
      <dgm:spPr/>
      <dgm:t>
        <a:bodyPr/>
        <a:lstStyle/>
        <a:p>
          <a:endParaRPr lang="nb-NO"/>
        </a:p>
      </dgm:t>
    </dgm:pt>
    <dgm:pt modelId="{3B45E72C-9573-424D-9011-C19ABB8C53C7}" type="pres">
      <dgm:prSet presAssocID="{067ED686-C949-4F34-9746-D1CB904FE71F}" presName="compNode" presStyleCnt="0"/>
      <dgm:spPr/>
      <dgm:t>
        <a:bodyPr/>
        <a:lstStyle/>
        <a:p>
          <a:endParaRPr lang="en-US"/>
        </a:p>
      </dgm:t>
    </dgm:pt>
    <dgm:pt modelId="{598C85DC-14A6-4FF3-942E-75BB4B0E8068}" type="pres">
      <dgm:prSet presAssocID="{067ED686-C949-4F34-9746-D1CB904FE71F}" presName="aNode" presStyleLbl="bgShp" presStyleIdx="0" presStyleCnt="3"/>
      <dgm:spPr/>
      <dgm:t>
        <a:bodyPr/>
        <a:lstStyle/>
        <a:p>
          <a:endParaRPr lang="nb-NO"/>
        </a:p>
      </dgm:t>
    </dgm:pt>
    <dgm:pt modelId="{21A106B4-A526-4146-87DF-D5794968FBF1}" type="pres">
      <dgm:prSet presAssocID="{067ED686-C949-4F34-9746-D1CB904FE71F}" presName="textNode" presStyleLbl="bgShp" presStyleIdx="0" presStyleCnt="3"/>
      <dgm:spPr/>
      <dgm:t>
        <a:bodyPr/>
        <a:lstStyle/>
        <a:p>
          <a:endParaRPr lang="nb-NO"/>
        </a:p>
      </dgm:t>
    </dgm:pt>
    <dgm:pt modelId="{3F45528F-62D6-4CF1-A371-1EE3020BB0D3}" type="pres">
      <dgm:prSet presAssocID="{067ED686-C949-4F34-9746-D1CB904FE71F}" presName="compChildNode" presStyleCnt="0"/>
      <dgm:spPr/>
      <dgm:t>
        <a:bodyPr/>
        <a:lstStyle/>
        <a:p>
          <a:endParaRPr lang="en-US"/>
        </a:p>
      </dgm:t>
    </dgm:pt>
    <dgm:pt modelId="{FAB3DDAB-C11D-42A1-B947-750B6492165C}" type="pres">
      <dgm:prSet presAssocID="{067ED686-C949-4F34-9746-D1CB904FE71F}" presName="theInnerList" presStyleCnt="0"/>
      <dgm:spPr/>
      <dgm:t>
        <a:bodyPr/>
        <a:lstStyle/>
        <a:p>
          <a:endParaRPr lang="en-US"/>
        </a:p>
      </dgm:t>
    </dgm:pt>
    <dgm:pt modelId="{6502F195-B3E9-4561-9B98-925126D4B7DE}" type="pres">
      <dgm:prSet presAssocID="{8C72F804-D4AD-4993-909B-0354FE253D91}" presName="childNode" presStyleLbl="node1" presStyleIdx="0" presStyleCnt="5">
        <dgm:presLayoutVars>
          <dgm:bulletEnabled val="1"/>
        </dgm:presLayoutVars>
      </dgm:prSet>
      <dgm:spPr/>
      <dgm:t>
        <a:bodyPr/>
        <a:lstStyle/>
        <a:p>
          <a:endParaRPr lang="nb-NO"/>
        </a:p>
      </dgm:t>
    </dgm:pt>
    <dgm:pt modelId="{DBFE7F20-23F3-4748-ACE8-D76F4C646CE2}" type="pres">
      <dgm:prSet presAssocID="{067ED686-C949-4F34-9746-D1CB904FE71F}" presName="aSpace" presStyleCnt="0"/>
      <dgm:spPr/>
      <dgm:t>
        <a:bodyPr/>
        <a:lstStyle/>
        <a:p>
          <a:endParaRPr lang="en-US"/>
        </a:p>
      </dgm:t>
    </dgm:pt>
    <dgm:pt modelId="{6D443C9A-CD6C-4649-9A33-C0F561024B7A}" type="pres">
      <dgm:prSet presAssocID="{5E6A208C-C063-41C7-80B0-FA28AEA78ABC}" presName="compNode" presStyleCnt="0"/>
      <dgm:spPr/>
      <dgm:t>
        <a:bodyPr/>
        <a:lstStyle/>
        <a:p>
          <a:endParaRPr lang="en-US"/>
        </a:p>
      </dgm:t>
    </dgm:pt>
    <dgm:pt modelId="{7BD44874-B529-400E-9BE4-2E0483209D01}" type="pres">
      <dgm:prSet presAssocID="{5E6A208C-C063-41C7-80B0-FA28AEA78ABC}" presName="aNode" presStyleLbl="bgShp" presStyleIdx="1" presStyleCnt="3"/>
      <dgm:spPr/>
      <dgm:t>
        <a:bodyPr/>
        <a:lstStyle/>
        <a:p>
          <a:endParaRPr lang="nb-NO"/>
        </a:p>
      </dgm:t>
    </dgm:pt>
    <dgm:pt modelId="{C41FF8C5-2161-4414-84B7-B2299CBF9E09}" type="pres">
      <dgm:prSet presAssocID="{5E6A208C-C063-41C7-80B0-FA28AEA78ABC}" presName="textNode" presStyleLbl="bgShp" presStyleIdx="1" presStyleCnt="3"/>
      <dgm:spPr/>
      <dgm:t>
        <a:bodyPr/>
        <a:lstStyle/>
        <a:p>
          <a:endParaRPr lang="nb-NO"/>
        </a:p>
      </dgm:t>
    </dgm:pt>
    <dgm:pt modelId="{32AE93C5-B366-4CFE-A98B-B13098615AB4}" type="pres">
      <dgm:prSet presAssocID="{5E6A208C-C063-41C7-80B0-FA28AEA78ABC}" presName="compChildNode" presStyleCnt="0"/>
      <dgm:spPr/>
      <dgm:t>
        <a:bodyPr/>
        <a:lstStyle/>
        <a:p>
          <a:endParaRPr lang="en-US"/>
        </a:p>
      </dgm:t>
    </dgm:pt>
    <dgm:pt modelId="{FCD28512-0871-461D-B8BB-BBF2889CCBF8}" type="pres">
      <dgm:prSet presAssocID="{5E6A208C-C063-41C7-80B0-FA28AEA78ABC}" presName="theInnerList" presStyleCnt="0"/>
      <dgm:spPr/>
      <dgm:t>
        <a:bodyPr/>
        <a:lstStyle/>
        <a:p>
          <a:endParaRPr lang="en-US"/>
        </a:p>
      </dgm:t>
    </dgm:pt>
    <dgm:pt modelId="{3D2104FB-2D9A-4CAF-9DF3-9302E887382A}" type="pres">
      <dgm:prSet presAssocID="{354A7625-91E1-4106-9A06-E5BD9F09EFAC}" presName="childNode" presStyleLbl="node1" presStyleIdx="1" presStyleCnt="5">
        <dgm:presLayoutVars>
          <dgm:bulletEnabled val="1"/>
        </dgm:presLayoutVars>
      </dgm:prSet>
      <dgm:spPr/>
      <dgm:t>
        <a:bodyPr/>
        <a:lstStyle/>
        <a:p>
          <a:endParaRPr lang="nb-NO"/>
        </a:p>
      </dgm:t>
    </dgm:pt>
    <dgm:pt modelId="{B039AC3E-AF08-41C7-B873-2024010235F6}" type="pres">
      <dgm:prSet presAssocID="{354A7625-91E1-4106-9A06-E5BD9F09EFAC}" presName="aSpace2" presStyleCnt="0"/>
      <dgm:spPr/>
      <dgm:t>
        <a:bodyPr/>
        <a:lstStyle/>
        <a:p>
          <a:endParaRPr lang="en-US"/>
        </a:p>
      </dgm:t>
    </dgm:pt>
    <dgm:pt modelId="{1202D7FF-C49E-4F72-95A3-47E304C8C6D4}" type="pres">
      <dgm:prSet presAssocID="{67670A51-DFA3-4D1F-84A8-AB260FEE591E}" presName="childNode" presStyleLbl="node1" presStyleIdx="2" presStyleCnt="5">
        <dgm:presLayoutVars>
          <dgm:bulletEnabled val="1"/>
        </dgm:presLayoutVars>
      </dgm:prSet>
      <dgm:spPr/>
      <dgm:t>
        <a:bodyPr/>
        <a:lstStyle/>
        <a:p>
          <a:endParaRPr lang="nb-NO"/>
        </a:p>
      </dgm:t>
    </dgm:pt>
    <dgm:pt modelId="{EB5AA532-73FD-41A6-9CD3-4709B1D1B95C}" type="pres">
      <dgm:prSet presAssocID="{5E6A208C-C063-41C7-80B0-FA28AEA78ABC}" presName="aSpace" presStyleCnt="0"/>
      <dgm:spPr/>
      <dgm:t>
        <a:bodyPr/>
        <a:lstStyle/>
        <a:p>
          <a:endParaRPr lang="en-US"/>
        </a:p>
      </dgm:t>
    </dgm:pt>
    <dgm:pt modelId="{4F7C3D26-6AC1-4FC4-B871-1369DE8EEF0D}" type="pres">
      <dgm:prSet presAssocID="{908FB0DE-644E-4E68-BAD3-B16507AFB482}" presName="compNode" presStyleCnt="0"/>
      <dgm:spPr/>
      <dgm:t>
        <a:bodyPr/>
        <a:lstStyle/>
        <a:p>
          <a:endParaRPr lang="en-US"/>
        </a:p>
      </dgm:t>
    </dgm:pt>
    <dgm:pt modelId="{ECC4C10F-3EAD-421C-93E0-E0E7980E4EDB}" type="pres">
      <dgm:prSet presAssocID="{908FB0DE-644E-4E68-BAD3-B16507AFB482}" presName="aNode" presStyleLbl="bgShp" presStyleIdx="2" presStyleCnt="3" custLinFactNeighborY="-332"/>
      <dgm:spPr/>
      <dgm:t>
        <a:bodyPr/>
        <a:lstStyle/>
        <a:p>
          <a:endParaRPr lang="nb-NO"/>
        </a:p>
      </dgm:t>
    </dgm:pt>
    <dgm:pt modelId="{40682A94-FD11-4C1C-8C5C-9BCF3A4B8B3B}" type="pres">
      <dgm:prSet presAssocID="{908FB0DE-644E-4E68-BAD3-B16507AFB482}" presName="textNode" presStyleLbl="bgShp" presStyleIdx="2" presStyleCnt="3"/>
      <dgm:spPr/>
      <dgm:t>
        <a:bodyPr/>
        <a:lstStyle/>
        <a:p>
          <a:endParaRPr lang="nb-NO"/>
        </a:p>
      </dgm:t>
    </dgm:pt>
    <dgm:pt modelId="{FFF85285-48DB-4C79-96FD-0E06DEC38551}" type="pres">
      <dgm:prSet presAssocID="{908FB0DE-644E-4E68-BAD3-B16507AFB482}" presName="compChildNode" presStyleCnt="0"/>
      <dgm:spPr/>
      <dgm:t>
        <a:bodyPr/>
        <a:lstStyle/>
        <a:p>
          <a:endParaRPr lang="en-US"/>
        </a:p>
      </dgm:t>
    </dgm:pt>
    <dgm:pt modelId="{C92CC8A1-55C0-4F30-8C65-70F811668818}" type="pres">
      <dgm:prSet presAssocID="{908FB0DE-644E-4E68-BAD3-B16507AFB482}" presName="theInnerList" presStyleCnt="0"/>
      <dgm:spPr/>
      <dgm:t>
        <a:bodyPr/>
        <a:lstStyle/>
        <a:p>
          <a:endParaRPr lang="en-US"/>
        </a:p>
      </dgm:t>
    </dgm:pt>
    <dgm:pt modelId="{373B15C7-D860-4AF9-8273-8BE9C2AAFEE7}" type="pres">
      <dgm:prSet presAssocID="{0FE327A1-FD85-4BEF-85FE-C14C708F176D}" presName="childNode" presStyleLbl="node1" presStyleIdx="3" presStyleCnt="5">
        <dgm:presLayoutVars>
          <dgm:bulletEnabled val="1"/>
        </dgm:presLayoutVars>
      </dgm:prSet>
      <dgm:spPr/>
      <dgm:t>
        <a:bodyPr/>
        <a:lstStyle/>
        <a:p>
          <a:endParaRPr lang="nb-NO"/>
        </a:p>
      </dgm:t>
    </dgm:pt>
    <dgm:pt modelId="{34F8DA51-74C4-44AE-98E7-F9D0E549EB13}" type="pres">
      <dgm:prSet presAssocID="{0FE327A1-FD85-4BEF-85FE-C14C708F176D}" presName="aSpace2" presStyleCnt="0"/>
      <dgm:spPr/>
      <dgm:t>
        <a:bodyPr/>
        <a:lstStyle/>
        <a:p>
          <a:endParaRPr lang="en-US"/>
        </a:p>
      </dgm:t>
    </dgm:pt>
    <dgm:pt modelId="{8C5C7F19-B007-49CE-8327-CDAA29C8D32A}" type="pres">
      <dgm:prSet presAssocID="{15CEC5AC-6EA6-4A58-B78D-A988771BA197}" presName="childNode" presStyleLbl="node1" presStyleIdx="4" presStyleCnt="5">
        <dgm:presLayoutVars>
          <dgm:bulletEnabled val="1"/>
        </dgm:presLayoutVars>
      </dgm:prSet>
      <dgm:spPr/>
      <dgm:t>
        <a:bodyPr/>
        <a:lstStyle/>
        <a:p>
          <a:endParaRPr lang="nb-NO"/>
        </a:p>
      </dgm:t>
    </dgm:pt>
  </dgm:ptLst>
  <dgm:cxnLst>
    <dgm:cxn modelId="{683E1EAB-6B04-434A-B67A-71A358DD52C6}" type="presOf" srcId="{0FE327A1-FD85-4BEF-85FE-C14C708F176D}" destId="{373B15C7-D860-4AF9-8273-8BE9C2AAFEE7}" srcOrd="0" destOrd="0" presId="urn:microsoft.com/office/officeart/2005/8/layout/lProcess2"/>
    <dgm:cxn modelId="{DCB3E2FB-D545-4372-8526-EAFC82FB50DB}" type="presOf" srcId="{5E6A208C-C063-41C7-80B0-FA28AEA78ABC}" destId="{7BD44874-B529-400E-9BE4-2E0483209D01}" srcOrd="0" destOrd="0" presId="urn:microsoft.com/office/officeart/2005/8/layout/lProcess2"/>
    <dgm:cxn modelId="{F246123E-B89A-4A9E-A016-41985F964343}" type="presOf" srcId="{067ED686-C949-4F34-9746-D1CB904FE71F}" destId="{21A106B4-A526-4146-87DF-D5794968FBF1}" srcOrd="1" destOrd="0" presId="urn:microsoft.com/office/officeart/2005/8/layout/lProcess2"/>
    <dgm:cxn modelId="{37C85678-B4D4-4DFD-B30C-F0B7A8E984A8}" type="presOf" srcId="{46F8DDE6-6DCA-4F1B-973B-01ED64955E88}" destId="{9EC819B2-AC69-4B8D-AD9F-5D6989D232B2}" srcOrd="0" destOrd="0" presId="urn:microsoft.com/office/officeart/2005/8/layout/lProcess2"/>
    <dgm:cxn modelId="{0153F558-C3EA-4934-8D21-63EC52AF721E}" type="presOf" srcId="{8C72F804-D4AD-4993-909B-0354FE253D91}" destId="{6502F195-B3E9-4561-9B98-925126D4B7DE}" srcOrd="0" destOrd="0" presId="urn:microsoft.com/office/officeart/2005/8/layout/lProcess2"/>
    <dgm:cxn modelId="{DE7F20B3-753A-4357-A8CE-0BA2EEEBB0AC}" srcId="{46F8DDE6-6DCA-4F1B-973B-01ED64955E88}" destId="{5E6A208C-C063-41C7-80B0-FA28AEA78ABC}" srcOrd="1" destOrd="0" parTransId="{DB69C82B-EEEA-4FA4-BA86-5272D4394D0B}" sibTransId="{D7E8AD20-1617-4F0D-AA18-ABC7C9AEF890}"/>
    <dgm:cxn modelId="{0973A4A4-3AAB-4F99-B6F9-1950B639B836}" type="presOf" srcId="{15CEC5AC-6EA6-4A58-B78D-A988771BA197}" destId="{8C5C7F19-B007-49CE-8327-CDAA29C8D32A}" srcOrd="0" destOrd="0" presId="urn:microsoft.com/office/officeart/2005/8/layout/lProcess2"/>
    <dgm:cxn modelId="{504AFF5F-41F0-49BF-B72B-A99AA8227DCC}" srcId="{46F8DDE6-6DCA-4F1B-973B-01ED64955E88}" destId="{067ED686-C949-4F34-9746-D1CB904FE71F}" srcOrd="0" destOrd="0" parTransId="{7781479F-490F-4EAE-B628-2A7CD0E2CB2F}" sibTransId="{6B51A345-136D-4996-B30E-249CE1E86C48}"/>
    <dgm:cxn modelId="{175F6164-648E-4685-B6DA-AD329DCF1AA6}" type="presOf" srcId="{067ED686-C949-4F34-9746-D1CB904FE71F}" destId="{598C85DC-14A6-4FF3-942E-75BB4B0E8068}" srcOrd="0" destOrd="0" presId="urn:microsoft.com/office/officeart/2005/8/layout/lProcess2"/>
    <dgm:cxn modelId="{FF60E33E-BF1E-4B82-B9BD-4CE075760A03}" type="presOf" srcId="{354A7625-91E1-4106-9A06-E5BD9F09EFAC}" destId="{3D2104FB-2D9A-4CAF-9DF3-9302E887382A}" srcOrd="0" destOrd="0" presId="urn:microsoft.com/office/officeart/2005/8/layout/lProcess2"/>
    <dgm:cxn modelId="{0A386AAD-8664-4C3C-B027-280024E720F6}" srcId="{5E6A208C-C063-41C7-80B0-FA28AEA78ABC}" destId="{354A7625-91E1-4106-9A06-E5BD9F09EFAC}" srcOrd="0" destOrd="0" parTransId="{C8857CED-B99C-4E73-A2FF-093B84B0E737}" sibTransId="{9D27A9BD-A570-4E90-8AF7-496733F468E2}"/>
    <dgm:cxn modelId="{02232FD0-966E-4BA9-9CAF-BCBAC871C67E}" type="presOf" srcId="{908FB0DE-644E-4E68-BAD3-B16507AFB482}" destId="{ECC4C10F-3EAD-421C-93E0-E0E7980E4EDB}" srcOrd="0" destOrd="0" presId="urn:microsoft.com/office/officeart/2005/8/layout/lProcess2"/>
    <dgm:cxn modelId="{9BB7A8B3-4A02-41C8-8C71-6C222F917193}" type="presOf" srcId="{5E6A208C-C063-41C7-80B0-FA28AEA78ABC}" destId="{C41FF8C5-2161-4414-84B7-B2299CBF9E09}" srcOrd="1" destOrd="0" presId="urn:microsoft.com/office/officeart/2005/8/layout/lProcess2"/>
    <dgm:cxn modelId="{8D255CF2-3CD7-4852-A9C7-9B3870C83240}" srcId="{46F8DDE6-6DCA-4F1B-973B-01ED64955E88}" destId="{908FB0DE-644E-4E68-BAD3-B16507AFB482}" srcOrd="2" destOrd="0" parTransId="{BCE4CDDC-91A2-4F5E-A82C-382146789CE3}" sibTransId="{C9CB9C79-275D-4609-817B-5BF5EF13D5EF}"/>
    <dgm:cxn modelId="{3B809E56-F169-4425-848A-8C2F8313A045}" srcId="{908FB0DE-644E-4E68-BAD3-B16507AFB482}" destId="{15CEC5AC-6EA6-4A58-B78D-A988771BA197}" srcOrd="1" destOrd="0" parTransId="{2DC623BF-6637-48A4-AC95-79FA5CE65FB0}" sibTransId="{77C4050C-A3A8-4097-B9C6-007941FDC9D8}"/>
    <dgm:cxn modelId="{B6D89537-1071-4CF4-A3A3-96295CCFB702}" srcId="{908FB0DE-644E-4E68-BAD3-B16507AFB482}" destId="{0FE327A1-FD85-4BEF-85FE-C14C708F176D}" srcOrd="0" destOrd="0" parTransId="{AAA522E1-A044-4E2E-9530-F4EA991CA2D0}" sibTransId="{ED29A79C-49CC-43A8-B997-65813CA39972}"/>
    <dgm:cxn modelId="{2F59F8F4-FDB0-4375-A97A-BE7FFD5ED58E}" srcId="{067ED686-C949-4F34-9746-D1CB904FE71F}" destId="{8C72F804-D4AD-4993-909B-0354FE253D91}" srcOrd="0" destOrd="0" parTransId="{F9328C07-6BE8-4C9A-9910-673C33AD828B}" sibTransId="{06713313-04AD-436B-88AD-AAB9B2CB4B3E}"/>
    <dgm:cxn modelId="{4DFBF9E5-930B-4732-AF26-2C51BDC6988E}" type="presOf" srcId="{67670A51-DFA3-4D1F-84A8-AB260FEE591E}" destId="{1202D7FF-C49E-4F72-95A3-47E304C8C6D4}" srcOrd="0" destOrd="0" presId="urn:microsoft.com/office/officeart/2005/8/layout/lProcess2"/>
    <dgm:cxn modelId="{0E2EB495-A0F4-4EA6-88F5-AFD1A80CABE8}" srcId="{5E6A208C-C063-41C7-80B0-FA28AEA78ABC}" destId="{67670A51-DFA3-4D1F-84A8-AB260FEE591E}" srcOrd="1" destOrd="0" parTransId="{77F49197-0E50-48DA-91BC-C06C3A5B3EFC}" sibTransId="{CB7F7D4E-EA83-4231-99C8-EEF5ED18053E}"/>
    <dgm:cxn modelId="{F64B8BE0-91F0-48DC-A3AC-EA652F47BEF0}" type="presOf" srcId="{908FB0DE-644E-4E68-BAD3-B16507AFB482}" destId="{40682A94-FD11-4C1C-8C5C-9BCF3A4B8B3B}" srcOrd="1" destOrd="0" presId="urn:microsoft.com/office/officeart/2005/8/layout/lProcess2"/>
    <dgm:cxn modelId="{98BB16A5-87FA-4022-8399-7581FBC845B0}" type="presParOf" srcId="{9EC819B2-AC69-4B8D-AD9F-5D6989D232B2}" destId="{3B45E72C-9573-424D-9011-C19ABB8C53C7}" srcOrd="0" destOrd="0" presId="urn:microsoft.com/office/officeart/2005/8/layout/lProcess2"/>
    <dgm:cxn modelId="{9861B459-2679-408D-88AE-F158FD9C0484}" type="presParOf" srcId="{3B45E72C-9573-424D-9011-C19ABB8C53C7}" destId="{598C85DC-14A6-4FF3-942E-75BB4B0E8068}" srcOrd="0" destOrd="0" presId="urn:microsoft.com/office/officeart/2005/8/layout/lProcess2"/>
    <dgm:cxn modelId="{783CCB67-2461-4DC9-8951-2DC28F577A1F}" type="presParOf" srcId="{3B45E72C-9573-424D-9011-C19ABB8C53C7}" destId="{21A106B4-A526-4146-87DF-D5794968FBF1}" srcOrd="1" destOrd="0" presId="urn:microsoft.com/office/officeart/2005/8/layout/lProcess2"/>
    <dgm:cxn modelId="{829ABB44-BC55-40A6-A1F2-8DC1E9ECDE37}" type="presParOf" srcId="{3B45E72C-9573-424D-9011-C19ABB8C53C7}" destId="{3F45528F-62D6-4CF1-A371-1EE3020BB0D3}" srcOrd="2" destOrd="0" presId="urn:microsoft.com/office/officeart/2005/8/layout/lProcess2"/>
    <dgm:cxn modelId="{349EAEDD-5058-4006-B04D-C2598CC13BC3}" type="presParOf" srcId="{3F45528F-62D6-4CF1-A371-1EE3020BB0D3}" destId="{FAB3DDAB-C11D-42A1-B947-750B6492165C}" srcOrd="0" destOrd="0" presId="urn:microsoft.com/office/officeart/2005/8/layout/lProcess2"/>
    <dgm:cxn modelId="{690CE15E-CBE7-4564-A1FC-340D43ADBAF2}" type="presParOf" srcId="{FAB3DDAB-C11D-42A1-B947-750B6492165C}" destId="{6502F195-B3E9-4561-9B98-925126D4B7DE}" srcOrd="0" destOrd="0" presId="urn:microsoft.com/office/officeart/2005/8/layout/lProcess2"/>
    <dgm:cxn modelId="{B5E4E85E-3DFF-4319-8659-1D7572059743}" type="presParOf" srcId="{9EC819B2-AC69-4B8D-AD9F-5D6989D232B2}" destId="{DBFE7F20-23F3-4748-ACE8-D76F4C646CE2}" srcOrd="1" destOrd="0" presId="urn:microsoft.com/office/officeart/2005/8/layout/lProcess2"/>
    <dgm:cxn modelId="{1757D247-5B1C-4AAB-A816-E985C8FDD4A3}" type="presParOf" srcId="{9EC819B2-AC69-4B8D-AD9F-5D6989D232B2}" destId="{6D443C9A-CD6C-4649-9A33-C0F561024B7A}" srcOrd="2" destOrd="0" presId="urn:microsoft.com/office/officeart/2005/8/layout/lProcess2"/>
    <dgm:cxn modelId="{C8296451-E021-43BD-A326-44F5237A88A2}" type="presParOf" srcId="{6D443C9A-CD6C-4649-9A33-C0F561024B7A}" destId="{7BD44874-B529-400E-9BE4-2E0483209D01}" srcOrd="0" destOrd="0" presId="urn:microsoft.com/office/officeart/2005/8/layout/lProcess2"/>
    <dgm:cxn modelId="{6ED6D668-D5C0-44B5-AF1F-A59FD7E01EF8}" type="presParOf" srcId="{6D443C9A-CD6C-4649-9A33-C0F561024B7A}" destId="{C41FF8C5-2161-4414-84B7-B2299CBF9E09}" srcOrd="1" destOrd="0" presId="urn:microsoft.com/office/officeart/2005/8/layout/lProcess2"/>
    <dgm:cxn modelId="{FF4EF49B-FE9F-4BF8-A023-6F9344A9DDD3}" type="presParOf" srcId="{6D443C9A-CD6C-4649-9A33-C0F561024B7A}" destId="{32AE93C5-B366-4CFE-A98B-B13098615AB4}" srcOrd="2" destOrd="0" presId="urn:microsoft.com/office/officeart/2005/8/layout/lProcess2"/>
    <dgm:cxn modelId="{4C05B9B5-9AA6-40BB-B68E-8CAB713D39CE}" type="presParOf" srcId="{32AE93C5-B366-4CFE-A98B-B13098615AB4}" destId="{FCD28512-0871-461D-B8BB-BBF2889CCBF8}" srcOrd="0" destOrd="0" presId="urn:microsoft.com/office/officeart/2005/8/layout/lProcess2"/>
    <dgm:cxn modelId="{AABC43EC-7251-4202-A012-D4E0EE8E4D34}" type="presParOf" srcId="{FCD28512-0871-461D-B8BB-BBF2889CCBF8}" destId="{3D2104FB-2D9A-4CAF-9DF3-9302E887382A}" srcOrd="0" destOrd="0" presId="urn:microsoft.com/office/officeart/2005/8/layout/lProcess2"/>
    <dgm:cxn modelId="{4354EB94-4C4B-40AB-831F-69A318724325}" type="presParOf" srcId="{FCD28512-0871-461D-B8BB-BBF2889CCBF8}" destId="{B039AC3E-AF08-41C7-B873-2024010235F6}" srcOrd="1" destOrd="0" presId="urn:microsoft.com/office/officeart/2005/8/layout/lProcess2"/>
    <dgm:cxn modelId="{B866B289-6567-4F77-BDC3-51C460510419}" type="presParOf" srcId="{FCD28512-0871-461D-B8BB-BBF2889CCBF8}" destId="{1202D7FF-C49E-4F72-95A3-47E304C8C6D4}" srcOrd="2" destOrd="0" presId="urn:microsoft.com/office/officeart/2005/8/layout/lProcess2"/>
    <dgm:cxn modelId="{6FECC6A6-5FA9-4973-8F2C-B8E66C07BD71}" type="presParOf" srcId="{9EC819B2-AC69-4B8D-AD9F-5D6989D232B2}" destId="{EB5AA532-73FD-41A6-9CD3-4709B1D1B95C}" srcOrd="3" destOrd="0" presId="urn:microsoft.com/office/officeart/2005/8/layout/lProcess2"/>
    <dgm:cxn modelId="{8DE72B3A-6BA9-4DE0-AAA4-6AAC332DAA53}" type="presParOf" srcId="{9EC819B2-AC69-4B8D-AD9F-5D6989D232B2}" destId="{4F7C3D26-6AC1-4FC4-B871-1369DE8EEF0D}" srcOrd="4" destOrd="0" presId="urn:microsoft.com/office/officeart/2005/8/layout/lProcess2"/>
    <dgm:cxn modelId="{C2B01060-A133-478B-AF70-F5D31868AB4C}" type="presParOf" srcId="{4F7C3D26-6AC1-4FC4-B871-1369DE8EEF0D}" destId="{ECC4C10F-3EAD-421C-93E0-E0E7980E4EDB}" srcOrd="0" destOrd="0" presId="urn:microsoft.com/office/officeart/2005/8/layout/lProcess2"/>
    <dgm:cxn modelId="{5454AE10-C18D-4E44-ABDA-D5A200C0DD6F}" type="presParOf" srcId="{4F7C3D26-6AC1-4FC4-B871-1369DE8EEF0D}" destId="{40682A94-FD11-4C1C-8C5C-9BCF3A4B8B3B}" srcOrd="1" destOrd="0" presId="urn:microsoft.com/office/officeart/2005/8/layout/lProcess2"/>
    <dgm:cxn modelId="{D9F68B91-0FD0-45AE-B1A7-F536ED2EB5B0}" type="presParOf" srcId="{4F7C3D26-6AC1-4FC4-B871-1369DE8EEF0D}" destId="{FFF85285-48DB-4C79-96FD-0E06DEC38551}" srcOrd="2" destOrd="0" presId="urn:microsoft.com/office/officeart/2005/8/layout/lProcess2"/>
    <dgm:cxn modelId="{3EEB0B8A-C7D3-4BEB-8D15-066547092DE6}" type="presParOf" srcId="{FFF85285-48DB-4C79-96FD-0E06DEC38551}" destId="{C92CC8A1-55C0-4F30-8C65-70F811668818}" srcOrd="0" destOrd="0" presId="urn:microsoft.com/office/officeart/2005/8/layout/lProcess2"/>
    <dgm:cxn modelId="{5B7B9EAF-6D42-48ED-B4F9-2A0F3DD706E9}" type="presParOf" srcId="{C92CC8A1-55C0-4F30-8C65-70F811668818}" destId="{373B15C7-D860-4AF9-8273-8BE9C2AAFEE7}" srcOrd="0" destOrd="0" presId="urn:microsoft.com/office/officeart/2005/8/layout/lProcess2"/>
    <dgm:cxn modelId="{1807B2C1-2214-4D26-9AC4-9BC2D0BC78DE}" type="presParOf" srcId="{C92CC8A1-55C0-4F30-8C65-70F811668818}" destId="{34F8DA51-74C4-44AE-98E7-F9D0E549EB13}" srcOrd="1" destOrd="0" presId="urn:microsoft.com/office/officeart/2005/8/layout/lProcess2"/>
    <dgm:cxn modelId="{6357CEF5-DB2C-4372-96B7-A70BFA0B012B}" type="presParOf" srcId="{C92CC8A1-55C0-4F30-8C65-70F811668818}" destId="{8C5C7F19-B007-49CE-8327-CDAA29C8D32A}" srcOrd="2"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8C85DC-14A6-4FF3-942E-75BB4B0E8068}">
      <dsp:nvSpPr>
        <dsp:cNvPr id="0" name=""/>
        <dsp:cNvSpPr/>
      </dsp:nvSpPr>
      <dsp:spPr>
        <a:xfrm>
          <a:off x="855" y="0"/>
          <a:ext cx="2224980" cy="360203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nb-NO" sz="1700" kern="1200" dirty="0" smtClean="0"/>
            <a:t>Emnegruppe</a:t>
          </a:r>
          <a:endParaRPr lang="nb-NO" sz="1700" kern="1200" dirty="0"/>
        </a:p>
      </dsp:txBody>
      <dsp:txXfrm>
        <a:off x="855" y="0"/>
        <a:ext cx="2224980" cy="1080610"/>
      </dsp:txXfrm>
    </dsp:sp>
    <dsp:sp modelId="{6502F195-B3E9-4561-9B98-925126D4B7DE}">
      <dsp:nvSpPr>
        <dsp:cNvPr id="0" name=""/>
        <dsp:cNvSpPr/>
      </dsp:nvSpPr>
      <dsp:spPr>
        <a:xfrm>
          <a:off x="223353" y="1080610"/>
          <a:ext cx="1779984" cy="2341323"/>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nb-NO" sz="1800" kern="1200" dirty="0" smtClean="0"/>
            <a:t>Pedagogisk psykologi: </a:t>
          </a:r>
        </a:p>
        <a:p>
          <a:pPr lvl="0" algn="ctr" defTabSz="800100">
            <a:lnSpc>
              <a:spcPct val="90000"/>
            </a:lnSpc>
            <a:spcBef>
              <a:spcPct val="0"/>
            </a:spcBef>
            <a:spcAft>
              <a:spcPct val="35000"/>
            </a:spcAft>
          </a:pPr>
          <a:r>
            <a:rPr lang="nb-NO" sz="1800" kern="1200" dirty="0" smtClean="0"/>
            <a:t>Hvordan mennesker lærer og utvikler seg (70 </a:t>
          </a:r>
          <a:r>
            <a:rPr lang="nb-NO" sz="1800" kern="1200" dirty="0" err="1" smtClean="0"/>
            <a:t>stp</a:t>
          </a:r>
          <a:r>
            <a:rPr lang="nb-NO" sz="1800" kern="1200" dirty="0" smtClean="0"/>
            <a:t> inkludert mulighet for 30 stp. på utveksling)</a:t>
          </a:r>
          <a:endParaRPr lang="nb-NO" sz="1800" kern="1200" dirty="0"/>
        </a:p>
      </dsp:txBody>
      <dsp:txXfrm>
        <a:off x="275487" y="1132744"/>
        <a:ext cx="1675716" cy="2237055"/>
      </dsp:txXfrm>
    </dsp:sp>
    <dsp:sp modelId="{7BD44874-B529-400E-9BE4-2E0483209D01}">
      <dsp:nvSpPr>
        <dsp:cNvPr id="0" name=""/>
        <dsp:cNvSpPr/>
      </dsp:nvSpPr>
      <dsp:spPr>
        <a:xfrm>
          <a:off x="2392709" y="0"/>
          <a:ext cx="2224980" cy="360203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nb-NO" sz="1700" kern="1200" dirty="0" smtClean="0"/>
            <a:t>Er obligatorisk opptakskrav til master i pedagogikk, studieretning </a:t>
          </a:r>
          <a:endParaRPr lang="nb-NO" sz="1700" kern="1200" dirty="0"/>
        </a:p>
      </dsp:txBody>
      <dsp:txXfrm>
        <a:off x="2392709" y="0"/>
        <a:ext cx="2224980" cy="1080610"/>
      </dsp:txXfrm>
    </dsp:sp>
    <dsp:sp modelId="{1202D7FF-C49E-4F72-95A3-47E304C8C6D4}">
      <dsp:nvSpPr>
        <dsp:cNvPr id="0" name=""/>
        <dsp:cNvSpPr/>
      </dsp:nvSpPr>
      <dsp:spPr>
        <a:xfrm>
          <a:off x="2615207" y="1080610"/>
          <a:ext cx="1779984" cy="2341323"/>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nb-NO" sz="2000" kern="1200" dirty="0" smtClean="0"/>
            <a:t>Pedagogisk-psykologisk rådgivning</a:t>
          </a:r>
          <a:endParaRPr lang="nb-NO" sz="2000" kern="1200" dirty="0"/>
        </a:p>
      </dsp:txBody>
      <dsp:txXfrm>
        <a:off x="2667341" y="1132744"/>
        <a:ext cx="1675716" cy="2237055"/>
      </dsp:txXfrm>
    </dsp:sp>
    <dsp:sp modelId="{ECC4C10F-3EAD-421C-93E0-E0E7980E4EDB}">
      <dsp:nvSpPr>
        <dsp:cNvPr id="0" name=""/>
        <dsp:cNvSpPr/>
      </dsp:nvSpPr>
      <dsp:spPr>
        <a:xfrm>
          <a:off x="4784563" y="0"/>
          <a:ext cx="2224980" cy="360203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nb-NO" sz="1700" kern="1200" dirty="0" smtClean="0"/>
            <a:t>Kvalifiserer også til</a:t>
          </a:r>
          <a:endParaRPr lang="nb-NO" sz="1700" kern="1200" dirty="0"/>
        </a:p>
      </dsp:txBody>
      <dsp:txXfrm>
        <a:off x="4784563" y="0"/>
        <a:ext cx="2224980" cy="1080610"/>
      </dsp:txXfrm>
    </dsp:sp>
    <dsp:sp modelId="{18E4B461-027A-44FF-A986-1209F01A775F}">
      <dsp:nvSpPr>
        <dsp:cNvPr id="0" name=""/>
        <dsp:cNvSpPr/>
      </dsp:nvSpPr>
      <dsp:spPr>
        <a:xfrm>
          <a:off x="5007061" y="1080698"/>
          <a:ext cx="1779984" cy="524739"/>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r>
            <a:rPr lang="nb-NO" sz="900" kern="1200" dirty="0" smtClean="0"/>
            <a:t>Utdanning, danning og oppvekst</a:t>
          </a:r>
          <a:endParaRPr lang="nb-NO" sz="900" kern="1200" dirty="0"/>
        </a:p>
      </dsp:txBody>
      <dsp:txXfrm>
        <a:off x="5022430" y="1096067"/>
        <a:ext cx="1749246" cy="494001"/>
      </dsp:txXfrm>
    </dsp:sp>
    <dsp:sp modelId="{373B15C7-D860-4AF9-8273-8BE9C2AAFEE7}">
      <dsp:nvSpPr>
        <dsp:cNvPr id="0" name=""/>
        <dsp:cNvSpPr/>
      </dsp:nvSpPr>
      <dsp:spPr>
        <a:xfrm>
          <a:off x="5007061" y="1686167"/>
          <a:ext cx="1779984" cy="524739"/>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r>
            <a:rPr lang="nb-NO" sz="900" kern="1200" smtClean="0"/>
            <a:t>Kunnskapsutviling og læring i arbeidslivet</a:t>
          </a:r>
          <a:endParaRPr lang="nb-NO" sz="900" kern="1200" dirty="0"/>
        </a:p>
      </dsp:txBody>
      <dsp:txXfrm>
        <a:off x="5022430" y="1701536"/>
        <a:ext cx="1749246" cy="494001"/>
      </dsp:txXfrm>
    </dsp:sp>
    <dsp:sp modelId="{8177BD9E-770D-405F-8FB7-8FD9D0A42232}">
      <dsp:nvSpPr>
        <dsp:cNvPr id="0" name=""/>
        <dsp:cNvSpPr/>
      </dsp:nvSpPr>
      <dsp:spPr>
        <a:xfrm>
          <a:off x="5007061" y="2291637"/>
          <a:ext cx="1779984" cy="524739"/>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nb-NO" sz="900" kern="1200" dirty="0" smtClean="0"/>
            <a:t>Kommunikasjon, design og læring</a:t>
          </a:r>
        </a:p>
        <a:p>
          <a:pPr lvl="0" algn="ctr" defTabSz="666750">
            <a:lnSpc>
              <a:spcPct val="90000"/>
            </a:lnSpc>
            <a:spcBef>
              <a:spcPct val="0"/>
            </a:spcBef>
            <a:spcAft>
              <a:spcPct val="35000"/>
            </a:spcAft>
          </a:pPr>
          <a:endParaRPr lang="nb-NO" sz="900" kern="1200" dirty="0"/>
        </a:p>
      </dsp:txBody>
      <dsp:txXfrm>
        <a:off x="5022430" y="2307006"/>
        <a:ext cx="1749246" cy="494001"/>
      </dsp:txXfrm>
    </dsp:sp>
    <dsp:sp modelId="{8C5C7F19-B007-49CE-8327-CDAA29C8D32A}">
      <dsp:nvSpPr>
        <dsp:cNvPr id="0" name=""/>
        <dsp:cNvSpPr/>
      </dsp:nvSpPr>
      <dsp:spPr>
        <a:xfrm>
          <a:off x="5007061" y="2897106"/>
          <a:ext cx="1779984" cy="524739"/>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r>
            <a:rPr lang="nb-NO" sz="900" kern="1200" dirty="0" smtClean="0"/>
            <a:t>Internasjonal master ved IPED og andre mastere innen pedagogikk og tverrfaglige program</a:t>
          </a:r>
          <a:endParaRPr lang="nb-NO" sz="900" kern="1200" dirty="0"/>
        </a:p>
      </dsp:txBody>
      <dsp:txXfrm>
        <a:off x="5022430" y="2912475"/>
        <a:ext cx="1749246" cy="49400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8C85DC-14A6-4FF3-942E-75BB4B0E8068}">
      <dsp:nvSpPr>
        <dsp:cNvPr id="0" name=""/>
        <dsp:cNvSpPr/>
      </dsp:nvSpPr>
      <dsp:spPr>
        <a:xfrm>
          <a:off x="920" y="0"/>
          <a:ext cx="2394272" cy="362743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nb-NO" sz="1700" kern="1200" dirty="0" smtClean="0"/>
            <a:t>Emnegruppe</a:t>
          </a:r>
          <a:endParaRPr lang="nb-NO" sz="1700" kern="1200" dirty="0"/>
        </a:p>
      </dsp:txBody>
      <dsp:txXfrm>
        <a:off x="920" y="0"/>
        <a:ext cx="2394272" cy="1088230"/>
      </dsp:txXfrm>
    </dsp:sp>
    <dsp:sp modelId="{6502F195-B3E9-4561-9B98-925126D4B7DE}">
      <dsp:nvSpPr>
        <dsp:cNvPr id="0" name=""/>
        <dsp:cNvSpPr/>
      </dsp:nvSpPr>
      <dsp:spPr>
        <a:xfrm>
          <a:off x="240348" y="1088230"/>
          <a:ext cx="1915417" cy="2357832"/>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nb-NO" sz="2000" kern="1200" dirty="0" smtClean="0"/>
            <a:t>Skole, utdanning og oppvekst </a:t>
          </a:r>
        </a:p>
        <a:p>
          <a:pPr lvl="0" algn="ctr" defTabSz="889000">
            <a:lnSpc>
              <a:spcPct val="90000"/>
            </a:lnSpc>
            <a:spcBef>
              <a:spcPct val="0"/>
            </a:spcBef>
            <a:spcAft>
              <a:spcPct val="35000"/>
            </a:spcAft>
          </a:pPr>
          <a:r>
            <a:rPr lang="nb-NO" sz="2000" kern="1200" dirty="0" smtClean="0"/>
            <a:t>(40 stp. Kombineres med 30 </a:t>
          </a:r>
          <a:r>
            <a:rPr lang="nb-NO" sz="2000" kern="1200" dirty="0" err="1" smtClean="0"/>
            <a:t>stp.utveksling</a:t>
          </a:r>
          <a:r>
            <a:rPr lang="nb-NO" sz="2000" kern="1200" dirty="0" smtClean="0"/>
            <a:t>/ frie emner)</a:t>
          </a:r>
          <a:endParaRPr lang="nb-NO" sz="2000" kern="1200" dirty="0"/>
        </a:p>
      </dsp:txBody>
      <dsp:txXfrm>
        <a:off x="296449" y="1144331"/>
        <a:ext cx="1803215" cy="2245630"/>
      </dsp:txXfrm>
    </dsp:sp>
    <dsp:sp modelId="{7BD44874-B529-400E-9BE4-2E0483209D01}">
      <dsp:nvSpPr>
        <dsp:cNvPr id="0" name=""/>
        <dsp:cNvSpPr/>
      </dsp:nvSpPr>
      <dsp:spPr>
        <a:xfrm>
          <a:off x="2574763" y="0"/>
          <a:ext cx="2394272" cy="362743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nb-NO" sz="1700" kern="1200" dirty="0" smtClean="0"/>
            <a:t>Gir et særlig godt grunnlag for videre studier på master i pedagogikk, studieretning </a:t>
          </a:r>
          <a:endParaRPr lang="nb-NO" sz="1700" kern="1200" dirty="0"/>
        </a:p>
      </dsp:txBody>
      <dsp:txXfrm>
        <a:off x="2574763" y="0"/>
        <a:ext cx="2394272" cy="1088230"/>
      </dsp:txXfrm>
    </dsp:sp>
    <dsp:sp modelId="{1202D7FF-C49E-4F72-95A3-47E304C8C6D4}">
      <dsp:nvSpPr>
        <dsp:cNvPr id="0" name=""/>
        <dsp:cNvSpPr/>
      </dsp:nvSpPr>
      <dsp:spPr>
        <a:xfrm>
          <a:off x="2814191" y="1088230"/>
          <a:ext cx="1915417" cy="2357832"/>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nb-NO" sz="2000" kern="1200" dirty="0" smtClean="0"/>
            <a:t>Utdanning,</a:t>
          </a:r>
          <a:r>
            <a:rPr lang="nb-NO" sz="2000" kern="1200" baseline="0" dirty="0" smtClean="0"/>
            <a:t> danning og oppvekst</a:t>
          </a:r>
          <a:endParaRPr lang="nb-NO" sz="2000" kern="1200" dirty="0"/>
        </a:p>
      </dsp:txBody>
      <dsp:txXfrm>
        <a:off x="2870292" y="1144331"/>
        <a:ext cx="1803215" cy="2245630"/>
      </dsp:txXfrm>
    </dsp:sp>
    <dsp:sp modelId="{ECC4C10F-3EAD-421C-93E0-E0E7980E4EDB}">
      <dsp:nvSpPr>
        <dsp:cNvPr id="0" name=""/>
        <dsp:cNvSpPr/>
      </dsp:nvSpPr>
      <dsp:spPr>
        <a:xfrm>
          <a:off x="5148606" y="0"/>
          <a:ext cx="2394272" cy="362743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nb-NO" sz="1700" kern="1200" dirty="0" smtClean="0"/>
            <a:t>Kvalifiserer også til</a:t>
          </a:r>
          <a:endParaRPr lang="nb-NO" sz="1700" kern="1200" dirty="0"/>
        </a:p>
      </dsp:txBody>
      <dsp:txXfrm>
        <a:off x="5148606" y="0"/>
        <a:ext cx="2394272" cy="1088230"/>
      </dsp:txXfrm>
    </dsp:sp>
    <dsp:sp modelId="{373B15C7-D860-4AF9-8273-8BE9C2AAFEE7}">
      <dsp:nvSpPr>
        <dsp:cNvPr id="0" name=""/>
        <dsp:cNvSpPr/>
      </dsp:nvSpPr>
      <dsp:spPr>
        <a:xfrm>
          <a:off x="5388033" y="1088540"/>
          <a:ext cx="1915417" cy="712645"/>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lvl="0" algn="ctr" defTabSz="488950">
            <a:lnSpc>
              <a:spcPct val="90000"/>
            </a:lnSpc>
            <a:spcBef>
              <a:spcPct val="0"/>
            </a:spcBef>
            <a:spcAft>
              <a:spcPct val="35000"/>
            </a:spcAft>
          </a:pPr>
          <a:r>
            <a:rPr lang="nb-NO" sz="1100" kern="1200" smtClean="0"/>
            <a:t>Kunnskapsutviling og læring i arbeidslivet</a:t>
          </a:r>
          <a:endParaRPr lang="nb-NO" sz="1100" kern="1200" dirty="0"/>
        </a:p>
      </dsp:txBody>
      <dsp:txXfrm>
        <a:off x="5408906" y="1109413"/>
        <a:ext cx="1873671" cy="670899"/>
      </dsp:txXfrm>
    </dsp:sp>
    <dsp:sp modelId="{8177BD9E-770D-405F-8FB7-8FD9D0A42232}">
      <dsp:nvSpPr>
        <dsp:cNvPr id="0" name=""/>
        <dsp:cNvSpPr/>
      </dsp:nvSpPr>
      <dsp:spPr>
        <a:xfrm>
          <a:off x="5388033" y="1910823"/>
          <a:ext cx="1915417" cy="71264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nb-NO" sz="1100" kern="1200" dirty="0" smtClean="0"/>
            <a:t>Kommunikasjon, design og læring</a:t>
          </a:r>
        </a:p>
        <a:p>
          <a:pPr lvl="0" algn="ctr" defTabSz="666750">
            <a:lnSpc>
              <a:spcPct val="90000"/>
            </a:lnSpc>
            <a:spcBef>
              <a:spcPct val="0"/>
            </a:spcBef>
            <a:spcAft>
              <a:spcPct val="35000"/>
            </a:spcAft>
          </a:pPr>
          <a:endParaRPr lang="nb-NO" sz="1100" kern="1200" dirty="0"/>
        </a:p>
      </dsp:txBody>
      <dsp:txXfrm>
        <a:off x="5408906" y="1931696"/>
        <a:ext cx="1873671" cy="670899"/>
      </dsp:txXfrm>
    </dsp:sp>
    <dsp:sp modelId="{8C5C7F19-B007-49CE-8327-CDAA29C8D32A}">
      <dsp:nvSpPr>
        <dsp:cNvPr id="0" name=""/>
        <dsp:cNvSpPr/>
      </dsp:nvSpPr>
      <dsp:spPr>
        <a:xfrm>
          <a:off x="5388033" y="2733106"/>
          <a:ext cx="1915417" cy="712645"/>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lvl="0" algn="ctr" defTabSz="488950">
            <a:lnSpc>
              <a:spcPct val="90000"/>
            </a:lnSpc>
            <a:spcBef>
              <a:spcPct val="0"/>
            </a:spcBef>
            <a:spcAft>
              <a:spcPct val="35000"/>
            </a:spcAft>
          </a:pPr>
          <a:r>
            <a:rPr lang="nb-NO" sz="1100" kern="1200" dirty="0" smtClean="0"/>
            <a:t>Internasjonal master ved IPED og andre mastere innen pedagogikk og tverrfaglige program</a:t>
          </a:r>
          <a:endParaRPr lang="nb-NO" sz="1100" kern="1200" dirty="0"/>
        </a:p>
      </dsp:txBody>
      <dsp:txXfrm>
        <a:off x="5408906" y="2753979"/>
        <a:ext cx="1873671" cy="6708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8C85DC-14A6-4FF3-942E-75BB4B0E8068}">
      <dsp:nvSpPr>
        <dsp:cNvPr id="0" name=""/>
        <dsp:cNvSpPr/>
      </dsp:nvSpPr>
      <dsp:spPr>
        <a:xfrm>
          <a:off x="914" y="0"/>
          <a:ext cx="2378149" cy="383063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nb-NO" sz="1600" kern="1200" dirty="0" smtClean="0"/>
            <a:t>Emnegruppe</a:t>
          </a:r>
          <a:endParaRPr lang="nb-NO" sz="1600" kern="1200" dirty="0"/>
        </a:p>
      </dsp:txBody>
      <dsp:txXfrm>
        <a:off x="914" y="0"/>
        <a:ext cx="2378149" cy="1149190"/>
      </dsp:txXfrm>
    </dsp:sp>
    <dsp:sp modelId="{6502F195-B3E9-4561-9B98-925126D4B7DE}">
      <dsp:nvSpPr>
        <dsp:cNvPr id="0" name=""/>
        <dsp:cNvSpPr/>
      </dsp:nvSpPr>
      <dsp:spPr>
        <a:xfrm>
          <a:off x="238729" y="1149190"/>
          <a:ext cx="1902519" cy="2489912"/>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nb-NO" sz="2000" kern="1200" dirty="0" smtClean="0"/>
            <a:t>Kompetanse-utvikling, arbeidsliv og teknologi</a:t>
          </a:r>
        </a:p>
        <a:p>
          <a:pPr lvl="0" algn="ctr" defTabSz="889000">
            <a:lnSpc>
              <a:spcPct val="90000"/>
            </a:lnSpc>
            <a:spcBef>
              <a:spcPct val="0"/>
            </a:spcBef>
            <a:spcAft>
              <a:spcPct val="35000"/>
            </a:spcAft>
          </a:pPr>
          <a:r>
            <a:rPr lang="nb-NO" sz="2000" kern="1200" dirty="0" smtClean="0"/>
            <a:t>(40 stp. Kombineres med 30 </a:t>
          </a:r>
          <a:r>
            <a:rPr lang="nb-NO" sz="2000" kern="1200" dirty="0" err="1" smtClean="0"/>
            <a:t>stp.utveksling</a:t>
          </a:r>
          <a:r>
            <a:rPr lang="nb-NO" sz="2000" kern="1200" dirty="0" smtClean="0"/>
            <a:t>/ frie emner)</a:t>
          </a:r>
          <a:endParaRPr lang="nb-NO" sz="2000" kern="1200" dirty="0"/>
        </a:p>
      </dsp:txBody>
      <dsp:txXfrm>
        <a:off x="294452" y="1204913"/>
        <a:ext cx="1791073" cy="2378466"/>
      </dsp:txXfrm>
    </dsp:sp>
    <dsp:sp modelId="{7BD44874-B529-400E-9BE4-2E0483209D01}">
      <dsp:nvSpPr>
        <dsp:cNvPr id="0" name=""/>
        <dsp:cNvSpPr/>
      </dsp:nvSpPr>
      <dsp:spPr>
        <a:xfrm>
          <a:off x="2557425" y="0"/>
          <a:ext cx="2378149" cy="383063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nb-NO" sz="1600" kern="1200" dirty="0" smtClean="0"/>
            <a:t>Gir et særlig godt grunnlag for videre studier på master i pedagogikk, studieretning -</a:t>
          </a:r>
          <a:endParaRPr lang="nb-NO" sz="1600" kern="1200" dirty="0"/>
        </a:p>
      </dsp:txBody>
      <dsp:txXfrm>
        <a:off x="2557425" y="0"/>
        <a:ext cx="2378149" cy="1149190"/>
      </dsp:txXfrm>
    </dsp:sp>
    <dsp:sp modelId="{3D2104FB-2D9A-4CAF-9DF3-9302E887382A}">
      <dsp:nvSpPr>
        <dsp:cNvPr id="0" name=""/>
        <dsp:cNvSpPr/>
      </dsp:nvSpPr>
      <dsp:spPr>
        <a:xfrm>
          <a:off x="2795240" y="1150312"/>
          <a:ext cx="1902519" cy="1154988"/>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nb-NO" sz="2000" kern="1200" dirty="0" smtClean="0"/>
            <a:t>Kunnskaps-utvikling og læring i arbeidslivet</a:t>
          </a:r>
          <a:endParaRPr lang="nb-NO" sz="2000" kern="1200" dirty="0"/>
        </a:p>
      </dsp:txBody>
      <dsp:txXfrm>
        <a:off x="2829068" y="1184140"/>
        <a:ext cx="1834863" cy="1087332"/>
      </dsp:txXfrm>
    </dsp:sp>
    <dsp:sp modelId="{1202D7FF-C49E-4F72-95A3-47E304C8C6D4}">
      <dsp:nvSpPr>
        <dsp:cNvPr id="0" name=""/>
        <dsp:cNvSpPr/>
      </dsp:nvSpPr>
      <dsp:spPr>
        <a:xfrm>
          <a:off x="2795240" y="2482991"/>
          <a:ext cx="1902519" cy="1154988"/>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nb-NO" sz="2000" kern="1200" dirty="0" smtClean="0"/>
            <a:t>Kommunikasjon, design og læring</a:t>
          </a:r>
          <a:endParaRPr lang="nb-NO" sz="2000" kern="1200" dirty="0"/>
        </a:p>
      </dsp:txBody>
      <dsp:txXfrm>
        <a:off x="2829068" y="2516819"/>
        <a:ext cx="1834863" cy="1087332"/>
      </dsp:txXfrm>
    </dsp:sp>
    <dsp:sp modelId="{ECC4C10F-3EAD-421C-93E0-E0E7980E4EDB}">
      <dsp:nvSpPr>
        <dsp:cNvPr id="0" name=""/>
        <dsp:cNvSpPr/>
      </dsp:nvSpPr>
      <dsp:spPr>
        <a:xfrm>
          <a:off x="5113935" y="0"/>
          <a:ext cx="2378149" cy="383063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nb-NO" sz="1600" kern="1200" dirty="0" smtClean="0"/>
            <a:t>Kvalifiserer også til</a:t>
          </a:r>
          <a:endParaRPr lang="nb-NO" sz="1600" kern="1200" dirty="0"/>
        </a:p>
      </dsp:txBody>
      <dsp:txXfrm>
        <a:off x="5113935" y="0"/>
        <a:ext cx="2378149" cy="1149190"/>
      </dsp:txXfrm>
    </dsp:sp>
    <dsp:sp modelId="{373B15C7-D860-4AF9-8273-8BE9C2AAFEE7}">
      <dsp:nvSpPr>
        <dsp:cNvPr id="0" name=""/>
        <dsp:cNvSpPr/>
      </dsp:nvSpPr>
      <dsp:spPr>
        <a:xfrm>
          <a:off x="5351750" y="1150312"/>
          <a:ext cx="1902519" cy="1154988"/>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nb-NO" sz="1500" kern="1200" dirty="0" smtClean="0"/>
            <a:t>Utdanning, danning og oppvekst</a:t>
          </a:r>
          <a:endParaRPr lang="nb-NO" sz="1500" kern="1200" dirty="0"/>
        </a:p>
      </dsp:txBody>
      <dsp:txXfrm>
        <a:off x="5385578" y="1184140"/>
        <a:ext cx="1834863" cy="1087332"/>
      </dsp:txXfrm>
    </dsp:sp>
    <dsp:sp modelId="{8C5C7F19-B007-49CE-8327-CDAA29C8D32A}">
      <dsp:nvSpPr>
        <dsp:cNvPr id="0" name=""/>
        <dsp:cNvSpPr/>
      </dsp:nvSpPr>
      <dsp:spPr>
        <a:xfrm>
          <a:off x="5351750" y="2482991"/>
          <a:ext cx="1902519" cy="1154988"/>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nb-NO" sz="1500" kern="1200" dirty="0" smtClean="0"/>
            <a:t>Internasjonal master ved IPED og andre mastere innen pedagogikk og tverrfaglige program</a:t>
          </a:r>
          <a:endParaRPr lang="nb-NO" sz="1500" kern="1200" dirty="0"/>
        </a:p>
      </dsp:txBody>
      <dsp:txXfrm>
        <a:off x="5385578" y="2516819"/>
        <a:ext cx="1834863" cy="1087332"/>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CF9D5A-6594-4D61-95CF-4463A063D09F}" type="datetimeFigureOut">
              <a:rPr lang="nb-NO" smtClean="0"/>
              <a:t>29.04.2020</a:t>
            </a:fld>
            <a:endParaRPr lang="nb-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9B861A-C8F3-43EC-B945-3FFA0C9DA45B}" type="slidenum">
              <a:rPr lang="nb-NO" smtClean="0"/>
              <a:t>‹#›</a:t>
            </a:fld>
            <a:endParaRPr lang="nb-NO"/>
          </a:p>
        </p:txBody>
      </p:sp>
    </p:spTree>
    <p:extLst>
      <p:ext uri="{BB962C8B-B14F-4D97-AF65-F5344CB8AC3E}">
        <p14:creationId xmlns:p14="http://schemas.microsoft.com/office/powerpoint/2010/main" val="4078489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Velkommen</a:t>
            </a:r>
            <a:r>
              <a:rPr lang="nb-NO" baseline="0" dirty="0" smtClean="0"/>
              <a:t> til denne presentasjonen fra Institutt for pedagogikk. I presentasjonen skal vi gjennomgå valg av emnegruppe i bachelorgraden i pedagogikk. </a:t>
            </a:r>
          </a:p>
          <a:p>
            <a:r>
              <a:rPr lang="nb-NO" baseline="0" dirty="0" smtClean="0"/>
              <a:t>Emnegruppene er faglige fordypninger som du velger etter det første studieåret.  </a:t>
            </a:r>
          </a:p>
          <a:p>
            <a:endParaRPr lang="nb-NO" baseline="0" dirty="0" smtClean="0"/>
          </a:p>
          <a:p>
            <a:r>
              <a:rPr lang="nb-NO" baseline="0" dirty="0" smtClean="0"/>
              <a:t>Jeg </a:t>
            </a:r>
            <a:r>
              <a:rPr lang="nb-NO" baseline="0" dirty="0" smtClean="0"/>
              <a:t>skal gi deg en kort gjennom gang av; Hvorfor </a:t>
            </a:r>
            <a:r>
              <a:rPr lang="nb-NO" u="sng" baseline="0" dirty="0" smtClean="0"/>
              <a:t>du </a:t>
            </a:r>
            <a:r>
              <a:rPr lang="nb-NO" u="none" baseline="0" dirty="0" smtClean="0"/>
              <a:t>skal gjøre dette valgt, Når du </a:t>
            </a:r>
            <a:r>
              <a:rPr lang="nb-NO" u="sng" baseline="0" dirty="0" smtClean="0"/>
              <a:t>må</a:t>
            </a:r>
            <a:r>
              <a:rPr lang="nb-NO" i="0" u="none" baseline="0" dirty="0" smtClean="0"/>
              <a:t> gjøre dette valget hva dette valget betyr for din bachelor. </a:t>
            </a:r>
            <a:r>
              <a:rPr lang="nb-NO" baseline="0"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altLang="nb-NO"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baseline="0" dirty="0" smtClean="0"/>
              <a:t>[klikk for neste slide]</a:t>
            </a:r>
            <a:endParaRPr lang="nb-NO" altLang="nb-NO" dirty="0" smtClean="0"/>
          </a:p>
          <a:p>
            <a:endParaRPr lang="nb-NO" dirty="0"/>
          </a:p>
        </p:txBody>
      </p:sp>
      <p:sp>
        <p:nvSpPr>
          <p:cNvPr id="4" name="Slide Number Placeholder 3"/>
          <p:cNvSpPr>
            <a:spLocks noGrp="1"/>
          </p:cNvSpPr>
          <p:nvPr>
            <p:ph type="sldNum" sz="quarter" idx="10"/>
          </p:nvPr>
        </p:nvSpPr>
        <p:spPr/>
        <p:txBody>
          <a:bodyPr/>
          <a:lstStyle/>
          <a:p>
            <a:fld id="{859B861A-C8F3-43EC-B945-3FFA0C9DA45B}" type="slidenum">
              <a:rPr lang="nb-NO" smtClean="0"/>
              <a:t>1</a:t>
            </a:fld>
            <a:endParaRPr lang="nb-NO"/>
          </a:p>
        </p:txBody>
      </p:sp>
    </p:spTree>
    <p:extLst>
      <p:ext uri="{BB962C8B-B14F-4D97-AF65-F5344CB8AC3E}">
        <p14:creationId xmlns:p14="http://schemas.microsoft.com/office/powerpoint/2010/main" val="31567923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[1] De</a:t>
            </a:r>
            <a:r>
              <a:rPr lang="nb-NO" baseline="0" dirty="0" smtClean="0"/>
              <a:t> som begynner på bachelor i pedagogikk har ulike tanker om hva som er målet med studiet. </a:t>
            </a:r>
            <a:r>
              <a:rPr lang="nb-NO" baseline="0" dirty="0" smtClean="0"/>
              <a:t>Pedagogikk </a:t>
            </a:r>
            <a:r>
              <a:rPr lang="nb-NO" baseline="0" dirty="0" smtClean="0"/>
              <a:t>er bygd opp av flere fagtradisjoner. Siden faget har stor bredde, kan det være krevende å velge hvilket område du ønsker å fokusere på i studiet. Fordypningene som ligger i emnegruppene er ment å skulle hjelpe deg til å bygge opp din faglig tyngde ved at du fokuserer på noen få tema. Når du har valgt fordypning, har du et godt grunnlag for å finne din vei til valg av tema for </a:t>
            </a:r>
            <a:r>
              <a:rPr lang="nb-NO" baseline="0" dirty="0" err="1" smtClean="0"/>
              <a:t>bachloroppgaven</a:t>
            </a:r>
            <a:r>
              <a:rPr lang="nb-NO" baseline="0" dirty="0" smtClean="0"/>
              <a:t> som utgjør siste semester i studiet. </a:t>
            </a:r>
          </a:p>
          <a:p>
            <a:r>
              <a:rPr lang="nb-NO" baseline="0" dirty="0" smtClean="0"/>
              <a:t>[2] Et bevist veivalg vil gi deg muligheter innen dit videre arbeid innen pedagogikk. Selv om det er mange deler inne pedagogikk du interesserer deg for, så gir et valg av fagfordypning faglig tyngde når du skal ut i arbeidsmarkedet eller ved videre utdannelse. </a:t>
            </a:r>
          </a:p>
          <a:p>
            <a:r>
              <a:rPr lang="nb-NO" baseline="0" dirty="0" smtClean="0"/>
              <a:t>[3] Fordypningen hjelper deg til å finne hvilket område av pedagogikken som du ønsker å gå videre med. Hvis du tenker på å ta en master i pedagogikk, gir emnegruppen deg et godt grunnlag.</a:t>
            </a:r>
          </a:p>
          <a:p>
            <a:r>
              <a:rPr lang="nb-NO" baseline="0" dirty="0" smtClean="0"/>
              <a:t>[4]Derfor er det viktig at du leser deg opp på de forskjellige fordypningene som tilbys i bachelorprogrammet. På nettsiden finner du en lenke til hver av fagfordypningene med mer informasjon.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baseline="0" dirty="0" smtClean="0"/>
              <a:t>[klikk for neste slide]</a:t>
            </a:r>
            <a:endParaRPr lang="nb-NO" altLang="nb-NO" dirty="0" smtClean="0"/>
          </a:p>
          <a:p>
            <a:endParaRPr lang="nb-NO" baseline="0" dirty="0" smtClean="0"/>
          </a:p>
          <a:p>
            <a:endParaRPr lang="nb-NO" dirty="0"/>
          </a:p>
        </p:txBody>
      </p:sp>
      <p:sp>
        <p:nvSpPr>
          <p:cNvPr id="4" name="Slide Number Placeholder 3"/>
          <p:cNvSpPr>
            <a:spLocks noGrp="1"/>
          </p:cNvSpPr>
          <p:nvPr>
            <p:ph type="sldNum" sz="quarter" idx="10"/>
          </p:nvPr>
        </p:nvSpPr>
        <p:spPr/>
        <p:txBody>
          <a:bodyPr/>
          <a:lstStyle/>
          <a:p>
            <a:fld id="{859B861A-C8F3-43EC-B945-3FFA0C9DA45B}" type="slidenum">
              <a:rPr lang="nb-NO" smtClean="0"/>
              <a:t>2</a:t>
            </a:fld>
            <a:endParaRPr lang="nb-NO"/>
          </a:p>
        </p:txBody>
      </p:sp>
    </p:spTree>
    <p:extLst>
      <p:ext uri="{BB962C8B-B14F-4D97-AF65-F5344CB8AC3E}">
        <p14:creationId xmlns:p14="http://schemas.microsoft.com/office/powerpoint/2010/main" val="32645578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[1] Det er lurt</a:t>
            </a:r>
            <a:r>
              <a:rPr lang="nb-NO" baseline="0" dirty="0" smtClean="0"/>
              <a:t> å begynne å tenke på valg av fordypning så tidlig som mulig. Du burde gjøre deg opp noen tanker om de ulike retningene innen midten av vår semesteret, altså ditt andre semester. Husk å sett av tid til å bestemme deg, så du gjør et klokt valg for </a:t>
            </a:r>
            <a:r>
              <a:rPr lang="nb-NO" u="sng" baseline="0" dirty="0" smtClean="0"/>
              <a:t>din </a:t>
            </a:r>
            <a:r>
              <a:rPr lang="nb-NO" u="none" baseline="0" dirty="0" smtClean="0"/>
              <a:t> utdanning.  </a:t>
            </a:r>
          </a:p>
          <a:p>
            <a:endParaRPr lang="nb-NO" u="none" baseline="0" dirty="0" smtClean="0"/>
          </a:p>
          <a:p>
            <a:r>
              <a:rPr lang="nb-NO" u="none" baseline="0" dirty="0" smtClean="0"/>
              <a:t>[2] Firsten for å velge emnegruppe og søke om plass på emner for høsten er i begynnelsen av juni og blir lagt ut på UiOs nettsider. </a:t>
            </a:r>
          </a:p>
          <a:p>
            <a:endParaRPr lang="nb-NO" u="none" baseline="0" dirty="0" smtClean="0"/>
          </a:p>
          <a:p>
            <a:r>
              <a:rPr lang="nb-NO" u="none" baseline="0" dirty="0" smtClean="0"/>
              <a:t>[3] Du legger inn ditt valg av emnegruppe i </a:t>
            </a:r>
            <a:r>
              <a:rPr lang="nb-NO" u="none" baseline="0" dirty="0" err="1" smtClean="0"/>
              <a:t>Studentweb</a:t>
            </a:r>
            <a:r>
              <a:rPr lang="nb-NO" u="none" baseline="0" dirty="0" smtClean="0"/>
              <a:t> under «dine veivalg». </a:t>
            </a:r>
          </a:p>
          <a:p>
            <a:r>
              <a:rPr lang="nb-NO" u="none" baseline="0" dirty="0" smtClean="0"/>
              <a:t>[4] Når du har valgt emnegruppe, legger </a:t>
            </a:r>
            <a:r>
              <a:rPr lang="nb-NO" u="none" baseline="0" dirty="0" err="1" smtClean="0"/>
              <a:t>studentweb</a:t>
            </a:r>
            <a:r>
              <a:rPr lang="nb-NO" u="none" baseline="0" dirty="0" smtClean="0"/>
              <a:t> inn de obligatoriske emnene som hører til i din utdanningsplan. </a:t>
            </a:r>
          </a:p>
          <a:p>
            <a:endParaRPr lang="nb-NO" u="none" baseline="0" dirty="0" smtClean="0"/>
          </a:p>
          <a:p>
            <a:r>
              <a:rPr lang="nb-NO" u="none" baseline="0" dirty="0" smtClean="0"/>
              <a:t>[5] Du må fortsatt melde deg til undervisning og eksamen for hvert semester for dine obligatoriske emner i fagfordypningen</a:t>
            </a:r>
            <a:r>
              <a:rPr lang="nb-NO" baseline="0" dirty="0" smtClean="0"/>
              <a:t>.</a:t>
            </a:r>
          </a:p>
          <a:p>
            <a:r>
              <a:rPr lang="nb-NO" baseline="0"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baseline="0" dirty="0" smtClean="0"/>
              <a:t>[klikk for neste slide]</a:t>
            </a:r>
            <a:endParaRPr lang="nb-NO" altLang="nb-NO" dirty="0" smtClean="0"/>
          </a:p>
          <a:p>
            <a:endParaRPr lang="nb-NO" dirty="0"/>
          </a:p>
        </p:txBody>
      </p:sp>
      <p:sp>
        <p:nvSpPr>
          <p:cNvPr id="4" name="Slide Number Placeholder 3"/>
          <p:cNvSpPr>
            <a:spLocks noGrp="1"/>
          </p:cNvSpPr>
          <p:nvPr>
            <p:ph type="sldNum" sz="quarter" idx="10"/>
          </p:nvPr>
        </p:nvSpPr>
        <p:spPr/>
        <p:txBody>
          <a:bodyPr/>
          <a:lstStyle/>
          <a:p>
            <a:fld id="{859B861A-C8F3-43EC-B945-3FFA0C9DA45B}" type="slidenum">
              <a:rPr lang="nb-NO" smtClean="0"/>
              <a:t>3</a:t>
            </a:fld>
            <a:endParaRPr lang="nb-NO"/>
          </a:p>
        </p:txBody>
      </p:sp>
    </p:spTree>
    <p:extLst>
      <p:ext uri="{BB962C8B-B14F-4D97-AF65-F5344CB8AC3E}">
        <p14:creationId xmlns:p14="http://schemas.microsoft.com/office/powerpoint/2010/main" val="24547856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[0]En bachelor i pedagogikk er bygd</a:t>
            </a:r>
            <a:r>
              <a:rPr lang="nb-NO" baseline="0" dirty="0" smtClean="0"/>
              <a:t> opp av obligatoriske og valgfrie emner.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dirty="0" smtClean="0"/>
              <a:t>[7]</a:t>
            </a:r>
            <a:r>
              <a:rPr lang="nb-NO" altLang="nb-NO" dirty="0" err="1" smtClean="0"/>
              <a:t>Exphil</a:t>
            </a:r>
            <a:r>
              <a:rPr lang="nb-NO" altLang="nb-NO" dirty="0" smtClean="0"/>
              <a:t> og </a:t>
            </a:r>
            <a:r>
              <a:rPr lang="nb-NO" altLang="nb-NO" dirty="0" err="1" smtClean="0"/>
              <a:t>Exfac</a:t>
            </a:r>
            <a:r>
              <a:rPr lang="nb-NO" altLang="nb-NO" dirty="0" smtClean="0"/>
              <a:t> er 20 studiepoeng som gjennomføres i</a:t>
            </a:r>
            <a:r>
              <a:rPr lang="nb-NO" altLang="nb-NO" baseline="0" dirty="0" smtClean="0"/>
              <a:t> første og andre semester. [8]</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smtClean="0"/>
              <a:t>[1  Obligatoriske emner i pedagogikk er felles for alle som tar graden. De består av PED1001 og PED1002 som du tar i det første studieåret, av metodemenene som du tar i 2. studieår og den avsluttende bachelorfordypningen </a:t>
            </a:r>
            <a:r>
              <a:rPr lang="nb-NO" baseline="0" dirty="0" smtClean="0"/>
              <a:t>PED3090 som </a:t>
            </a:r>
            <a:r>
              <a:rPr lang="nb-NO" baseline="0" dirty="0" smtClean="0"/>
              <a:t>du tar i siste semester av </a:t>
            </a:r>
            <a:r>
              <a:rPr lang="nb-NO" baseline="0" dirty="0" smtClean="0"/>
              <a:t>bachelorprogrammet. I PED3090 bygger du videre på emnegruppen[2</a:t>
            </a:r>
            <a:r>
              <a:rPr lang="nb-NO" baseline="0"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smtClean="0"/>
              <a:t>[3] Emnegruppene er på enten 70 studiepoeng eller 40 studiepoeng som kombineres med utveksling eller frie emner, avhengig av hvilken emnegruppe du velger [4].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dirty="0" smtClean="0"/>
              <a:t>[5] I emnegruppene som er på 40 studiepoeng, har du muligheten til å velge «frie emner» i 5. semester.  Frie emner kan være bacheloremner fra alle fag som tilbys på UiO, inkludert et emne fra en av de andre fordypningene i pedagogikk. Du kan også få godkjent emner fra andre studiesteder,</a:t>
            </a:r>
            <a:r>
              <a:rPr lang="nb-NO" altLang="nb-NO" baseline="0" dirty="0" smtClean="0"/>
              <a:t> eller reise på </a:t>
            </a:r>
            <a:r>
              <a:rPr lang="nb-NO" altLang="nb-NO" dirty="0" smtClean="0"/>
              <a:t>utveksling. Velger du </a:t>
            </a:r>
            <a:r>
              <a:rPr lang="nb-NO" altLang="nb-NO" dirty="0" err="1" smtClean="0"/>
              <a:t>e</a:t>
            </a:r>
            <a:r>
              <a:rPr lang="nb-NO" altLang="nb-NO" baseline="0" dirty="0" err="1" smtClean="0"/>
              <a:t>nemnegruppen</a:t>
            </a:r>
            <a:r>
              <a:rPr lang="nb-NO" altLang="nb-NO" baseline="0" dirty="0" smtClean="0"/>
              <a:t> på 70 studie poeng, dekker denne også 5. semester hvis du ikke reiser på utveksling.</a:t>
            </a:r>
            <a:r>
              <a:rPr lang="nb-NO" altLang="nb-NO" dirty="0" smtClean="0"/>
              <a:t>[6]</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altLang="nb-NO"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nb-NO" altLang="nb-NO"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baseline="0" dirty="0" smtClean="0"/>
              <a:t>[9] I denne presentasjonen skal vi fokusere på de valgfri emnegruppene i pedagogikk som innebærer i fagfordypning.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baseline="0" dirty="0" smtClean="0"/>
              <a:t>[klikk for neste slide]</a:t>
            </a:r>
            <a:endParaRPr lang="nb-NO" altLang="nb-NO"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nb-NO" altLang="nb-NO"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nb-NO" altLang="nb-NO"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nb-NO" altLang="nb-NO"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nb-NO"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smtClean="0"/>
          </a:p>
          <a:p>
            <a:endParaRPr lang="nb-NO" dirty="0"/>
          </a:p>
        </p:txBody>
      </p:sp>
      <p:sp>
        <p:nvSpPr>
          <p:cNvPr id="4" name="Slide Number Placeholder 3"/>
          <p:cNvSpPr>
            <a:spLocks noGrp="1"/>
          </p:cNvSpPr>
          <p:nvPr>
            <p:ph type="sldNum" sz="quarter" idx="10"/>
          </p:nvPr>
        </p:nvSpPr>
        <p:spPr/>
        <p:txBody>
          <a:bodyPr/>
          <a:lstStyle/>
          <a:p>
            <a:fld id="{859B861A-C8F3-43EC-B945-3FFA0C9DA45B}" type="slidenum">
              <a:rPr lang="nb-NO" smtClean="0"/>
              <a:t>4</a:t>
            </a:fld>
            <a:endParaRPr lang="nb-NO"/>
          </a:p>
        </p:txBody>
      </p:sp>
    </p:spTree>
    <p:extLst>
      <p:ext uri="{BB962C8B-B14F-4D97-AF65-F5344CB8AC3E}">
        <p14:creationId xmlns:p14="http://schemas.microsoft.com/office/powerpoint/2010/main" val="6941915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smtClean="0"/>
          </a:p>
          <a:p>
            <a:r>
              <a:rPr lang="nb-NO" dirty="0" smtClean="0"/>
              <a:t>[0] Etter at du er ferdig med det første året i bachelorgraden,</a:t>
            </a:r>
            <a:r>
              <a:rPr lang="nb-NO" baseline="0" dirty="0" smtClean="0"/>
              <a:t> skal du velge mellom tre faglige fordypninger innenfor pedagogikkfaget. Vi kaller disse fordypningene for </a:t>
            </a:r>
            <a:r>
              <a:rPr lang="nb-NO" b="1" baseline="0" dirty="0" smtClean="0"/>
              <a:t>emnegrupper</a:t>
            </a:r>
            <a:r>
              <a:rPr lang="nb-NO" baseline="0" dirty="0" smtClean="0"/>
              <a:t>. </a:t>
            </a:r>
          </a:p>
          <a:p>
            <a:r>
              <a:rPr lang="nb-NO" baseline="0" dirty="0" smtClean="0"/>
              <a:t>[1] Pedagogikk er et fag som er veldig bredt og dekker flere områder. Emnegruppen gir deg muligheten til å velge hvilke områder du skal fordype deg i. </a:t>
            </a:r>
          </a:p>
          <a:p>
            <a:r>
              <a:rPr lang="nb-NO" baseline="0" dirty="0" smtClean="0"/>
              <a:t>Ditt valg av emnegruppe påvirker hvordan graden din skal bygges opp. </a:t>
            </a:r>
          </a:p>
          <a:p>
            <a:pPr marL="0" indent="0">
              <a:buFont typeface="Courier New" panose="02070309020205020404" pitchFamily="49" charset="0"/>
              <a:buNone/>
            </a:pPr>
            <a:r>
              <a:rPr lang="nb-NO" baseline="0" dirty="0" smtClean="0"/>
              <a:t>Emnegruppen vil gi deg spesialisering innen; [2] </a:t>
            </a:r>
            <a:r>
              <a:rPr lang="nb-NO" sz="1200" b="1" dirty="0" smtClean="0"/>
              <a:t>Pedagogisk psykologi- hvordan mennesker lærer og utvikler seg, [3] Skole, utdanning og oppvekst</a:t>
            </a:r>
            <a:r>
              <a:rPr lang="nb-NO" sz="1200" b="1" baseline="0" dirty="0" smtClean="0"/>
              <a:t> og [4] </a:t>
            </a:r>
            <a:r>
              <a:rPr lang="nb-NO" sz="1200" b="1" dirty="0" smtClean="0"/>
              <a:t>Kompetanseutvikling, arbeidsliv og teknologi.</a:t>
            </a:r>
          </a:p>
          <a:p>
            <a:pPr marL="0" indent="0">
              <a:buFont typeface="Courier New" panose="02070309020205020404" pitchFamily="49" charset="0"/>
              <a:buNone/>
            </a:pPr>
            <a:endParaRPr lang="nb-NO" sz="1200" b="1" dirty="0" smtClean="0"/>
          </a:p>
          <a:p>
            <a:pPr marL="0" indent="0">
              <a:buFont typeface="Courier New" panose="02070309020205020404" pitchFamily="49" charset="0"/>
              <a:buNone/>
            </a:pPr>
            <a:r>
              <a:rPr lang="nb-NO" sz="1200" b="0" dirty="0" smtClean="0"/>
              <a:t>Ved</a:t>
            </a:r>
            <a:r>
              <a:rPr lang="nb-NO" sz="1200" b="0" baseline="0" dirty="0" smtClean="0"/>
              <a:t> å velge en av disse fokuserer du din bachelor inn i spesifikke fagtradisjonen innenfor pedagogikk. </a:t>
            </a: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nb-NO" sz="1200" b="0" baseline="0" dirty="0" smtClean="0"/>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nb-NO" sz="1200" b="0" baseline="0" dirty="0" smtClean="0"/>
              <a:t>[5] Innen fordypningen «</a:t>
            </a:r>
            <a:r>
              <a:rPr lang="nb-NO" sz="1200" b="0" i="0" kern="1200" dirty="0" smtClean="0">
                <a:solidFill>
                  <a:schemeClr val="tx1"/>
                </a:solidFill>
                <a:effectLst/>
                <a:latin typeface="+mn-lt"/>
                <a:ea typeface="+mn-ea"/>
                <a:cs typeface="+mn-cs"/>
              </a:rPr>
              <a:t>Pedagogisk psykologi- hvordan mennesker lærer og utvikler seg» arbeider du med perspektiver og oppgaver knyttet til barn og unges språklige, intellektuelle og følelsesmessige utvikling. Du får innsikt i hvordan dette henger sammen med sosialisering, motivasjon og læring i settinger som barnehage, skole, hjem og fritid. I denne emnegruppen studerer du sentrale teorier og forskningsfunn knyttet til det pedagogisk-psykologiske fagfeltet. Denne</a:t>
            </a:r>
            <a:r>
              <a:rPr lang="nb-NO" sz="1200" b="0" i="0" kern="1200" baseline="0" dirty="0" smtClean="0">
                <a:solidFill>
                  <a:schemeClr val="tx1"/>
                </a:solidFill>
                <a:effectLst/>
                <a:latin typeface="+mn-lt"/>
                <a:ea typeface="+mn-ea"/>
                <a:cs typeface="+mn-cs"/>
              </a:rPr>
              <a:t> fordypningen er relevant for deg som vil ta en master innen pedagogisk-psykologisk rådgivning</a:t>
            </a:r>
            <a:r>
              <a:rPr lang="nb-NO" sz="1200" b="0" i="0" kern="1200" dirty="0" smtClean="0">
                <a:solidFill>
                  <a:schemeClr val="tx1"/>
                </a:solidFill>
                <a:effectLst/>
                <a:latin typeface="+mn-lt"/>
                <a:ea typeface="+mn-ea"/>
                <a:cs typeface="+mn-cs"/>
              </a:rPr>
              <a:t> [6].</a:t>
            </a: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nb-NO"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nb-NO" sz="1200" b="0" i="0" kern="1200" dirty="0" smtClean="0">
                <a:solidFill>
                  <a:schemeClr val="tx1"/>
                </a:solidFill>
                <a:effectLst/>
                <a:latin typeface="+mn-lt"/>
                <a:ea typeface="+mn-ea"/>
                <a:cs typeface="+mn-cs"/>
              </a:rPr>
              <a:t>[7] Om</a:t>
            </a:r>
            <a:r>
              <a:rPr lang="nb-NO" sz="1200" b="0" i="0" kern="1200" baseline="0" dirty="0" smtClean="0">
                <a:solidFill>
                  <a:schemeClr val="tx1"/>
                </a:solidFill>
                <a:effectLst/>
                <a:latin typeface="+mn-lt"/>
                <a:ea typeface="+mn-ea"/>
                <a:cs typeface="+mn-cs"/>
              </a:rPr>
              <a:t> du velger å fordype deg i «Skole, utdanning og oppvekst» utforsker du hvordan utviklingen i samfunnet former utdanningssystemet og barn og unges oppvekst. Skole og andre institusjoner organiserer en mye større del av livet en tidligere. I emnegruppen studerer du hvordan det er å være deltaker i et stort utdanningssystem, hva målene med utdanning kan eller bør være og </a:t>
            </a:r>
            <a:r>
              <a:rPr lang="nb-NO" sz="1200" b="0" i="0" kern="1200" dirty="0" smtClean="0">
                <a:solidFill>
                  <a:schemeClr val="tx1"/>
                </a:solidFill>
                <a:effectLst/>
                <a:latin typeface="+mn-lt"/>
                <a:ea typeface="+mn-ea"/>
                <a:cs typeface="+mn-cs"/>
              </a:rPr>
              <a:t>hvordan skolen som arena fungerer i samspill mellom familie, fritid og teknologi. Denne fordypningen er relevant for deg som ønsker å ta en master der du kan</a:t>
            </a:r>
            <a:r>
              <a:rPr lang="nb-NO" sz="1200" b="0" i="0" kern="1200" baseline="0" dirty="0" smtClean="0">
                <a:solidFill>
                  <a:schemeClr val="tx1"/>
                </a:solidFill>
                <a:effectLst/>
                <a:latin typeface="+mn-lt"/>
                <a:ea typeface="+mn-ea"/>
                <a:cs typeface="+mn-cs"/>
              </a:rPr>
              <a:t> bygge videre på dine interesser for å forstå samspillet mellom individ, samfunn og utdanning</a:t>
            </a:r>
            <a:r>
              <a:rPr lang="nb-NO" sz="1200" b="0" i="0" kern="1200" dirty="0" smtClean="0">
                <a:solidFill>
                  <a:schemeClr val="tx1"/>
                </a:solidFill>
                <a:effectLst/>
                <a:latin typeface="+mn-lt"/>
                <a:ea typeface="+mn-ea"/>
                <a:cs typeface="+mn-cs"/>
              </a:rPr>
              <a:t>[8].</a:t>
            </a: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nb-NO"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nb-NO" sz="1200" b="0" i="0" kern="1200" dirty="0" smtClean="0">
                <a:solidFill>
                  <a:schemeClr val="tx1"/>
                </a:solidFill>
                <a:effectLst/>
                <a:latin typeface="+mn-lt"/>
                <a:ea typeface="+mn-ea"/>
                <a:cs typeface="+mn-cs"/>
              </a:rPr>
              <a:t>[9] Ved</a:t>
            </a:r>
            <a:r>
              <a:rPr lang="nb-NO" sz="1200" b="0" i="0" kern="1200" baseline="0" dirty="0" smtClean="0">
                <a:solidFill>
                  <a:schemeClr val="tx1"/>
                </a:solidFill>
                <a:effectLst/>
                <a:latin typeface="+mn-lt"/>
                <a:ea typeface="+mn-ea"/>
                <a:cs typeface="+mn-cs"/>
              </a:rPr>
              <a:t> å velge «Kompetanseutvikling, arbeidsliv og teknologi» fordyper du deg i </a:t>
            </a:r>
            <a:r>
              <a:rPr lang="nb-NO" sz="1200" b="0" i="0" kern="1200" dirty="0" smtClean="0">
                <a:solidFill>
                  <a:schemeClr val="tx1"/>
                </a:solidFill>
                <a:effectLst/>
                <a:latin typeface="+mn-lt"/>
                <a:ea typeface="+mn-ea"/>
                <a:cs typeface="+mn-cs"/>
              </a:rPr>
              <a:t>arbeidslivslæring og prosesser knyttet til organisasjonsutvikling,</a:t>
            </a:r>
            <a:r>
              <a:rPr lang="nb-NO" sz="1200" b="0" i="0" kern="1200" baseline="0" dirty="0" smtClean="0">
                <a:solidFill>
                  <a:schemeClr val="tx1"/>
                </a:solidFill>
                <a:effectLst/>
                <a:latin typeface="+mn-lt"/>
                <a:ea typeface="+mn-ea"/>
                <a:cs typeface="+mn-cs"/>
              </a:rPr>
              <a:t> </a:t>
            </a:r>
            <a:r>
              <a:rPr lang="nb-NO" sz="1200" b="0" i="0" kern="1200" dirty="0" smtClean="0">
                <a:solidFill>
                  <a:schemeClr val="tx1"/>
                </a:solidFill>
                <a:effectLst/>
                <a:latin typeface="+mn-lt"/>
                <a:ea typeface="+mn-ea"/>
                <a:cs typeface="+mn-cs"/>
              </a:rPr>
              <a:t>og innovasjon, og hvordan</a:t>
            </a:r>
            <a:r>
              <a:rPr lang="nb-NO" sz="1200" b="0" i="0" kern="1200" baseline="0" dirty="0" smtClean="0">
                <a:solidFill>
                  <a:schemeClr val="tx1"/>
                </a:solidFill>
                <a:effectLst/>
                <a:latin typeface="+mn-lt"/>
                <a:ea typeface="+mn-ea"/>
                <a:cs typeface="+mn-cs"/>
              </a:rPr>
              <a:t> </a:t>
            </a:r>
            <a:r>
              <a:rPr lang="nb-NO" sz="1200" b="0" i="0" kern="1200" dirty="0" smtClean="0">
                <a:solidFill>
                  <a:schemeClr val="tx1"/>
                </a:solidFill>
                <a:effectLst/>
                <a:latin typeface="+mn-lt"/>
                <a:ea typeface="+mn-ea"/>
                <a:cs typeface="+mn-cs"/>
              </a:rPr>
              <a:t>læring</a:t>
            </a:r>
            <a:r>
              <a:rPr lang="nb-NO" sz="1200" b="0" i="0" kern="1200" baseline="0" dirty="0" smtClean="0">
                <a:solidFill>
                  <a:schemeClr val="tx1"/>
                </a:solidFill>
                <a:effectLst/>
                <a:latin typeface="+mn-lt"/>
                <a:ea typeface="+mn-ea"/>
                <a:cs typeface="+mn-cs"/>
              </a:rPr>
              <a:t> og teknologi blir forstått i en</a:t>
            </a:r>
            <a:r>
              <a:rPr lang="nb-NO" sz="1200" b="0" i="0" kern="1200" dirty="0" smtClean="0">
                <a:solidFill>
                  <a:schemeClr val="tx1"/>
                </a:solidFill>
                <a:effectLst/>
                <a:latin typeface="+mn-lt"/>
                <a:ea typeface="+mn-ea"/>
                <a:cs typeface="+mn-cs"/>
              </a:rPr>
              <a:t> bred forstand.  Mennesker</a:t>
            </a:r>
            <a:r>
              <a:rPr lang="nb-NO" sz="1200" b="0" i="0" kern="1200" baseline="0" dirty="0" smtClean="0">
                <a:solidFill>
                  <a:schemeClr val="tx1"/>
                </a:solidFill>
                <a:effectLst/>
                <a:latin typeface="+mn-lt"/>
                <a:ea typeface="+mn-ea"/>
                <a:cs typeface="+mn-cs"/>
              </a:rPr>
              <a:t> i alle aldre må forholde seg til ny kunnskap underveis i livsløpet og karrieren. Derfor satses det på kompetanseheving og mobilisering på ulike nivå i dagens samfunn. I denne fordypningen jobber du også med hvordan teknologibaserte læringsomgivelser kan utvikles, gjennomføres og  analyseres kritisk. Denne fordypningen er relevant for deg som ta en master der du kan bygge videre på din kunnskap innen organisasjonslæring, HR og arbeidslivslæring eller innen samspillet </a:t>
            </a:r>
            <a:r>
              <a:rPr lang="nb-NO" sz="1200" b="0" i="0" kern="1200" baseline="0" dirty="0" err="1" smtClean="0">
                <a:solidFill>
                  <a:schemeClr val="tx1"/>
                </a:solidFill>
                <a:effectLst/>
                <a:latin typeface="+mn-lt"/>
                <a:ea typeface="+mn-ea"/>
                <a:cs typeface="+mn-cs"/>
              </a:rPr>
              <a:t>melomm</a:t>
            </a:r>
            <a:r>
              <a:rPr lang="nb-NO" sz="1200" b="0" i="0" kern="1200" baseline="0" dirty="0" smtClean="0">
                <a:solidFill>
                  <a:schemeClr val="tx1"/>
                </a:solidFill>
                <a:effectLst/>
                <a:latin typeface="+mn-lt"/>
                <a:ea typeface="+mn-ea"/>
                <a:cs typeface="+mn-cs"/>
              </a:rPr>
              <a:t> læring og digital teknologi.</a:t>
            </a:r>
            <a:endParaRPr lang="nb-NO" altLang="nb-NO" baseline="0" dirty="0" smtClean="0"/>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nb-NO" altLang="nb-NO" baseline="0" dirty="0" smtClean="0"/>
              <a:t>[klikk for neste slide]</a:t>
            </a:r>
            <a:endParaRPr lang="nb-NO" altLang="nb-NO" dirty="0" smtClean="0"/>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nb-NO"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nb-NO" sz="1200" b="0" i="0" kern="1200" dirty="0" smtClean="0">
              <a:solidFill>
                <a:schemeClr val="tx1"/>
              </a:solidFill>
              <a:effectLst/>
              <a:latin typeface="+mn-lt"/>
              <a:ea typeface="+mn-ea"/>
              <a:cs typeface="+mn-cs"/>
            </a:endParaRPr>
          </a:p>
          <a:p>
            <a:pPr marL="0" indent="0">
              <a:buFont typeface="Courier New" panose="02070309020205020404" pitchFamily="49" charset="0"/>
              <a:buNone/>
            </a:pPr>
            <a:endParaRPr lang="nb-NO" sz="1200" b="0" dirty="0" smtClean="0"/>
          </a:p>
          <a:p>
            <a:endParaRPr lang="nb-NO" dirty="0"/>
          </a:p>
        </p:txBody>
      </p:sp>
      <p:sp>
        <p:nvSpPr>
          <p:cNvPr id="4" name="Slide Number Placeholder 3"/>
          <p:cNvSpPr>
            <a:spLocks noGrp="1"/>
          </p:cNvSpPr>
          <p:nvPr>
            <p:ph type="sldNum" sz="quarter" idx="10"/>
          </p:nvPr>
        </p:nvSpPr>
        <p:spPr/>
        <p:txBody>
          <a:bodyPr/>
          <a:lstStyle/>
          <a:p>
            <a:fld id="{859B861A-C8F3-43EC-B945-3FFA0C9DA45B}" type="slidenum">
              <a:rPr lang="nb-NO" smtClean="0"/>
              <a:t>5</a:t>
            </a:fld>
            <a:endParaRPr lang="nb-NO"/>
          </a:p>
        </p:txBody>
      </p:sp>
    </p:spTree>
    <p:extLst>
      <p:ext uri="{BB962C8B-B14F-4D97-AF65-F5344CB8AC3E}">
        <p14:creationId xmlns:p14="http://schemas.microsoft.com/office/powerpoint/2010/main" val="15516177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u="none" baseline="0" dirty="0" smtClean="0"/>
              <a:t>Instituttet for pedagogikk tilbyr fire studieretninger:</a:t>
            </a:r>
          </a:p>
          <a:p>
            <a:pPr>
              <a:buFont typeface="Courier New" panose="02070309020205020404" pitchFamily="49" charset="0"/>
              <a:buChar char="o"/>
            </a:pPr>
            <a:r>
              <a:rPr lang="nb-NO" dirty="0" smtClean="0"/>
              <a:t>[1] PPR: Pedagogisk-psykologisk rådgivning</a:t>
            </a:r>
          </a:p>
          <a:p>
            <a:pPr>
              <a:buFont typeface="Courier New" panose="02070309020205020404" pitchFamily="49" charset="0"/>
              <a:buChar char="o"/>
            </a:pPr>
            <a:r>
              <a:rPr lang="nb-NO" dirty="0" smtClean="0"/>
              <a:t>[2]UDO: Utdanning, danning og oppvekst </a:t>
            </a:r>
          </a:p>
          <a:p>
            <a:pPr>
              <a:buFont typeface="Courier New" panose="02070309020205020404" pitchFamily="49" charset="0"/>
              <a:buChar char="o"/>
            </a:pPr>
            <a:r>
              <a:rPr lang="nb-NO" dirty="0" smtClean="0"/>
              <a:t>[3] KULA: Kunnskapsutvikling og læring i arbeidslivet</a:t>
            </a:r>
          </a:p>
          <a:p>
            <a:pPr>
              <a:buFont typeface="Courier New" panose="02070309020205020404" pitchFamily="49" charset="0"/>
              <a:buChar char="o"/>
            </a:pPr>
            <a:r>
              <a:rPr lang="nb-NO" dirty="0" smtClean="0"/>
              <a:t>[4] KDL: Kommunikasjon, design og læring</a:t>
            </a:r>
          </a:p>
          <a:p>
            <a:pPr>
              <a:buFont typeface="Courier New" panose="02070309020205020404" pitchFamily="49" charset="0"/>
              <a:buNone/>
            </a:pPr>
            <a:r>
              <a:rPr lang="nb-NO" sz="1200" b="1" u="none" baseline="0" dirty="0" smtClean="0"/>
              <a:t>Det er en god idé og undersøke de ulike master gradene for å se hvilken fagfordypning du burde velge. Hver av disse retningene har sine egnene nettsider på UiOs nettsider. </a:t>
            </a: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nb-NO" altLang="nb-NO" baseline="0" dirty="0" smtClean="0"/>
              <a:t>[klikk for neste slide]</a:t>
            </a:r>
            <a:endParaRPr lang="nb-NO" altLang="nb-NO" dirty="0" smtClean="0"/>
          </a:p>
          <a:p>
            <a:pPr>
              <a:buFont typeface="Courier New" panose="02070309020205020404" pitchFamily="49" charset="0"/>
              <a:buNone/>
            </a:pPr>
            <a:endParaRPr lang="nb-NO" dirty="0" smtClean="0"/>
          </a:p>
          <a:p>
            <a:pPr>
              <a:buFont typeface="Courier New" panose="02070309020205020404" pitchFamily="49" charset="0"/>
              <a:buNone/>
            </a:pPr>
            <a:endParaRPr lang="nb-NO" dirty="0" smtClean="0"/>
          </a:p>
          <a:p>
            <a:endParaRPr lang="nb-NO" dirty="0"/>
          </a:p>
        </p:txBody>
      </p:sp>
      <p:sp>
        <p:nvSpPr>
          <p:cNvPr id="4" name="Slide Number Placeholder 3"/>
          <p:cNvSpPr>
            <a:spLocks noGrp="1"/>
          </p:cNvSpPr>
          <p:nvPr>
            <p:ph type="sldNum" sz="quarter" idx="10"/>
          </p:nvPr>
        </p:nvSpPr>
        <p:spPr/>
        <p:txBody>
          <a:bodyPr/>
          <a:lstStyle/>
          <a:p>
            <a:fld id="{859B861A-C8F3-43EC-B945-3FFA0C9DA45B}" type="slidenum">
              <a:rPr lang="nb-NO" smtClean="0"/>
              <a:t>6</a:t>
            </a:fld>
            <a:endParaRPr lang="nb-NO"/>
          </a:p>
        </p:txBody>
      </p:sp>
    </p:spTree>
    <p:extLst>
      <p:ext uri="{BB962C8B-B14F-4D97-AF65-F5344CB8AC3E}">
        <p14:creationId xmlns:p14="http://schemas.microsoft.com/office/powerpoint/2010/main" val="18916294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dirty="0" smtClean="0"/>
              <a:t>Emnegruppen i </a:t>
            </a:r>
            <a:r>
              <a:rPr lang="nb-NO" sz="1200" b="1" dirty="0" smtClean="0"/>
              <a:t>Pedagogisk psykologi </a:t>
            </a:r>
            <a:r>
              <a:rPr lang="nb-NO" sz="1200" dirty="0" smtClean="0"/>
              <a:t>er opptakskrav til studieretningen i </a:t>
            </a:r>
            <a:r>
              <a:rPr lang="nb-NO" sz="1200" b="1" u="sng" dirty="0" smtClean="0"/>
              <a:t>Pedagogisk –psykologisk rådgivning. </a:t>
            </a:r>
            <a:r>
              <a:rPr lang="nb-NO" sz="1200" b="1" u="none" dirty="0" smtClean="0"/>
              <a:t>Du</a:t>
            </a:r>
            <a:r>
              <a:rPr lang="nb-NO" sz="1200" b="1" u="none" baseline="0" dirty="0" smtClean="0"/>
              <a:t> blir også kvalifisert til opptak ved de andre masterstudier i pedagogikk </a:t>
            </a:r>
            <a:r>
              <a:rPr lang="nb-NO" altLang="nb-NO" baseline="0" dirty="0" smtClean="0"/>
              <a:t>[klikk for neste slide]</a:t>
            </a:r>
            <a:endParaRPr lang="nb-NO" altLang="nb-NO" dirty="0" smtClean="0"/>
          </a:p>
          <a:p>
            <a:endParaRPr lang="nb-NO" dirty="0"/>
          </a:p>
        </p:txBody>
      </p:sp>
      <p:sp>
        <p:nvSpPr>
          <p:cNvPr id="4" name="Slide Number Placeholder 3"/>
          <p:cNvSpPr>
            <a:spLocks noGrp="1"/>
          </p:cNvSpPr>
          <p:nvPr>
            <p:ph type="sldNum" sz="quarter" idx="10"/>
          </p:nvPr>
        </p:nvSpPr>
        <p:spPr/>
        <p:txBody>
          <a:bodyPr/>
          <a:lstStyle/>
          <a:p>
            <a:fld id="{859B861A-C8F3-43EC-B945-3FFA0C9DA45B}" type="slidenum">
              <a:rPr lang="nb-NO" smtClean="0"/>
              <a:t>7</a:t>
            </a:fld>
            <a:endParaRPr lang="nb-NO"/>
          </a:p>
        </p:txBody>
      </p:sp>
    </p:spTree>
    <p:extLst>
      <p:ext uri="{BB962C8B-B14F-4D97-AF65-F5344CB8AC3E}">
        <p14:creationId xmlns:p14="http://schemas.microsoft.com/office/powerpoint/2010/main" val="19125664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smtClean="0"/>
              <a:t>Emnegruppen </a:t>
            </a:r>
            <a:r>
              <a:rPr lang="nb-NO" sz="1200" b="1" dirty="0" smtClean="0"/>
              <a:t>Skole, utdanning og oppvekst </a:t>
            </a:r>
            <a:r>
              <a:rPr lang="nb-NO" sz="1200" dirty="0" smtClean="0"/>
              <a:t>gir et godt grunnlag for å gå videre til studieretningen </a:t>
            </a:r>
            <a:r>
              <a:rPr lang="nb-NO" sz="1200" b="1" u="sng" dirty="0" smtClean="0"/>
              <a:t>Utdanning, danning og oppvekst</a:t>
            </a:r>
            <a:r>
              <a:rPr lang="nb-NO" sz="1200" dirty="0" smtClean="0"/>
              <a:t> på master</a:t>
            </a:r>
            <a:r>
              <a:rPr lang="nb-NO" sz="1200" baseline="0" dirty="0" smtClean="0"/>
              <a:t> nivå. </a:t>
            </a:r>
            <a:r>
              <a:rPr lang="nb-NO" sz="1200" b="1" u="none" dirty="0" smtClean="0"/>
              <a:t>Du</a:t>
            </a:r>
            <a:r>
              <a:rPr lang="nb-NO" sz="1200" b="1" u="none" baseline="0" dirty="0" smtClean="0"/>
              <a:t> blir også kvalifisert til opptak til de fleste andre masterstudier  i pedagogikk. Du vil ikke bli kvalifisert til opptak i </a:t>
            </a:r>
            <a:r>
              <a:rPr lang="nb-NO" dirty="0" smtClean="0"/>
              <a:t>PPR: Pedagogisk-psykologisk rådgivning</a:t>
            </a:r>
          </a:p>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baseline="0" dirty="0" smtClean="0"/>
              <a:t>[klikk for neste slide]</a:t>
            </a:r>
            <a:endParaRPr lang="nb-NO" altLang="nb-NO"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smtClean="0"/>
          </a:p>
          <a:p>
            <a:endParaRPr lang="nb-NO" dirty="0"/>
          </a:p>
        </p:txBody>
      </p:sp>
      <p:sp>
        <p:nvSpPr>
          <p:cNvPr id="4" name="Slide Number Placeholder 3"/>
          <p:cNvSpPr>
            <a:spLocks noGrp="1"/>
          </p:cNvSpPr>
          <p:nvPr>
            <p:ph type="sldNum" sz="quarter" idx="10"/>
          </p:nvPr>
        </p:nvSpPr>
        <p:spPr/>
        <p:txBody>
          <a:bodyPr/>
          <a:lstStyle/>
          <a:p>
            <a:fld id="{859B861A-C8F3-43EC-B945-3FFA0C9DA45B}" type="slidenum">
              <a:rPr lang="nb-NO" smtClean="0"/>
              <a:t>8</a:t>
            </a:fld>
            <a:endParaRPr lang="nb-NO"/>
          </a:p>
        </p:txBody>
      </p:sp>
    </p:spTree>
    <p:extLst>
      <p:ext uri="{BB962C8B-B14F-4D97-AF65-F5344CB8AC3E}">
        <p14:creationId xmlns:p14="http://schemas.microsoft.com/office/powerpoint/2010/main" val="38914774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b="0" dirty="0" smtClean="0"/>
              <a:t>Emnegruppe</a:t>
            </a:r>
            <a:r>
              <a:rPr lang="nb-NO" sz="1200" b="1" dirty="0" smtClean="0"/>
              <a:t> i Kompetanseutvikling, arbeidsliv og teknologi </a:t>
            </a:r>
            <a:r>
              <a:rPr lang="nb-NO" sz="1200" dirty="0" smtClean="0"/>
              <a:t>gir et godt grunnlag for å gå videre til en av de to studieretningene </a:t>
            </a:r>
            <a:r>
              <a:rPr lang="nb-NO" sz="1200" b="1" u="sng" dirty="0" smtClean="0"/>
              <a:t>Kunnskapsutvikling og læring i arbeidslivet</a:t>
            </a:r>
            <a:r>
              <a:rPr lang="nb-NO" sz="1200" dirty="0" smtClean="0"/>
              <a:t> og </a:t>
            </a:r>
            <a:r>
              <a:rPr lang="nb-NO" sz="1200" b="1" u="sng" dirty="0" smtClean="0"/>
              <a:t>Kommunikasjon, design og læring. </a:t>
            </a:r>
            <a:r>
              <a:rPr lang="nb-NO" sz="1200" b="1" u="none" dirty="0" smtClean="0"/>
              <a:t>Du</a:t>
            </a:r>
            <a:r>
              <a:rPr lang="nb-NO" sz="1200" b="1" u="none" baseline="0" dirty="0" smtClean="0"/>
              <a:t> blir også kvalifisert til opptak ved de andre master studier  i pedagogikk. Du vil ikke bli kvalifisert til opptak i </a:t>
            </a:r>
            <a:r>
              <a:rPr lang="nb-NO" dirty="0" smtClean="0"/>
              <a:t>PPR: Pedagogisk-psykologisk rådgivning</a:t>
            </a:r>
          </a:p>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baseline="0" dirty="0" smtClean="0"/>
              <a:t>[klikk for neste slide]</a:t>
            </a:r>
            <a:endParaRPr lang="nb-NO" altLang="nb-NO" dirty="0" smtClean="0"/>
          </a:p>
          <a:p>
            <a:endParaRPr lang="nb-NO" dirty="0"/>
          </a:p>
        </p:txBody>
      </p:sp>
      <p:sp>
        <p:nvSpPr>
          <p:cNvPr id="4" name="Slide Number Placeholder 3"/>
          <p:cNvSpPr>
            <a:spLocks noGrp="1"/>
          </p:cNvSpPr>
          <p:nvPr>
            <p:ph type="sldNum" sz="quarter" idx="10"/>
          </p:nvPr>
        </p:nvSpPr>
        <p:spPr/>
        <p:txBody>
          <a:bodyPr/>
          <a:lstStyle/>
          <a:p>
            <a:fld id="{859B861A-C8F3-43EC-B945-3FFA0C9DA45B}" type="slidenum">
              <a:rPr lang="nb-NO" smtClean="0"/>
              <a:t>9</a:t>
            </a:fld>
            <a:endParaRPr lang="nb-NO"/>
          </a:p>
        </p:txBody>
      </p:sp>
    </p:spTree>
    <p:extLst>
      <p:ext uri="{BB962C8B-B14F-4D97-AF65-F5344CB8AC3E}">
        <p14:creationId xmlns:p14="http://schemas.microsoft.com/office/powerpoint/2010/main" val="4192579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Usikker?</a:t>
            </a:r>
          </a:p>
          <a:p>
            <a:r>
              <a:rPr lang="nb-NO" dirty="0" smtClean="0"/>
              <a:t>[1] Sett</a:t>
            </a:r>
            <a:r>
              <a:rPr lang="nb-NO" baseline="0" dirty="0" smtClean="0"/>
              <a:t> deg inn i den skiftelige informasjonen om de ulike fagfordypningene. Det er mye god informasjon å finne på UiOs nettsider og gir et godt grunnlag for å gjøre ditt veivalg. </a:t>
            </a:r>
          </a:p>
          <a:p>
            <a:r>
              <a:rPr lang="nb-NO" baseline="0" dirty="0" smtClean="0"/>
              <a:t>[2] I tillegg tilbyr vi studieveiledning, der da kan du snakke med en veileder om de ulike fagfordypningene og de ulike master programmene vi tilbyr. </a:t>
            </a:r>
          </a:p>
          <a:p>
            <a:r>
              <a:rPr lang="nb-NO" baseline="0" dirty="0" smtClean="0"/>
              <a:t>[3 ]Delta gjerne på karrierekrus og andre tilbud fra Karrieresenter. Om du oppsøker informasjonen om karriere muligheter kan du gjøre et informert valg om hva du vil gjøre med din bachelor grad. </a:t>
            </a:r>
          </a:p>
          <a:p>
            <a:r>
              <a:rPr lang="nb-NO" baseline="0" dirty="0" smtClean="0"/>
              <a:t>[4] Snakk gjerne med lærere og viderekommende studenter innen de ulike fagfordypningene. </a:t>
            </a:r>
          </a:p>
          <a:p>
            <a:r>
              <a:rPr lang="nb-NO" baseline="0" smtClean="0"/>
              <a:t>[5] Lykke </a:t>
            </a:r>
            <a:r>
              <a:rPr lang="nb-NO" baseline="0" dirty="0" smtClean="0"/>
              <a:t>til, valget er ditt </a:t>
            </a:r>
            <a:endParaRPr lang="nb-NO" dirty="0"/>
          </a:p>
        </p:txBody>
      </p:sp>
      <p:sp>
        <p:nvSpPr>
          <p:cNvPr id="4" name="Slide Number Placeholder 3"/>
          <p:cNvSpPr>
            <a:spLocks noGrp="1"/>
          </p:cNvSpPr>
          <p:nvPr>
            <p:ph type="sldNum" sz="quarter" idx="10"/>
          </p:nvPr>
        </p:nvSpPr>
        <p:spPr/>
        <p:txBody>
          <a:bodyPr/>
          <a:lstStyle/>
          <a:p>
            <a:fld id="{859B861A-C8F3-43EC-B945-3FFA0C9DA45B}" type="slidenum">
              <a:rPr lang="nb-NO" smtClean="0"/>
              <a:t>10</a:t>
            </a:fld>
            <a:endParaRPr lang="nb-NO"/>
          </a:p>
        </p:txBody>
      </p:sp>
    </p:spTree>
    <p:extLst>
      <p:ext uri="{BB962C8B-B14F-4D97-AF65-F5344CB8AC3E}">
        <p14:creationId xmlns:p14="http://schemas.microsoft.com/office/powerpoint/2010/main" val="23562031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94607552-AA0A-49E9-85A7-4E7F2887E3AA}" type="datetimeFigureOut">
              <a:rPr lang="nb-NO" smtClean="0"/>
              <a:t>29.04.2020</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7C2615D7-7763-4554-A97A-8BCAA03FDE5E}" type="slidenum">
              <a:rPr lang="nb-NO" smtClean="0"/>
              <a:t>‹#›</a:t>
            </a:fld>
            <a:endParaRPr lang="nb-NO"/>
          </a:p>
        </p:txBody>
      </p:sp>
    </p:spTree>
    <p:extLst>
      <p:ext uri="{BB962C8B-B14F-4D97-AF65-F5344CB8AC3E}">
        <p14:creationId xmlns:p14="http://schemas.microsoft.com/office/powerpoint/2010/main" val="176427641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4607552-AA0A-49E9-85A7-4E7F2887E3AA}" type="datetimeFigureOut">
              <a:rPr lang="nb-NO" smtClean="0"/>
              <a:t>29.04.2020</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7C2615D7-7763-4554-A97A-8BCAA03FDE5E}" type="slidenum">
              <a:rPr lang="nb-NO" smtClean="0"/>
              <a:t>‹#›</a:t>
            </a:fld>
            <a:endParaRPr lang="nb-NO"/>
          </a:p>
        </p:txBody>
      </p:sp>
    </p:spTree>
    <p:extLst>
      <p:ext uri="{BB962C8B-B14F-4D97-AF65-F5344CB8AC3E}">
        <p14:creationId xmlns:p14="http://schemas.microsoft.com/office/powerpoint/2010/main" val="2203577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7" name="Date Placeholder 6"/>
          <p:cNvSpPr>
            <a:spLocks noGrp="1"/>
          </p:cNvSpPr>
          <p:nvPr>
            <p:ph type="dt" sz="half" idx="10"/>
          </p:nvPr>
        </p:nvSpPr>
        <p:spPr/>
        <p:txBody>
          <a:bodyPr/>
          <a:lstStyle/>
          <a:p>
            <a:fld id="{94607552-AA0A-49E9-85A7-4E7F2887E3AA}" type="datetimeFigureOut">
              <a:rPr lang="nb-NO" smtClean="0"/>
              <a:t>29.04.2020</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7C2615D7-7763-4554-A97A-8BCAA03FDE5E}" type="slidenum">
              <a:rPr lang="nb-NO" smtClean="0"/>
              <a:t>‹#›</a:t>
            </a:fld>
            <a:endParaRPr lang="nb-NO"/>
          </a:p>
        </p:txBody>
      </p:sp>
    </p:spTree>
    <p:extLst>
      <p:ext uri="{BB962C8B-B14F-4D97-AF65-F5344CB8AC3E}">
        <p14:creationId xmlns:p14="http://schemas.microsoft.com/office/powerpoint/2010/main" val="324792408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fld id="{94607552-AA0A-49E9-85A7-4E7F2887E3AA}" type="datetimeFigureOut">
              <a:rPr lang="nb-NO" smtClean="0"/>
              <a:t>29.04.2020</a:t>
            </a:fld>
            <a:endParaRPr lang="nb-NO"/>
          </a:p>
        </p:txBody>
      </p:sp>
      <p:sp>
        <p:nvSpPr>
          <p:cNvPr id="9" name="Footer Placeholder 8"/>
          <p:cNvSpPr>
            <a:spLocks noGrp="1"/>
          </p:cNvSpPr>
          <p:nvPr>
            <p:ph type="ftr" sz="quarter" idx="11"/>
          </p:nvPr>
        </p:nvSpPr>
        <p:spPr/>
        <p:txBody>
          <a:bodyPr/>
          <a:lstStyle/>
          <a:p>
            <a:endParaRPr lang="nb-NO"/>
          </a:p>
        </p:txBody>
      </p:sp>
      <p:sp>
        <p:nvSpPr>
          <p:cNvPr id="10" name="Slide Number Placeholder 9"/>
          <p:cNvSpPr>
            <a:spLocks noGrp="1"/>
          </p:cNvSpPr>
          <p:nvPr>
            <p:ph type="sldNum" sz="quarter" idx="12"/>
          </p:nvPr>
        </p:nvSpPr>
        <p:spPr/>
        <p:txBody>
          <a:bodyPr/>
          <a:lstStyle/>
          <a:p>
            <a:fld id="{7C2615D7-7763-4554-A97A-8BCAA03FDE5E}" type="slidenum">
              <a:rPr lang="nb-NO" smtClean="0"/>
              <a:t>‹#›</a:t>
            </a:fld>
            <a:endParaRPr lang="nb-NO"/>
          </a:p>
        </p:txBody>
      </p:sp>
    </p:spTree>
    <p:extLst>
      <p:ext uri="{BB962C8B-B14F-4D97-AF65-F5344CB8AC3E}">
        <p14:creationId xmlns:p14="http://schemas.microsoft.com/office/powerpoint/2010/main" val="581857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7" name="Date Placeholder 6"/>
          <p:cNvSpPr>
            <a:spLocks noGrp="1"/>
          </p:cNvSpPr>
          <p:nvPr>
            <p:ph type="dt" sz="half" idx="10"/>
          </p:nvPr>
        </p:nvSpPr>
        <p:spPr/>
        <p:txBody>
          <a:bodyPr/>
          <a:lstStyle/>
          <a:p>
            <a:fld id="{94607552-AA0A-49E9-85A7-4E7F2887E3AA}" type="datetimeFigureOut">
              <a:rPr lang="nb-NO" smtClean="0"/>
              <a:t>29.04.2020</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7C2615D7-7763-4554-A97A-8BCAA03FDE5E}" type="slidenum">
              <a:rPr lang="nb-NO" smtClean="0"/>
              <a:t>‹#›</a:t>
            </a:fld>
            <a:endParaRPr lang="nb-NO"/>
          </a:p>
        </p:txBody>
      </p:sp>
      <p:sp>
        <p:nvSpPr>
          <p:cNvPr id="10" name="Title 9"/>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40719070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4607552-AA0A-49E9-85A7-4E7F2887E3AA}" type="datetimeFigureOut">
              <a:rPr lang="nb-NO" smtClean="0"/>
              <a:t>29.04.2020</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7C2615D7-7763-4554-A97A-8BCAA03FDE5E}" type="slidenum">
              <a:rPr lang="nb-NO" smtClean="0"/>
              <a:t>‹#›</a:t>
            </a:fld>
            <a:endParaRPr lang="nb-NO"/>
          </a:p>
        </p:txBody>
      </p:sp>
    </p:spTree>
    <p:extLst>
      <p:ext uri="{BB962C8B-B14F-4D97-AF65-F5344CB8AC3E}">
        <p14:creationId xmlns:p14="http://schemas.microsoft.com/office/powerpoint/2010/main" val="2120233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607552-AA0A-49E9-85A7-4E7F2887E3AA}" type="datetimeFigureOut">
              <a:rPr lang="nb-NO" smtClean="0"/>
              <a:t>29.04.2020</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7C2615D7-7763-4554-A97A-8BCAA03FDE5E}" type="slidenum">
              <a:rPr lang="nb-NO" smtClean="0"/>
              <a:t>‹#›</a:t>
            </a:fld>
            <a:endParaRPr lang="nb-NO"/>
          </a:p>
        </p:txBody>
      </p:sp>
    </p:spTree>
    <p:extLst>
      <p:ext uri="{BB962C8B-B14F-4D97-AF65-F5344CB8AC3E}">
        <p14:creationId xmlns:p14="http://schemas.microsoft.com/office/powerpoint/2010/main" val="27885340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9" name="Date Placeholder 8"/>
          <p:cNvSpPr>
            <a:spLocks noGrp="1"/>
          </p:cNvSpPr>
          <p:nvPr>
            <p:ph type="dt" sz="half" idx="10"/>
          </p:nvPr>
        </p:nvSpPr>
        <p:spPr/>
        <p:txBody>
          <a:bodyPr/>
          <a:lstStyle/>
          <a:p>
            <a:fld id="{94607552-AA0A-49E9-85A7-4E7F2887E3AA}" type="datetimeFigureOut">
              <a:rPr lang="nb-NO" smtClean="0"/>
              <a:t>29.04.2020</a:t>
            </a:fld>
            <a:endParaRPr lang="nb-NO"/>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nb-NO"/>
          </a:p>
        </p:txBody>
      </p:sp>
      <p:sp>
        <p:nvSpPr>
          <p:cNvPr id="11" name="Slide Number Placeholder 10"/>
          <p:cNvSpPr>
            <a:spLocks noGrp="1"/>
          </p:cNvSpPr>
          <p:nvPr>
            <p:ph type="sldNum" sz="quarter" idx="12"/>
          </p:nvPr>
        </p:nvSpPr>
        <p:spPr/>
        <p:txBody>
          <a:bodyPr/>
          <a:lstStyle/>
          <a:p>
            <a:fld id="{7C2615D7-7763-4554-A97A-8BCAA03FDE5E}" type="slidenum">
              <a:rPr lang="nb-NO" smtClean="0"/>
              <a:t>‹#›</a:t>
            </a:fld>
            <a:endParaRPr lang="nb-NO"/>
          </a:p>
        </p:txBody>
      </p:sp>
    </p:spTree>
    <p:extLst>
      <p:ext uri="{BB962C8B-B14F-4D97-AF65-F5344CB8AC3E}">
        <p14:creationId xmlns:p14="http://schemas.microsoft.com/office/powerpoint/2010/main" val="2896165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94607552-AA0A-49E9-85A7-4E7F2887E3AA}" type="datetimeFigureOut">
              <a:rPr lang="nb-NO" smtClean="0"/>
              <a:t>29.04.2020</a:t>
            </a:fld>
            <a:endParaRPr lang="nb-NO"/>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nb-NO"/>
          </a:p>
        </p:txBody>
      </p:sp>
      <p:sp>
        <p:nvSpPr>
          <p:cNvPr id="10" name="Slide Number Placeholder 9"/>
          <p:cNvSpPr>
            <a:spLocks noGrp="1"/>
          </p:cNvSpPr>
          <p:nvPr>
            <p:ph type="sldNum" sz="quarter" idx="12"/>
          </p:nvPr>
        </p:nvSpPr>
        <p:spPr/>
        <p:txBody>
          <a:bodyPr/>
          <a:lstStyle/>
          <a:p>
            <a:fld id="{7C2615D7-7763-4554-A97A-8BCAA03FDE5E}" type="slidenum">
              <a:rPr lang="nb-NO" smtClean="0"/>
              <a:t>‹#›</a:t>
            </a:fld>
            <a:endParaRPr lang="nb-NO"/>
          </a:p>
        </p:txBody>
      </p:sp>
    </p:spTree>
    <p:extLst>
      <p:ext uri="{BB962C8B-B14F-4D97-AF65-F5344CB8AC3E}">
        <p14:creationId xmlns:p14="http://schemas.microsoft.com/office/powerpoint/2010/main" val="3592482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607552-AA0A-49E9-85A7-4E7F2887E3AA}" type="datetimeFigureOut">
              <a:rPr lang="nb-NO" smtClean="0"/>
              <a:t>29.04.2020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C2615D7-7763-4554-A97A-8BCAA03FDE5E}" type="slidenum">
              <a:rPr lang="nb-NO" smtClean="0"/>
              <a:t>‹#›</a:t>
            </a:fld>
            <a:endParaRPr lang="nb-NO"/>
          </a:p>
        </p:txBody>
      </p:sp>
    </p:spTree>
    <p:extLst>
      <p:ext uri="{BB962C8B-B14F-4D97-AF65-F5344CB8AC3E}">
        <p14:creationId xmlns:p14="http://schemas.microsoft.com/office/powerpoint/2010/main" val="38992318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607552-AA0A-49E9-85A7-4E7F2887E3AA}" type="datetimeFigureOut">
              <a:rPr lang="nb-NO" smtClean="0"/>
              <a:t>29.04.2020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C2615D7-7763-4554-A97A-8BCAA03FDE5E}" type="slidenum">
              <a:rPr lang="nb-NO" smtClean="0"/>
              <a:t>‹#›</a:t>
            </a:fld>
            <a:endParaRPr lang="nb-NO"/>
          </a:p>
        </p:txBody>
      </p:sp>
    </p:spTree>
    <p:extLst>
      <p:ext uri="{BB962C8B-B14F-4D97-AF65-F5344CB8AC3E}">
        <p14:creationId xmlns:p14="http://schemas.microsoft.com/office/powerpoint/2010/main" val="4072616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94607552-AA0A-49E9-85A7-4E7F2887E3AA}" type="datetimeFigureOut">
              <a:rPr lang="nb-NO" smtClean="0"/>
              <a:t>29.04.2020</a:t>
            </a:fld>
            <a:endParaRPr lang="nb-NO"/>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nb-NO"/>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7C2615D7-7763-4554-A97A-8BCAA03FDE5E}" type="slidenum">
              <a:rPr lang="nb-NO" smtClean="0"/>
              <a:t>‹#›</a:t>
            </a:fld>
            <a:endParaRPr lang="nb-NO"/>
          </a:p>
        </p:txBody>
      </p:sp>
    </p:spTree>
    <p:extLst>
      <p:ext uri="{BB962C8B-B14F-4D97-AF65-F5344CB8AC3E}">
        <p14:creationId xmlns:p14="http://schemas.microsoft.com/office/powerpoint/2010/main" val="202120219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www.uio.no/studier/program/pedagogikk/oppbygging/"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www.uio.no/studier/program/pedagogikk/studieveiledning/index.html"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uio.no/studier/karrier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nb-NO" dirty="0" smtClean="0"/>
              <a:t>Valgfri emnegruppe: fordypning i Pedagogikk</a:t>
            </a:r>
            <a:endParaRPr lang="nb-NO" dirty="0"/>
          </a:p>
        </p:txBody>
      </p:sp>
      <p:sp>
        <p:nvSpPr>
          <p:cNvPr id="3" name="Subtitle 2"/>
          <p:cNvSpPr>
            <a:spLocks noGrp="1"/>
          </p:cNvSpPr>
          <p:nvPr>
            <p:ph type="subTitle" idx="1"/>
          </p:nvPr>
        </p:nvSpPr>
        <p:spPr/>
        <p:txBody>
          <a:bodyPr>
            <a:normAutofit lnSpcReduction="10000"/>
          </a:bodyPr>
          <a:lstStyle/>
          <a:p>
            <a:r>
              <a:rPr lang="nb-NO" dirty="0" smtClean="0"/>
              <a:t>Hvorfor skal jeg gjøre et valg?</a:t>
            </a:r>
          </a:p>
          <a:p>
            <a:r>
              <a:rPr lang="nb-NO" dirty="0" smtClean="0"/>
              <a:t>Når må jeg gjøre valget?</a:t>
            </a:r>
          </a:p>
          <a:p>
            <a:r>
              <a:rPr lang="nb-NO" dirty="0" smtClean="0"/>
              <a:t>Hva betyr valget?</a:t>
            </a:r>
            <a:endParaRPr lang="nb-NO" dirty="0"/>
          </a:p>
        </p:txBody>
      </p:sp>
      <p:pic>
        <p:nvPicPr>
          <p:cNvPr id="4" name="Content Placeholder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0142" y="6004816"/>
            <a:ext cx="4560058" cy="615046"/>
          </a:xfrm>
          <a:prstGeom prst="rect">
            <a:avLst/>
          </a:prstGeom>
        </p:spPr>
      </p:pic>
    </p:spTree>
    <p:extLst>
      <p:ext uri="{BB962C8B-B14F-4D97-AF65-F5344CB8AC3E}">
        <p14:creationId xmlns:p14="http://schemas.microsoft.com/office/powerpoint/2010/main" val="9636143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Hvorfor skal du </a:t>
            </a:r>
            <a:r>
              <a:rPr lang="nb-NO" dirty="0" err="1" smtClean="0"/>
              <a:t>velgE</a:t>
            </a:r>
            <a:r>
              <a:rPr lang="nb-NO" dirty="0" smtClean="0"/>
              <a:t>?</a:t>
            </a:r>
            <a:endParaRPr lang="nb-NO" dirty="0"/>
          </a:p>
        </p:txBody>
      </p:sp>
      <p:sp>
        <p:nvSpPr>
          <p:cNvPr id="3" name="Content Placeholder 2"/>
          <p:cNvSpPr>
            <a:spLocks noGrp="1"/>
          </p:cNvSpPr>
          <p:nvPr>
            <p:ph idx="1"/>
          </p:nvPr>
        </p:nvSpPr>
        <p:spPr/>
        <p:txBody>
          <a:bodyPr/>
          <a:lstStyle/>
          <a:p>
            <a:pPr>
              <a:buFont typeface="Courier New" panose="02070309020205020404" pitchFamily="49" charset="0"/>
              <a:buChar char="o"/>
            </a:pPr>
            <a:r>
              <a:rPr lang="nb-NO" altLang="nb-NO" dirty="0" smtClean="0"/>
              <a:t>Du skal velge fordypning etter faglig interesse. </a:t>
            </a:r>
          </a:p>
          <a:p>
            <a:pPr>
              <a:buFont typeface="Courier New" panose="02070309020205020404" pitchFamily="49" charset="0"/>
              <a:buChar char="o"/>
            </a:pPr>
            <a:r>
              <a:rPr lang="nb-NO" altLang="nb-NO" dirty="0" smtClean="0"/>
              <a:t>Valg av emnegruppe </a:t>
            </a:r>
            <a:r>
              <a:rPr lang="nb-NO" altLang="nb-NO" dirty="0"/>
              <a:t>er et veivalg i din bachelor og påvirker hva du skal studere de neste årene.</a:t>
            </a:r>
          </a:p>
          <a:p>
            <a:pPr>
              <a:buFont typeface="Courier New" panose="02070309020205020404" pitchFamily="49" charset="0"/>
              <a:buChar char="o"/>
            </a:pPr>
            <a:r>
              <a:rPr lang="nb-NO" altLang="nb-NO" dirty="0" smtClean="0"/>
              <a:t>Emnegruppen hjelper deg til å finne hvilket område av pedagogikken som du ønsker å gå videre med.</a:t>
            </a:r>
          </a:p>
          <a:p>
            <a:pPr>
              <a:buFont typeface="Courier New" panose="02070309020205020404" pitchFamily="49" charset="0"/>
              <a:buChar char="o"/>
            </a:pPr>
            <a:r>
              <a:rPr lang="nb-NO" altLang="nb-NO" dirty="0" smtClean="0"/>
              <a:t>Les gjennom informasjonen om emnegruppene og emnene på studieprogram nettsiden.</a:t>
            </a:r>
          </a:p>
          <a:p>
            <a:pPr>
              <a:buFont typeface="Courier New" panose="02070309020205020404" pitchFamily="49" charset="0"/>
              <a:buChar char="o"/>
            </a:pPr>
            <a:endParaRPr lang="nb-NO" altLang="nb-NO" dirty="0"/>
          </a:p>
        </p:txBody>
      </p:sp>
    </p:spTree>
    <p:extLst>
      <p:ext uri="{BB962C8B-B14F-4D97-AF65-F5344CB8AC3E}">
        <p14:creationId xmlns:p14="http://schemas.microsoft.com/office/powerpoint/2010/main" val="3936344678"/>
      </p:ext>
    </p:extLst>
  </p:cSld>
  <p:clrMapOvr>
    <a:masterClrMapping/>
  </p:clrMapOvr>
  <mc:AlternateContent xmlns:mc="http://schemas.openxmlformats.org/markup-compatibility/2006" xmlns:p14="http://schemas.microsoft.com/office/powerpoint/2010/main">
    <mc:Choice Requires="p14">
      <p:transition spd="slow" p14:dur="1300">
        <p14:pan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ltLang="nb-NO" dirty="0" smtClean="0"/>
              <a:t>Når skal du velge?</a:t>
            </a:r>
            <a:endParaRPr lang="nb-NO" dirty="0"/>
          </a:p>
        </p:txBody>
      </p:sp>
      <p:sp>
        <p:nvSpPr>
          <p:cNvPr id="3" name="Content Placeholder 2"/>
          <p:cNvSpPr>
            <a:spLocks noGrp="1"/>
          </p:cNvSpPr>
          <p:nvPr>
            <p:ph idx="1"/>
          </p:nvPr>
        </p:nvSpPr>
        <p:spPr>
          <a:xfrm>
            <a:off x="2231136" y="2714625"/>
            <a:ext cx="7827264" cy="3229177"/>
          </a:xfrm>
        </p:spPr>
        <p:txBody>
          <a:bodyPr>
            <a:normAutofit/>
          </a:bodyPr>
          <a:lstStyle/>
          <a:p>
            <a:pPr>
              <a:buFont typeface="Courier New" panose="02070309020205020404" pitchFamily="49" charset="0"/>
              <a:buChar char="o"/>
            </a:pPr>
            <a:r>
              <a:rPr lang="nb-NO" altLang="nb-NO" dirty="0" smtClean="0"/>
              <a:t>Ikke velg før du har bestemt deg</a:t>
            </a:r>
          </a:p>
          <a:p>
            <a:pPr>
              <a:buFont typeface="Courier New" panose="02070309020205020404" pitchFamily="49" charset="0"/>
              <a:buChar char="o"/>
            </a:pPr>
            <a:r>
              <a:rPr lang="nb-NO" altLang="nb-NO" dirty="0" smtClean="0"/>
              <a:t>Fristen for å velge emnegruppe er i begynnelsen av juni og blir lagt ut på </a:t>
            </a:r>
            <a:br>
              <a:rPr lang="nb-NO" altLang="nb-NO" dirty="0" smtClean="0"/>
            </a:br>
            <a:r>
              <a:rPr lang="nb-NO" altLang="nb-NO" dirty="0" smtClean="0"/>
              <a:t>UiOs nettsider</a:t>
            </a:r>
          </a:p>
          <a:p>
            <a:pPr>
              <a:buFont typeface="Courier New" panose="02070309020205020404" pitchFamily="49" charset="0"/>
              <a:buChar char="o"/>
            </a:pPr>
            <a:r>
              <a:rPr lang="nb-NO" altLang="nb-NO" dirty="0"/>
              <a:t>Du legger inn valget </a:t>
            </a:r>
            <a:r>
              <a:rPr lang="nb-NO" altLang="nb-NO" dirty="0" smtClean="0"/>
              <a:t>ditt i </a:t>
            </a:r>
            <a:r>
              <a:rPr lang="nb-NO" altLang="nb-NO" dirty="0" err="1" smtClean="0"/>
              <a:t>Studentweb</a:t>
            </a:r>
            <a:r>
              <a:rPr lang="nb-NO" altLang="nb-NO" dirty="0" smtClean="0"/>
              <a:t> </a:t>
            </a:r>
            <a:r>
              <a:rPr lang="nb-NO" altLang="nb-NO" dirty="0"/>
              <a:t>ved å velge </a:t>
            </a:r>
            <a:r>
              <a:rPr lang="nb-NO" altLang="nb-NO" dirty="0" smtClean="0"/>
              <a:t>emnegruppe under </a:t>
            </a:r>
            <a:r>
              <a:rPr lang="nb-NO" altLang="nb-NO" dirty="0"/>
              <a:t>«dine veivalg</a:t>
            </a:r>
            <a:r>
              <a:rPr lang="nb-NO" altLang="nb-NO" dirty="0" smtClean="0"/>
              <a:t>» i utdanningsplanen</a:t>
            </a:r>
            <a:endParaRPr lang="nb-NO" altLang="nb-NO" dirty="0"/>
          </a:p>
          <a:p>
            <a:r>
              <a:rPr lang="nb-NO" altLang="nb-NO" dirty="0"/>
              <a:t>Når du har valgt </a:t>
            </a:r>
            <a:r>
              <a:rPr lang="nb-NO" altLang="nb-NO" dirty="0" smtClean="0"/>
              <a:t>emnegruppe, </a:t>
            </a:r>
            <a:r>
              <a:rPr lang="nb-NO" altLang="nb-NO" dirty="0"/>
              <a:t>legger de obligatoriske emnene i fordypningen seg inn i din </a:t>
            </a:r>
            <a:r>
              <a:rPr lang="nb-NO" altLang="nb-NO" dirty="0" smtClean="0"/>
              <a:t>utdanningsplan </a:t>
            </a:r>
            <a:endParaRPr lang="nb-NO" altLang="nb-NO" dirty="0"/>
          </a:p>
          <a:p>
            <a:pPr>
              <a:buFont typeface="Courier New" panose="02070309020205020404" pitchFamily="49" charset="0"/>
              <a:buChar char="o"/>
            </a:pPr>
            <a:r>
              <a:rPr lang="nb-NO" altLang="nb-NO" dirty="0" smtClean="0"/>
              <a:t>Du må melde deg til undervisning og eksamen for hvert semester innen de fristene </a:t>
            </a:r>
            <a:r>
              <a:rPr lang="nb-NO" altLang="nb-NO" dirty="0"/>
              <a:t>som </a:t>
            </a:r>
            <a:r>
              <a:rPr lang="nb-NO" altLang="nb-NO" dirty="0" smtClean="0"/>
              <a:t>gjelder</a:t>
            </a:r>
          </a:p>
          <a:p>
            <a:pPr>
              <a:buFont typeface="Courier New" panose="02070309020205020404" pitchFamily="49" charset="0"/>
              <a:buChar char="o"/>
            </a:pPr>
            <a:endParaRPr lang="nb-NO" altLang="nb-NO" dirty="0" smtClean="0"/>
          </a:p>
          <a:p>
            <a:endParaRPr lang="nb-NO" altLang="nb-NO" dirty="0" smtClean="0"/>
          </a:p>
          <a:p>
            <a:pPr marL="0" indent="0">
              <a:buNone/>
            </a:pPr>
            <a:endParaRPr lang="nb-NO" dirty="0"/>
          </a:p>
        </p:txBody>
      </p:sp>
    </p:spTree>
    <p:extLst>
      <p:ext uri="{BB962C8B-B14F-4D97-AF65-F5344CB8AC3E}">
        <p14:creationId xmlns:p14="http://schemas.microsoft.com/office/powerpoint/2010/main" val="4109094568"/>
      </p:ext>
    </p:extLst>
  </p:cSld>
  <p:clrMapOvr>
    <a:masterClrMapping/>
  </p:clrMapOvr>
  <mc:AlternateContent xmlns:mc="http://schemas.openxmlformats.org/markup-compatibility/2006" xmlns:p14="http://schemas.microsoft.com/office/powerpoint/2010/main">
    <mc:Choice Requires="p14">
      <p:transition spd="slow" p14:dur="1300">
        <p14:pan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8557" y="1794934"/>
            <a:ext cx="6266633" cy="4023360"/>
          </a:xfrm>
          <a:prstGeom prst="rect">
            <a:avLst/>
          </a:prstGeom>
        </p:spPr>
      </p:pic>
      <p:sp>
        <p:nvSpPr>
          <p:cNvPr id="2" name="Title 1"/>
          <p:cNvSpPr>
            <a:spLocks noGrp="1"/>
          </p:cNvSpPr>
          <p:nvPr>
            <p:ph type="title"/>
          </p:nvPr>
        </p:nvSpPr>
        <p:spPr>
          <a:xfrm>
            <a:off x="2117657" y="354558"/>
            <a:ext cx="7729728" cy="1188720"/>
          </a:xfrm>
        </p:spPr>
        <p:txBody>
          <a:bodyPr>
            <a:normAutofit/>
          </a:bodyPr>
          <a:lstStyle/>
          <a:p>
            <a:r>
              <a:rPr lang="nb-NO" dirty="0" smtClean="0"/>
              <a:t>Oppbygging av din bachelor</a:t>
            </a:r>
            <a:br>
              <a:rPr lang="nb-NO" dirty="0" smtClean="0"/>
            </a:br>
            <a:r>
              <a:rPr lang="nb-NO" sz="1300" dirty="0" smtClean="0"/>
              <a:t>(</a:t>
            </a:r>
            <a:r>
              <a:rPr lang="en-US" sz="1300" dirty="0">
                <a:hlinkClick r:id="rId4"/>
              </a:rPr>
              <a:t>https://www.uio.no/studier/program/pedagogikk/oppbygging/</a:t>
            </a:r>
            <a:endParaRPr lang="nb-NO" sz="1300" dirty="0"/>
          </a:p>
        </p:txBody>
      </p:sp>
      <p:sp>
        <p:nvSpPr>
          <p:cNvPr id="3" name="Content Placeholder 2"/>
          <p:cNvSpPr>
            <a:spLocks noGrp="1"/>
          </p:cNvSpPr>
          <p:nvPr>
            <p:ph idx="1"/>
          </p:nvPr>
        </p:nvSpPr>
        <p:spPr>
          <a:xfrm>
            <a:off x="903069" y="1794934"/>
            <a:ext cx="4916658" cy="4023360"/>
          </a:xfrm>
        </p:spPr>
        <p:txBody>
          <a:bodyPr/>
          <a:lstStyle/>
          <a:p>
            <a:pPr lvl="1">
              <a:buFont typeface="Courier New" panose="02070309020205020404" pitchFamily="49" charset="0"/>
              <a:buChar char="o"/>
            </a:pPr>
            <a:r>
              <a:rPr lang="nb-NO" sz="1800" dirty="0" err="1"/>
              <a:t>Exphil</a:t>
            </a:r>
            <a:r>
              <a:rPr lang="nb-NO" sz="1800" dirty="0"/>
              <a:t> og </a:t>
            </a:r>
            <a:r>
              <a:rPr lang="nb-NO" sz="1800" dirty="0" err="1"/>
              <a:t>Exfac</a:t>
            </a:r>
            <a:r>
              <a:rPr lang="nb-NO" sz="1800" dirty="0"/>
              <a:t> (20 studiepoeng)</a:t>
            </a:r>
          </a:p>
          <a:p>
            <a:pPr lvl="1">
              <a:buFont typeface="Courier New" panose="02070309020205020404" pitchFamily="49" charset="0"/>
              <a:buChar char="o"/>
            </a:pPr>
            <a:r>
              <a:rPr lang="nn-NO" sz="1800" dirty="0" smtClean="0"/>
              <a:t>Obligatoriske </a:t>
            </a:r>
            <a:r>
              <a:rPr lang="nn-NO" sz="1800" dirty="0" err="1"/>
              <a:t>emner</a:t>
            </a:r>
            <a:r>
              <a:rPr lang="nn-NO" sz="1800" dirty="0"/>
              <a:t> i pedagogikk (90 studiepoeng</a:t>
            </a:r>
            <a:r>
              <a:rPr lang="nn-NO" sz="1800" dirty="0" smtClean="0"/>
              <a:t>)</a:t>
            </a:r>
          </a:p>
          <a:p>
            <a:pPr lvl="1">
              <a:buFont typeface="Courier New" panose="02070309020205020404" pitchFamily="49" charset="0"/>
              <a:buChar char="o"/>
            </a:pPr>
            <a:r>
              <a:rPr lang="nb-NO" sz="1800" dirty="0" smtClean="0"/>
              <a:t>Valgfri emnegruppe (fordypning) </a:t>
            </a:r>
            <a:r>
              <a:rPr lang="nb-NO" sz="1800" dirty="0"/>
              <a:t>i pedagogikk (40/70 studiepoeng</a:t>
            </a:r>
            <a:r>
              <a:rPr lang="nb-NO" sz="1800" dirty="0" smtClean="0"/>
              <a:t>)</a:t>
            </a:r>
          </a:p>
          <a:p>
            <a:pPr lvl="1">
              <a:buFont typeface="Courier New" panose="02070309020205020404" pitchFamily="49" charset="0"/>
              <a:buChar char="o"/>
            </a:pPr>
            <a:r>
              <a:rPr lang="nn-NO" sz="1800" dirty="0" smtClean="0"/>
              <a:t>Frie </a:t>
            </a:r>
            <a:r>
              <a:rPr lang="nn-NO" sz="1800" dirty="0" err="1"/>
              <a:t>emner</a:t>
            </a:r>
            <a:r>
              <a:rPr lang="nn-NO" sz="1800" dirty="0"/>
              <a:t> (maksimalt 30 studiepoeng</a:t>
            </a:r>
            <a:r>
              <a:rPr lang="nn-NO" sz="1800" dirty="0" smtClean="0"/>
              <a:t>)</a:t>
            </a:r>
          </a:p>
          <a:p>
            <a:endParaRPr lang="nb-NO" dirty="0"/>
          </a:p>
        </p:txBody>
      </p:sp>
      <p:sp>
        <p:nvSpPr>
          <p:cNvPr id="5" name="Oval 4"/>
          <p:cNvSpPr/>
          <p:nvPr/>
        </p:nvSpPr>
        <p:spPr>
          <a:xfrm>
            <a:off x="8560776" y="4146061"/>
            <a:ext cx="2233246" cy="386862"/>
          </a:xfrm>
          <a:prstGeom prst="ellipse">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b-NO"/>
          </a:p>
        </p:txBody>
      </p:sp>
      <p:sp>
        <p:nvSpPr>
          <p:cNvPr id="7" name="Oval 6"/>
          <p:cNvSpPr/>
          <p:nvPr/>
        </p:nvSpPr>
        <p:spPr>
          <a:xfrm>
            <a:off x="8381218" y="3637086"/>
            <a:ext cx="2178344" cy="316523"/>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nb-NO"/>
          </a:p>
        </p:txBody>
      </p:sp>
      <p:sp>
        <p:nvSpPr>
          <p:cNvPr id="8" name="Oval 7"/>
          <p:cNvSpPr/>
          <p:nvPr/>
        </p:nvSpPr>
        <p:spPr>
          <a:xfrm>
            <a:off x="6605955" y="3293209"/>
            <a:ext cx="1494691" cy="272562"/>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Oval 8"/>
          <p:cNvSpPr/>
          <p:nvPr/>
        </p:nvSpPr>
        <p:spPr>
          <a:xfrm>
            <a:off x="6639072" y="2960043"/>
            <a:ext cx="1494691" cy="281354"/>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Oval 9"/>
          <p:cNvSpPr/>
          <p:nvPr/>
        </p:nvSpPr>
        <p:spPr>
          <a:xfrm>
            <a:off x="6605954" y="2236050"/>
            <a:ext cx="2957145" cy="319874"/>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Oval 10"/>
          <p:cNvSpPr/>
          <p:nvPr/>
        </p:nvSpPr>
        <p:spPr>
          <a:xfrm>
            <a:off x="8381218" y="3262336"/>
            <a:ext cx="2178344" cy="3112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Oval 11"/>
          <p:cNvSpPr/>
          <p:nvPr/>
        </p:nvSpPr>
        <p:spPr>
          <a:xfrm>
            <a:off x="8397434" y="2921000"/>
            <a:ext cx="2073228" cy="3178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Oval 12"/>
          <p:cNvSpPr/>
          <p:nvPr/>
        </p:nvSpPr>
        <p:spPr>
          <a:xfrm>
            <a:off x="6413501" y="2581673"/>
            <a:ext cx="3022599" cy="32655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Oval 13"/>
          <p:cNvSpPr/>
          <p:nvPr/>
        </p:nvSpPr>
        <p:spPr>
          <a:xfrm>
            <a:off x="6375401" y="4152900"/>
            <a:ext cx="2022034" cy="1079499"/>
          </a:xfrm>
          <a:prstGeom prst="ellipse">
            <a:avLst/>
          </a:prstGeom>
          <a:no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nb-NO"/>
          </a:p>
        </p:txBody>
      </p:sp>
      <p:sp>
        <p:nvSpPr>
          <p:cNvPr id="15" name="Oval 14"/>
          <p:cNvSpPr/>
          <p:nvPr/>
        </p:nvSpPr>
        <p:spPr>
          <a:xfrm>
            <a:off x="6413501" y="3617548"/>
            <a:ext cx="1879600" cy="483575"/>
          </a:xfrm>
          <a:prstGeom prst="ellipse">
            <a:avLst/>
          </a:prstGeom>
          <a:no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nb-NO"/>
          </a:p>
        </p:txBody>
      </p:sp>
    </p:spTree>
    <p:extLst>
      <p:ext uri="{BB962C8B-B14F-4D97-AF65-F5344CB8AC3E}">
        <p14:creationId xmlns:p14="http://schemas.microsoft.com/office/powerpoint/2010/main" val="1332446725"/>
      </p:ext>
    </p:extLst>
  </p:cSld>
  <p:clrMapOvr>
    <a:masterClrMapping/>
  </p:clrMapOvr>
  <mc:AlternateContent xmlns:mc="http://schemas.openxmlformats.org/markup-compatibility/2006" xmlns:p14="http://schemas.microsoft.com/office/powerpoint/2010/main">
    <mc:Choice Requires="p14">
      <p:transition spd="slow" p14:dur="1300">
        <p14:pan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1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5"/>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7"/>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8"/>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9"/>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10"/>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iterate type="lt">
                                    <p:tmAbs val="0"/>
                                  </p:iterate>
                                  <p:childTnLst>
                                    <p:set>
                                      <p:cBhvr>
                                        <p:cTn id="42" dur="1" fill="hold">
                                          <p:stCondLst>
                                            <p:cond delay="0"/>
                                          </p:stCondLst>
                                        </p:cTn>
                                        <p:tgtEl>
                                          <p:spTgt spid="3">
                                            <p:txEl>
                                              <p:pRg st="2" end="2"/>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1" nodeType="clickEffect">
                                  <p:stCondLst>
                                    <p:cond delay="0"/>
                                  </p:stCondLst>
                                  <p:childTnLst>
                                    <p:set>
                                      <p:cBhvr>
                                        <p:cTn id="50" dur="1" fill="hold">
                                          <p:stCondLst>
                                            <p:cond delay="0"/>
                                          </p:stCondLst>
                                        </p:cTn>
                                        <p:tgtEl>
                                          <p:spTgt spid="11"/>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12"/>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3">
                                            <p:txEl>
                                              <p:pRg st="3" end="3"/>
                                            </p:txEl>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grpId="1" nodeType="clickEffect">
                                  <p:stCondLst>
                                    <p:cond delay="0"/>
                                  </p:stCondLst>
                                  <p:childTnLst>
                                    <p:set>
                                      <p:cBhvr>
                                        <p:cTn id="62" dur="1" fill="hold">
                                          <p:stCondLst>
                                            <p:cond delay="0"/>
                                          </p:stCondLst>
                                        </p:cTn>
                                        <p:tgtEl>
                                          <p:spTgt spid="13"/>
                                        </p:tgtEl>
                                        <p:attrNameLst>
                                          <p:attrName>style.visibility</p:attrName>
                                        </p:attrNameLst>
                                      </p:cBhvr>
                                      <p:to>
                                        <p:strVal val="hidden"/>
                                      </p:to>
                                    </p:set>
                                  </p:childTnLst>
                                </p:cTn>
                              </p:par>
                              <p:par>
                                <p:cTn id="63" presetID="1" presetClass="entr" presetSubtype="0" fill="hold" grpId="0" nodeType="withEffect">
                                  <p:stCondLst>
                                    <p:cond delay="0"/>
                                  </p:stCondLst>
                                  <p:childTnLst>
                                    <p:set>
                                      <p:cBhvr>
                                        <p:cTn id="64" dur="1" fill="hold">
                                          <p:stCondLst>
                                            <p:cond delay="0"/>
                                          </p:stCondLst>
                                        </p:cTn>
                                        <p:tgtEl>
                                          <p:spTgt spid="15"/>
                                        </p:tgtEl>
                                        <p:attrNameLst>
                                          <p:attrName>style.visibility</p:attrName>
                                        </p:attrNameLst>
                                      </p:cBhvr>
                                      <p:to>
                                        <p:strVal val="visible"/>
                                      </p:to>
                                    </p:set>
                                  </p:childTnLst>
                                </p:cTn>
                              </p:par>
                              <p:par>
                                <p:cTn id="65" presetID="1" presetClass="exit" presetSubtype="0" fill="hold" grpId="1" nodeType="withEffect">
                                  <p:stCondLst>
                                    <p:cond delay="0"/>
                                  </p:stCondLst>
                                  <p:childTnLst>
                                    <p:set>
                                      <p:cBhvr>
                                        <p:cTn id="66" dur="1" fill="hold">
                                          <p:stCondLst>
                                            <p:cond delay="0"/>
                                          </p:stCondLst>
                                        </p:cTn>
                                        <p:tgtEl>
                                          <p:spTgt spid="15"/>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18" presetClass="emph" presetSubtype="0" fill="hold" nodeType="clickEffect">
                                  <p:stCondLst>
                                    <p:cond delay="0"/>
                                  </p:stCondLst>
                                  <p:iterate type="lt">
                                    <p:tmPct val="4000"/>
                                  </p:iterate>
                                  <p:childTnLst>
                                    <p:set>
                                      <p:cBhvr override="childStyle">
                                        <p:cTn id="70" dur="500" fill="hold"/>
                                        <p:tgtEl>
                                          <p:spTgt spid="3">
                                            <p:txEl>
                                              <p:pRg st="2" end="2"/>
                                            </p:txEl>
                                          </p:spTgt>
                                        </p:tgtEl>
                                        <p:attrNameLst>
                                          <p:attrName>style.textDecorationUnderline</p:attrName>
                                        </p:attrNameLst>
                                      </p:cBhvr>
                                      <p:to>
                                        <p:strVal val="true"/>
                                      </p:to>
                                    </p:set>
                                  </p:childTnLst>
                                </p:cTn>
                              </p:par>
                              <p:par>
                                <p:cTn id="71" presetID="1" presetClass="entr" presetSubtype="0" fill="hold" grpId="2" nodeType="withEffect">
                                  <p:stCondLst>
                                    <p:cond delay="0"/>
                                  </p:stCondLst>
                                  <p:childTnLst>
                                    <p:set>
                                      <p:cBhvr>
                                        <p:cTn id="72" dur="1" fill="hold">
                                          <p:stCondLst>
                                            <p:cond delay="0"/>
                                          </p:stCondLst>
                                        </p:cTn>
                                        <p:tgtEl>
                                          <p:spTgt spid="11"/>
                                        </p:tgtEl>
                                        <p:attrNameLst>
                                          <p:attrName>style.visibility</p:attrName>
                                        </p:attrNameLst>
                                      </p:cBhvr>
                                      <p:to>
                                        <p:strVal val="visible"/>
                                      </p:to>
                                    </p:set>
                                  </p:childTnLst>
                                </p:cTn>
                              </p:par>
                              <p:par>
                                <p:cTn id="73" presetID="1" presetClass="entr" presetSubtype="0" fill="hold" grpId="2" nodeType="withEffect">
                                  <p:stCondLst>
                                    <p:cond delay="0"/>
                                  </p:stCondLst>
                                  <p:childTnLst>
                                    <p:set>
                                      <p:cBhvr>
                                        <p:cTn id="7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1" grpId="2" animBg="1"/>
      <p:bldP spid="12" grpId="0" animBg="1"/>
      <p:bldP spid="12" grpId="1" animBg="1"/>
      <p:bldP spid="12" grpId="2" animBg="1"/>
      <p:bldP spid="13" grpId="0" animBg="1"/>
      <p:bldP spid="13" grpId="1" animBg="1"/>
      <p:bldP spid="14" grpId="0" animBg="1"/>
      <p:bldP spid="14" grpId="1" animBg="1"/>
      <p:bldP spid="15" grpId="0" animBg="1"/>
      <p:bldP spid="15"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5277" y="482092"/>
            <a:ext cx="7729728" cy="1188720"/>
          </a:xfrm>
        </p:spPr>
        <p:txBody>
          <a:bodyPr/>
          <a:lstStyle/>
          <a:p>
            <a:r>
              <a:rPr lang="nb-NO" dirty="0" smtClean="0"/>
              <a:t>Valg av fordypning i pedagogikk</a:t>
            </a:r>
            <a:endParaRPr lang="nb-NO" dirty="0"/>
          </a:p>
        </p:txBody>
      </p:sp>
      <p:sp>
        <p:nvSpPr>
          <p:cNvPr id="8" name="TextBox 7"/>
          <p:cNvSpPr txBox="1"/>
          <p:nvPr/>
        </p:nvSpPr>
        <p:spPr>
          <a:xfrm>
            <a:off x="2195277" y="2142564"/>
            <a:ext cx="7729728" cy="3385542"/>
          </a:xfrm>
          <a:prstGeom prst="rect">
            <a:avLst/>
          </a:prstGeom>
          <a:noFill/>
        </p:spPr>
        <p:txBody>
          <a:bodyPr wrap="square" rtlCol="0">
            <a:spAutoFit/>
          </a:bodyPr>
          <a:lstStyle/>
          <a:p>
            <a:r>
              <a:rPr lang="nb-NO" sz="2800" b="1" dirty="0" smtClean="0"/>
              <a:t>Pedagogikk bacheloren har tre emnegrupper </a:t>
            </a:r>
            <a:br>
              <a:rPr lang="nb-NO" sz="2800" b="1" dirty="0" smtClean="0"/>
            </a:br>
            <a:endParaRPr lang="nb-NO" sz="1400" b="1" dirty="0" smtClean="0"/>
          </a:p>
          <a:p>
            <a:pPr marL="571500" indent="-571500">
              <a:buFont typeface="Courier New" panose="02070309020205020404" pitchFamily="49" charset="0"/>
              <a:buChar char="o"/>
            </a:pPr>
            <a:r>
              <a:rPr lang="nb-NO" sz="2400" b="1" dirty="0" smtClean="0"/>
              <a:t>Pedagogisk psykologi- hvordan mennesker lærer og utvikler seg (70 studiepoeng)</a:t>
            </a:r>
            <a:br>
              <a:rPr lang="nb-NO" sz="2400" b="1" dirty="0" smtClean="0"/>
            </a:br>
            <a:endParaRPr lang="nb-NO" sz="1400" b="1" dirty="0" smtClean="0"/>
          </a:p>
          <a:p>
            <a:pPr marL="571500" indent="-571500">
              <a:buFont typeface="Courier New" panose="02070309020205020404" pitchFamily="49" charset="0"/>
              <a:buChar char="o"/>
            </a:pPr>
            <a:r>
              <a:rPr lang="nb-NO" sz="2400" b="1" dirty="0" smtClean="0"/>
              <a:t>Skole, utdanning og oppvekst (40 studiepoeng)</a:t>
            </a:r>
            <a:br>
              <a:rPr lang="nb-NO" sz="2400" b="1" dirty="0" smtClean="0"/>
            </a:br>
            <a:endParaRPr lang="nb-NO" sz="1400" b="1" dirty="0" smtClean="0"/>
          </a:p>
          <a:p>
            <a:pPr marL="571500" indent="-571500">
              <a:buFont typeface="Courier New" panose="02070309020205020404" pitchFamily="49" charset="0"/>
              <a:buChar char="o"/>
            </a:pPr>
            <a:r>
              <a:rPr lang="nb-NO" sz="2400" b="1" dirty="0" smtClean="0"/>
              <a:t>Kompetanseutvikling, arbeidsliv og </a:t>
            </a:r>
            <a:r>
              <a:rPr lang="nb-NO" sz="2400" b="1" dirty="0"/>
              <a:t>teknologi </a:t>
            </a:r>
            <a:r>
              <a:rPr lang="nb-NO" sz="2400" b="1" dirty="0" smtClean="0"/>
              <a:t/>
            </a:r>
            <a:br>
              <a:rPr lang="nb-NO" sz="2400" b="1" dirty="0" smtClean="0"/>
            </a:br>
            <a:r>
              <a:rPr lang="nb-NO" sz="2400" b="1" dirty="0" smtClean="0"/>
              <a:t>(</a:t>
            </a:r>
            <a:r>
              <a:rPr lang="nb-NO" sz="2400" b="1" dirty="0"/>
              <a:t>40 studiepoeng)</a:t>
            </a:r>
          </a:p>
          <a:p>
            <a:pPr marL="571500" indent="-571500">
              <a:buFont typeface="Courier New" panose="02070309020205020404" pitchFamily="49" charset="0"/>
              <a:buChar char="o"/>
            </a:pPr>
            <a:endParaRPr lang="nb-NO" sz="2400" b="1" dirty="0"/>
          </a:p>
        </p:txBody>
      </p:sp>
    </p:spTree>
    <p:extLst>
      <p:ext uri="{BB962C8B-B14F-4D97-AF65-F5344CB8AC3E}">
        <p14:creationId xmlns:p14="http://schemas.microsoft.com/office/powerpoint/2010/main" val="1295196529"/>
      </p:ext>
    </p:extLst>
  </p:cSld>
  <p:clrMapOvr>
    <a:masterClrMapping/>
  </p:clrMapOvr>
  <mc:AlternateContent xmlns:mc="http://schemas.openxmlformats.org/markup-compatibility/2006" xmlns:p14="http://schemas.microsoft.com/office/powerpoint/2010/main">
    <mc:Choice Requires="p14">
      <p:transition spd="slow" p14:dur="1300">
        <p14:pan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0"/>
                                  </p:iterate>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0"/>
                                  </p:iterate>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0"/>
                                  </p:iterate>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0"/>
                                  </p:iterate>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8" presetClass="emph" presetSubtype="0" fill="hold" nodeType="clickEffect">
                                  <p:stCondLst>
                                    <p:cond delay="0"/>
                                  </p:stCondLst>
                                  <p:iterate type="lt">
                                    <p:tmPct val="4000"/>
                                  </p:iterate>
                                  <p:childTnLst>
                                    <p:set>
                                      <p:cBhvr override="childStyle">
                                        <p:cTn id="22" dur="500" fill="hold"/>
                                        <p:tgtEl>
                                          <p:spTgt spid="8">
                                            <p:txEl>
                                              <p:pRg st="1" end="1"/>
                                            </p:txEl>
                                          </p:spTgt>
                                        </p:tgtEl>
                                        <p:attrNameLst>
                                          <p:attrName>style.textDecorationUnderline</p:attrName>
                                        </p:attrNameLst>
                                      </p:cBhvr>
                                      <p:to>
                                        <p:strVal val="true"/>
                                      </p:to>
                                    </p:set>
                                  </p:childTnLst>
                                </p:cTn>
                              </p:par>
                            </p:childTnLst>
                          </p:cTn>
                        </p:par>
                      </p:childTnLst>
                    </p:cTn>
                  </p:par>
                  <p:par>
                    <p:cTn id="23" fill="hold">
                      <p:stCondLst>
                        <p:cond delay="indefinite"/>
                      </p:stCondLst>
                      <p:childTnLst>
                        <p:par>
                          <p:cTn id="24" fill="hold">
                            <p:stCondLst>
                              <p:cond delay="0"/>
                            </p:stCondLst>
                            <p:childTnLst>
                              <p:par>
                                <p:cTn id="25" presetID="9" presetClass="emph" presetSubtype="0" nodeType="clickEffect">
                                  <p:stCondLst>
                                    <p:cond delay="0"/>
                                  </p:stCondLst>
                                  <p:iterate type="lt">
                                    <p:tmAbs val="0"/>
                                  </p:iterate>
                                  <p:childTnLst>
                                    <p:set>
                                      <p:cBhvr rctx="PPT">
                                        <p:cTn id="26" dur="indefinite"/>
                                        <p:tgtEl>
                                          <p:spTgt spid="8">
                                            <p:txEl>
                                              <p:pRg st="1" end="1"/>
                                            </p:txEl>
                                          </p:spTgt>
                                        </p:tgtEl>
                                        <p:attrNameLst>
                                          <p:attrName>style.opacity</p:attrName>
                                        </p:attrNameLst>
                                      </p:cBhvr>
                                      <p:to>
                                        <p:strVal val="0.5"/>
                                      </p:to>
                                    </p:set>
                                    <p:animEffect filter="image" prLst="opacity: 0.5">
                                      <p:cBhvr rctx="IE">
                                        <p:cTn id="27" dur="indefinite"/>
                                        <p:tgtEl>
                                          <p:spTgt spid="8">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mph" presetSubtype="0" fill="hold" nodeType="clickEffect">
                                  <p:stCondLst>
                                    <p:cond delay="0"/>
                                  </p:stCondLst>
                                  <p:iterate type="lt">
                                    <p:tmPct val="4000"/>
                                  </p:iterate>
                                  <p:childTnLst>
                                    <p:set>
                                      <p:cBhvr override="childStyle">
                                        <p:cTn id="31" dur="500" fill="hold"/>
                                        <p:tgtEl>
                                          <p:spTgt spid="8">
                                            <p:txEl>
                                              <p:pRg st="2" end="2"/>
                                            </p:txEl>
                                          </p:spTgt>
                                        </p:tgtEl>
                                        <p:attrNameLst>
                                          <p:attrName>style.textDecorationUnderline</p:attrName>
                                        </p:attrNameLst>
                                      </p:cBhvr>
                                      <p:to>
                                        <p:strVal val="true"/>
                                      </p:to>
                                    </p:set>
                                  </p:childTnLst>
                                </p:cTn>
                              </p:par>
                            </p:childTnLst>
                          </p:cTn>
                        </p:par>
                      </p:childTnLst>
                    </p:cTn>
                  </p:par>
                  <p:par>
                    <p:cTn id="32" fill="hold">
                      <p:stCondLst>
                        <p:cond delay="indefinite"/>
                      </p:stCondLst>
                      <p:childTnLst>
                        <p:par>
                          <p:cTn id="33" fill="hold">
                            <p:stCondLst>
                              <p:cond delay="0"/>
                            </p:stCondLst>
                            <p:childTnLst>
                              <p:par>
                                <p:cTn id="34" presetID="9" presetClass="emph" presetSubtype="0" nodeType="clickEffect">
                                  <p:stCondLst>
                                    <p:cond delay="0"/>
                                  </p:stCondLst>
                                  <p:iterate type="lt">
                                    <p:tmAbs val="0"/>
                                  </p:iterate>
                                  <p:childTnLst>
                                    <p:set>
                                      <p:cBhvr rctx="PPT">
                                        <p:cTn id="35" dur="indefinite"/>
                                        <p:tgtEl>
                                          <p:spTgt spid="8">
                                            <p:txEl>
                                              <p:pRg st="2" end="2"/>
                                            </p:txEl>
                                          </p:spTgt>
                                        </p:tgtEl>
                                        <p:attrNameLst>
                                          <p:attrName>style.opacity</p:attrName>
                                        </p:attrNameLst>
                                      </p:cBhvr>
                                      <p:to>
                                        <p:strVal val="0.5"/>
                                      </p:to>
                                    </p:set>
                                    <p:animEffect filter="image" prLst="opacity: 0.5">
                                      <p:cBhvr rctx="IE">
                                        <p:cTn id="36" dur="indefinite"/>
                                        <p:tgtEl>
                                          <p:spTgt spid="8">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8" presetClass="emph" presetSubtype="0" fill="hold" nodeType="clickEffect">
                                  <p:stCondLst>
                                    <p:cond delay="0"/>
                                  </p:stCondLst>
                                  <p:iterate type="lt">
                                    <p:tmPct val="4000"/>
                                  </p:iterate>
                                  <p:childTnLst>
                                    <p:set>
                                      <p:cBhvr override="childStyle">
                                        <p:cTn id="40" dur="500" fill="hold"/>
                                        <p:tgtEl>
                                          <p:spTgt spid="8">
                                            <p:txEl>
                                              <p:pRg st="3" end="3"/>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dirty="0" smtClean="0"/>
              <a:t>Viktig å vite om fordypning på bachelor i forhold til Master</a:t>
            </a:r>
            <a:endParaRPr lang="nb-NO" dirty="0"/>
          </a:p>
        </p:txBody>
      </p:sp>
      <p:sp>
        <p:nvSpPr>
          <p:cNvPr id="3" name="Content Placeholder 2"/>
          <p:cNvSpPr>
            <a:spLocks noGrp="1"/>
          </p:cNvSpPr>
          <p:nvPr>
            <p:ph idx="1"/>
          </p:nvPr>
        </p:nvSpPr>
        <p:spPr/>
        <p:txBody>
          <a:bodyPr/>
          <a:lstStyle/>
          <a:p>
            <a:pPr marL="0" indent="0">
              <a:buNone/>
            </a:pPr>
            <a:r>
              <a:rPr lang="nb-NO" sz="2000" b="1" u="sng" dirty="0" smtClean="0"/>
              <a:t>Masterprogrammet i pedagogikk har fire studieretninger:</a:t>
            </a:r>
          </a:p>
          <a:p>
            <a:pPr>
              <a:buFont typeface="Courier New" panose="02070309020205020404" pitchFamily="49" charset="0"/>
              <a:buChar char="o"/>
            </a:pPr>
            <a:r>
              <a:rPr lang="nb-NO" dirty="0" smtClean="0"/>
              <a:t>PPR: Pedagogisk-psykologisk rådgivning</a:t>
            </a:r>
          </a:p>
          <a:p>
            <a:pPr>
              <a:buFont typeface="Courier New" panose="02070309020205020404" pitchFamily="49" charset="0"/>
              <a:buChar char="o"/>
            </a:pPr>
            <a:r>
              <a:rPr lang="nb-NO" dirty="0" smtClean="0"/>
              <a:t>UDO: Utdanning, danning og oppvekst </a:t>
            </a:r>
          </a:p>
          <a:p>
            <a:pPr>
              <a:buFont typeface="Courier New" panose="02070309020205020404" pitchFamily="49" charset="0"/>
              <a:buChar char="o"/>
            </a:pPr>
            <a:r>
              <a:rPr lang="nb-NO" dirty="0" smtClean="0"/>
              <a:t>KULA: Kunnskapsutvikling og læring i arbeidslivet</a:t>
            </a:r>
          </a:p>
          <a:p>
            <a:pPr>
              <a:buFont typeface="Courier New" panose="02070309020205020404" pitchFamily="49" charset="0"/>
              <a:buChar char="o"/>
            </a:pPr>
            <a:r>
              <a:rPr lang="nb-NO" dirty="0" smtClean="0"/>
              <a:t>KDL: Kommunikasjon, design og læring</a:t>
            </a:r>
          </a:p>
        </p:txBody>
      </p:sp>
    </p:spTree>
    <p:extLst>
      <p:ext uri="{BB962C8B-B14F-4D97-AF65-F5344CB8AC3E}">
        <p14:creationId xmlns:p14="http://schemas.microsoft.com/office/powerpoint/2010/main" val="3199349905"/>
      </p:ext>
    </p:extLst>
  </p:cSld>
  <p:clrMapOvr>
    <a:masterClrMapping/>
  </p:clrMapOvr>
  <mc:AlternateContent xmlns:mc="http://schemas.openxmlformats.org/markup-compatibility/2006" xmlns:p14="http://schemas.microsoft.com/office/powerpoint/2010/main">
    <mc:Choice Requires="p14">
      <p:transition spd="slow" p14:dur="1300">
        <p14:pan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167636" y="634492"/>
            <a:ext cx="7729728" cy="1188720"/>
          </a:xfrm>
        </p:spPr>
        <p:txBody>
          <a:bodyPr>
            <a:normAutofit/>
          </a:bodyPr>
          <a:lstStyle/>
          <a:p>
            <a:r>
              <a:rPr lang="nb-NO" sz="2000" b="1" dirty="0" smtClean="0"/>
              <a:t>Pedagogisk psykologi</a:t>
            </a:r>
            <a:endParaRPr lang="nb-NO" sz="2000" b="1" u="sng" dirty="0"/>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1988638814"/>
              </p:ext>
            </p:extLst>
          </p:nvPr>
        </p:nvGraphicFramePr>
        <p:xfrm>
          <a:off x="2590800" y="2062165"/>
          <a:ext cx="7010400" cy="36020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12397160"/>
      </p:ext>
    </p:extLst>
  </p:cSld>
  <p:clrMapOvr>
    <a:masterClrMapping/>
  </p:clrMapOvr>
  <mc:AlternateContent xmlns:mc="http://schemas.openxmlformats.org/markup-compatibility/2006" xmlns:p14="http://schemas.microsoft.com/office/powerpoint/2010/main">
    <mc:Choice Requires="p14">
      <p:transition spd="slow" p14:dur="1300">
        <p14:pan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231136" y="964692"/>
            <a:ext cx="7687564" cy="1080008"/>
          </a:xfrm>
        </p:spPr>
        <p:txBody>
          <a:bodyPr>
            <a:normAutofit/>
          </a:bodyPr>
          <a:lstStyle/>
          <a:p>
            <a:r>
              <a:rPr lang="nb-NO" sz="2000" b="1" dirty="0" smtClean="0"/>
              <a:t>Skole</a:t>
            </a:r>
            <a:r>
              <a:rPr lang="nb-NO" sz="2000" b="1" dirty="0"/>
              <a:t>, utdanning </a:t>
            </a:r>
            <a:r>
              <a:rPr lang="nb-NO" sz="2000" b="1" dirty="0" smtClean="0"/>
              <a:t>og oppvekst</a:t>
            </a:r>
            <a:endParaRPr lang="nb-NO" sz="2000" dirty="0"/>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2655713242"/>
              </p:ext>
            </p:extLst>
          </p:nvPr>
        </p:nvGraphicFramePr>
        <p:xfrm>
          <a:off x="2303018" y="2180534"/>
          <a:ext cx="7543800" cy="36274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77717034"/>
      </p:ext>
    </p:extLst>
  </p:cSld>
  <p:clrMapOvr>
    <a:masterClrMapping/>
  </p:clrMapOvr>
  <mc:AlternateContent xmlns:mc="http://schemas.openxmlformats.org/markup-compatibility/2006" xmlns:p14="http://schemas.microsoft.com/office/powerpoint/2010/main">
    <mc:Choice Requires="p14">
      <p:transition spd="slow" p14:dur="1300">
        <p14:pan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231136" y="736092"/>
            <a:ext cx="7729728" cy="1188720"/>
          </a:xfrm>
        </p:spPr>
        <p:txBody>
          <a:bodyPr>
            <a:normAutofit/>
          </a:bodyPr>
          <a:lstStyle/>
          <a:p>
            <a:r>
              <a:rPr lang="nb-NO" sz="2000" b="1" dirty="0" smtClean="0"/>
              <a:t>Kompetanseutvikling</a:t>
            </a:r>
            <a:r>
              <a:rPr lang="nb-NO" sz="2000" b="1" dirty="0"/>
              <a:t>, arbeidsliv og </a:t>
            </a:r>
            <a:r>
              <a:rPr lang="nb-NO" sz="2000" b="1" dirty="0" smtClean="0"/>
              <a:t>teknologi</a:t>
            </a:r>
            <a:endParaRPr lang="nb-NO" sz="2000" b="1" dirty="0"/>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3168609384"/>
              </p:ext>
            </p:extLst>
          </p:nvPr>
        </p:nvGraphicFramePr>
        <p:xfrm>
          <a:off x="2349500" y="2176466"/>
          <a:ext cx="7493000" cy="38306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26824979"/>
      </p:ext>
    </p:extLst>
  </p:cSld>
  <p:clrMapOvr>
    <a:masterClrMapping/>
  </p:clrMapOvr>
  <mc:AlternateContent xmlns:mc="http://schemas.openxmlformats.org/markup-compatibility/2006" xmlns:p14="http://schemas.microsoft.com/office/powerpoint/2010/main">
    <mc:Choice Requires="p14">
      <p:transition spd="slow" p14:dur="1300">
        <p14:pan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ltLang="nb-NO" dirty="0" smtClean="0"/>
              <a:t>Usikker? </a:t>
            </a:r>
            <a:endParaRPr lang="nb-NO" dirty="0"/>
          </a:p>
        </p:txBody>
      </p:sp>
      <p:sp>
        <p:nvSpPr>
          <p:cNvPr id="3" name="Content Placeholder 2"/>
          <p:cNvSpPr>
            <a:spLocks noGrp="1"/>
          </p:cNvSpPr>
          <p:nvPr>
            <p:ph idx="1"/>
          </p:nvPr>
        </p:nvSpPr>
        <p:spPr/>
        <p:txBody>
          <a:bodyPr/>
          <a:lstStyle/>
          <a:p>
            <a:r>
              <a:rPr lang="nb-NO" altLang="nb-NO" dirty="0" smtClean="0"/>
              <a:t>Sett deg inn den skriftlige informasjonen om de ulike fagfordypningene</a:t>
            </a:r>
          </a:p>
          <a:p>
            <a:r>
              <a:rPr lang="nb-NO" altLang="nb-NO" dirty="0" smtClean="0"/>
              <a:t>Benytt deg av </a:t>
            </a:r>
            <a:r>
              <a:rPr lang="nb-NO" altLang="nb-NO" dirty="0" smtClean="0">
                <a:hlinkClick r:id="rId3"/>
              </a:rPr>
              <a:t>studieveiledning </a:t>
            </a:r>
            <a:endParaRPr lang="nb-NO" altLang="nb-NO" dirty="0" smtClean="0"/>
          </a:p>
          <a:p>
            <a:r>
              <a:rPr lang="nb-NO" altLang="nb-NO" dirty="0" smtClean="0"/>
              <a:t>Delta på </a:t>
            </a:r>
            <a:r>
              <a:rPr lang="nb-NO" altLang="nb-NO" dirty="0" smtClean="0">
                <a:hlinkClick r:id="rId4"/>
              </a:rPr>
              <a:t>karrierekurs</a:t>
            </a:r>
            <a:r>
              <a:rPr lang="nb-NO" altLang="nb-NO" dirty="0" smtClean="0"/>
              <a:t> og andre tilbud fra Karrieresenteret </a:t>
            </a:r>
          </a:p>
          <a:p>
            <a:r>
              <a:rPr lang="nb-NO" altLang="nb-NO" dirty="0" smtClean="0"/>
              <a:t>Snakk med lærere og viderekommende studenter</a:t>
            </a:r>
          </a:p>
          <a:p>
            <a:endParaRPr lang="nb-NO" altLang="nb-NO" dirty="0"/>
          </a:p>
          <a:p>
            <a:pPr marL="0" indent="0" algn="ctr">
              <a:buNone/>
            </a:pPr>
            <a:r>
              <a:rPr lang="nb-NO" altLang="nb-NO" sz="2500" dirty="0" smtClean="0"/>
              <a:t>Lykke til!</a:t>
            </a:r>
          </a:p>
          <a:p>
            <a:pPr marL="0" indent="0">
              <a:buNone/>
            </a:pPr>
            <a:endParaRPr lang="nb-NO" dirty="0"/>
          </a:p>
        </p:txBody>
      </p:sp>
    </p:spTree>
    <p:extLst>
      <p:ext uri="{BB962C8B-B14F-4D97-AF65-F5344CB8AC3E}">
        <p14:creationId xmlns:p14="http://schemas.microsoft.com/office/powerpoint/2010/main" val="1598714743"/>
      </p:ext>
    </p:extLst>
  </p:cSld>
  <p:clrMapOvr>
    <a:masterClrMapping/>
  </p:clrMapOvr>
  <mc:AlternateContent xmlns:mc="http://schemas.openxmlformats.org/markup-compatibility/2006" xmlns:p14="http://schemas.microsoft.com/office/powerpoint/2010/main">
    <mc:Choice Requires="p14">
      <p:transition spd="slow" p14:dur="1300">
        <p14:pan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ath_Settings xmlns="9de6e283-f6b6-4558-8465-801ca1267013" xsi:nil="true"/>
    <Self_Registration_Enabled xmlns="9de6e283-f6b6-4558-8465-801ca1267013" xsi:nil="true"/>
    <LMS_Mappings xmlns="9de6e283-f6b6-4558-8465-801ca1267013" xsi:nil="true"/>
    <AppVersion xmlns="9de6e283-f6b6-4558-8465-801ca1267013" xsi:nil="true"/>
    <Invited_Teachers xmlns="9de6e283-f6b6-4558-8465-801ca1267013" xsi:nil="true"/>
    <IsNotebookLocked xmlns="9de6e283-f6b6-4558-8465-801ca1267013" xsi:nil="true"/>
    <NotebookType xmlns="9de6e283-f6b6-4558-8465-801ca1267013" xsi:nil="true"/>
    <Teachers xmlns="9de6e283-f6b6-4558-8465-801ca1267013">
      <UserInfo>
        <DisplayName/>
        <AccountId xsi:nil="true"/>
        <AccountType/>
      </UserInfo>
    </Teachers>
    <Students xmlns="9de6e283-f6b6-4558-8465-801ca1267013">
      <UserInfo>
        <DisplayName/>
        <AccountId xsi:nil="true"/>
        <AccountType/>
      </UserInfo>
    </Students>
    <Student_Groups xmlns="9de6e283-f6b6-4558-8465-801ca1267013">
      <UserInfo>
        <DisplayName/>
        <AccountId xsi:nil="true"/>
        <AccountType/>
      </UserInfo>
    </Student_Groups>
    <Templates xmlns="9de6e283-f6b6-4558-8465-801ca1267013" xsi:nil="true"/>
    <Owner xmlns="9de6e283-f6b6-4558-8465-801ca1267013">
      <UserInfo>
        <DisplayName/>
        <AccountId xsi:nil="true"/>
        <AccountType/>
      </UserInfo>
    </Owner>
    <Distribution_Groups xmlns="9de6e283-f6b6-4558-8465-801ca1267013" xsi:nil="true"/>
    <Has_Teacher_Only_SectionGroup xmlns="9de6e283-f6b6-4558-8465-801ca1267013" xsi:nil="true"/>
    <DefaultSectionNames xmlns="9de6e283-f6b6-4558-8465-801ca1267013" xsi:nil="true"/>
    <FolderType xmlns="9de6e283-f6b6-4558-8465-801ca1267013" xsi:nil="true"/>
    <CultureName xmlns="9de6e283-f6b6-4558-8465-801ca1267013" xsi:nil="true"/>
    <Is_Collaboration_Space_Locked xmlns="9de6e283-f6b6-4558-8465-801ca1267013" xsi:nil="true"/>
    <TeamsChannelId xmlns="9de6e283-f6b6-4558-8465-801ca1267013" xsi:nil="true"/>
    <Invited_Students xmlns="9de6e283-f6b6-4558-8465-801ca126701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32CCB1BA9365C54B9C3EB9E23C1B2633" ma:contentTypeVersion="32" ma:contentTypeDescription="Opprett et nytt dokument." ma:contentTypeScope="" ma:versionID="b8e1caae644970a6d52c5eada47a78b1">
  <xsd:schema xmlns:xsd="http://www.w3.org/2001/XMLSchema" xmlns:xs="http://www.w3.org/2001/XMLSchema" xmlns:p="http://schemas.microsoft.com/office/2006/metadata/properties" xmlns:ns3="9de6e283-f6b6-4558-8465-801ca1267013" xmlns:ns4="421202cc-cfcf-450e-a55d-9487af6c1599" targetNamespace="http://schemas.microsoft.com/office/2006/metadata/properties" ma:root="true" ma:fieldsID="3cdb2eed57e17a6bca21d36b82e09caa" ns3:_="" ns4:_="">
    <xsd:import namespace="9de6e283-f6b6-4558-8465-801ca1267013"/>
    <xsd:import namespace="421202cc-cfcf-450e-a55d-9487af6c1599"/>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NotebookType" minOccurs="0"/>
                <xsd:element ref="ns3:FolderType" minOccurs="0"/>
                <xsd:element ref="ns3:CultureName" minOccurs="0"/>
                <xsd:element ref="ns3:AppVersion" minOccurs="0"/>
                <xsd:element ref="ns3:TeamsChannelId" minOccurs="0"/>
                <xsd:element ref="ns3:Owner" minOccurs="0"/>
                <xsd:element ref="ns3:Math_Settings" minOccurs="0"/>
                <xsd:element ref="ns3:DefaultSectionNames" minOccurs="0"/>
                <xsd:element ref="ns3:Templates" minOccurs="0"/>
                <xsd:element ref="ns3:Teachers" minOccurs="0"/>
                <xsd:element ref="ns3:Students" minOccurs="0"/>
                <xsd:element ref="ns3:Student_Groups" minOccurs="0"/>
                <xsd:element ref="ns3:Distribution_Groups" minOccurs="0"/>
                <xsd:element ref="ns3:LMS_Mappings" minOccurs="0"/>
                <xsd:element ref="ns3:Invited_Teachers" minOccurs="0"/>
                <xsd:element ref="ns3:Invited_Students" minOccurs="0"/>
                <xsd:element ref="ns3:Self_Registration_Enabled" minOccurs="0"/>
                <xsd:element ref="ns3:Has_Teacher_Only_SectionGroup" minOccurs="0"/>
                <xsd:element ref="ns3:Is_Collaboration_Space_Locked" minOccurs="0"/>
                <xsd:element ref="ns3:IsNotebookLocked"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e6e283-f6b6-4558-8465-801ca126701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NotebookType" ma:index="18" nillable="true" ma:displayName="Notebook Type" ma:internalName="NotebookType">
      <xsd:simpleType>
        <xsd:restriction base="dms:Text"/>
      </xsd:simpleType>
    </xsd:element>
    <xsd:element name="FolderType" ma:index="19" nillable="true" ma:displayName="Folder Type" ma:internalName="FolderType">
      <xsd:simpleType>
        <xsd:restriction base="dms:Text"/>
      </xsd:simpleType>
    </xsd:element>
    <xsd:element name="CultureName" ma:index="20" nillable="true" ma:displayName="Culture Name" ma:internalName="CultureName">
      <xsd:simpleType>
        <xsd:restriction base="dms:Text"/>
      </xsd:simpleType>
    </xsd:element>
    <xsd:element name="AppVersion" ma:index="21" nillable="true" ma:displayName="App Version" ma:internalName="AppVersion">
      <xsd:simpleType>
        <xsd:restriction base="dms:Text"/>
      </xsd:simpleType>
    </xsd:element>
    <xsd:element name="TeamsChannelId" ma:index="22" nillable="true" ma:displayName="Teams Channel Id" ma:internalName="TeamsChannelId">
      <xsd:simpleType>
        <xsd:restriction base="dms:Text"/>
      </xsd:simpleType>
    </xsd:element>
    <xsd:element name="Owner" ma:index="23"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24" nillable="true" ma:displayName="Math Settings" ma:internalName="Math_Settings">
      <xsd:simpleType>
        <xsd:restriction base="dms:Text"/>
      </xsd:simpleType>
    </xsd:element>
    <xsd:element name="DefaultSectionNames" ma:index="25" nillable="true" ma:displayName="Default Section Names" ma:internalName="DefaultSectionNames">
      <xsd:simpleType>
        <xsd:restriction base="dms:Note">
          <xsd:maxLength value="255"/>
        </xsd:restriction>
      </xsd:simpleType>
    </xsd:element>
    <xsd:element name="Templates" ma:index="26" nillable="true" ma:displayName="Templates" ma:internalName="Templates">
      <xsd:simpleType>
        <xsd:restriction base="dms:Note">
          <xsd:maxLength value="255"/>
        </xsd:restriction>
      </xsd:simpleType>
    </xsd:element>
    <xsd:element name="Teachers" ma:index="27"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28"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29"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30" nillable="true" ma:displayName="Distribution Groups" ma:internalName="Distribution_Groups">
      <xsd:simpleType>
        <xsd:restriction base="dms:Note">
          <xsd:maxLength value="255"/>
        </xsd:restriction>
      </xsd:simpleType>
    </xsd:element>
    <xsd:element name="LMS_Mappings" ma:index="31" nillable="true" ma:displayName="LMS Mappings" ma:internalName="LMS_Mappings">
      <xsd:simpleType>
        <xsd:restriction base="dms:Note">
          <xsd:maxLength value="255"/>
        </xsd:restriction>
      </xsd:simpleType>
    </xsd:element>
    <xsd:element name="Invited_Teachers" ma:index="32" nillable="true" ma:displayName="Invited Teachers" ma:internalName="Invited_Teachers">
      <xsd:simpleType>
        <xsd:restriction base="dms:Note">
          <xsd:maxLength value="255"/>
        </xsd:restriction>
      </xsd:simpleType>
    </xsd:element>
    <xsd:element name="Invited_Students" ma:index="33" nillable="true" ma:displayName="Invited Students" ma:internalName="Invited_Students">
      <xsd:simpleType>
        <xsd:restriction base="dms:Note">
          <xsd:maxLength value="255"/>
        </xsd:restriction>
      </xsd:simpleType>
    </xsd:element>
    <xsd:element name="Self_Registration_Enabled" ma:index="34" nillable="true" ma:displayName="Self Registration Enabled" ma:internalName="Self_Registration_Enabled">
      <xsd:simpleType>
        <xsd:restriction base="dms:Boolean"/>
      </xsd:simpleType>
    </xsd:element>
    <xsd:element name="Has_Teacher_Only_SectionGroup" ma:index="35" nillable="true" ma:displayName="Has Teacher Only SectionGroup" ma:internalName="Has_Teacher_Only_SectionGroup">
      <xsd:simpleType>
        <xsd:restriction base="dms:Boolean"/>
      </xsd:simpleType>
    </xsd:element>
    <xsd:element name="Is_Collaboration_Space_Locked" ma:index="36" nillable="true" ma:displayName="Is Collaboration Space Locked" ma:internalName="Is_Collaboration_Space_Locked">
      <xsd:simpleType>
        <xsd:restriction base="dms:Boolean"/>
      </xsd:simpleType>
    </xsd:element>
    <xsd:element name="IsNotebookLocked" ma:index="37" nillable="true" ma:displayName="Is Notebook Locked" ma:internalName="IsNotebookLocked">
      <xsd:simpleType>
        <xsd:restriction base="dms:Boolean"/>
      </xsd:simpleType>
    </xsd:element>
    <xsd:element name="MediaServiceAutoKeyPoints" ma:index="38" nillable="true" ma:displayName="MediaServiceAutoKeyPoints" ma:hidden="true" ma:internalName="MediaServiceAutoKeyPoints" ma:readOnly="true">
      <xsd:simpleType>
        <xsd:restriction base="dms:Note"/>
      </xsd:simpleType>
    </xsd:element>
    <xsd:element name="MediaServiceKeyPoints" ma:index="3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21202cc-cfcf-450e-a55d-9487af6c1599"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internalName="SharedWithDetails" ma:readOnly="true">
      <xsd:simpleType>
        <xsd:restriction base="dms:Note">
          <xsd:maxLength value="255"/>
        </xsd:restriction>
      </xsd:simpleType>
    </xsd:element>
    <xsd:element name="SharingHintHash" ma:index="12" nillable="true" ma:displayName="Hash for deling av tips"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8AA4185-98F6-4258-985C-9B1208B78D65}">
  <ds:schemaRefs>
    <ds:schemaRef ds:uri="http://schemas.microsoft.com/sharepoint/v3/contenttype/forms"/>
  </ds:schemaRefs>
</ds:datastoreItem>
</file>

<file path=customXml/itemProps2.xml><?xml version="1.0" encoding="utf-8"?>
<ds:datastoreItem xmlns:ds="http://schemas.openxmlformats.org/officeDocument/2006/customXml" ds:itemID="{728594FF-F06E-41FF-AE5A-B896C1A0BCE1}">
  <ds:schemaRefs>
    <ds:schemaRef ds:uri="http://schemas.microsoft.com/office/2006/documentManagement/types"/>
    <ds:schemaRef ds:uri="9de6e283-f6b6-4558-8465-801ca1267013"/>
    <ds:schemaRef ds:uri="http://purl.org/dc/dcmitype/"/>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421202cc-cfcf-450e-a55d-9487af6c1599"/>
    <ds:schemaRef ds:uri="http://www.w3.org/XML/1998/namespace"/>
  </ds:schemaRefs>
</ds:datastoreItem>
</file>

<file path=customXml/itemProps3.xml><?xml version="1.0" encoding="utf-8"?>
<ds:datastoreItem xmlns:ds="http://schemas.openxmlformats.org/officeDocument/2006/customXml" ds:itemID="{610D9CCF-A8B6-4F5C-A60D-F762231A812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e6e283-f6b6-4558-8465-801ca1267013"/>
    <ds:schemaRef ds:uri="421202cc-cfcf-450e-a55d-9487af6c15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TM10001115[[fn=Parcel]]</Template>
  <TotalTime>1998</TotalTime>
  <Words>2058</Words>
  <Application>Microsoft Office PowerPoint</Application>
  <PresentationFormat>Widescreen</PresentationFormat>
  <Paragraphs>153</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Courier New</vt:lpstr>
      <vt:lpstr>Gill Sans MT</vt:lpstr>
      <vt:lpstr>Parcel</vt:lpstr>
      <vt:lpstr>Valgfri emnegruppe: fordypning i Pedagogikk</vt:lpstr>
      <vt:lpstr>Hvorfor skal du velgE?</vt:lpstr>
      <vt:lpstr>Når skal du velge?</vt:lpstr>
      <vt:lpstr>Oppbygging av din bachelor (https://www.uio.no/studier/program/pedagogikk/oppbygging/</vt:lpstr>
      <vt:lpstr>Valg av fordypning i pedagogikk</vt:lpstr>
      <vt:lpstr>Viktig å vite om fordypning på bachelor i forhold til Master</vt:lpstr>
      <vt:lpstr>Pedagogisk psykologi</vt:lpstr>
      <vt:lpstr>Skole, utdanning og oppvekst</vt:lpstr>
      <vt:lpstr>Kompetanseutvikling, arbeidsliv og teknologi</vt:lpstr>
      <vt:lpstr>Usikker? </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Fagfordypning i Pedagogikk</dc:title>
  <dc:creator>Erik Straume Johnsen</dc:creator>
  <cp:lastModifiedBy>Yngvild Dahl</cp:lastModifiedBy>
  <cp:revision>59</cp:revision>
  <dcterms:created xsi:type="dcterms:W3CDTF">2020-01-29T09:42:36Z</dcterms:created>
  <dcterms:modified xsi:type="dcterms:W3CDTF">2020-04-29T11:09:55Z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0x01010032CCB1BA9365C54B9C3EB9E23C1B2633</vt:lpwstr>
  </property>
</Properties>
</file>