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723063" cy="9853613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4" d="100"/>
          <a:sy n="124" d="100"/>
        </p:scale>
        <p:origin x="-129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4AB32E-E192-4992-921D-F89B92460618}" type="datetimeFigureOut">
              <a:rPr lang="nb-NO" smtClean="0"/>
              <a:t>14.09.2011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3F5D0-458B-47EB-B2F4-215D99F762C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45133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4AB32E-E192-4992-921D-F89B92460618}" type="datetimeFigureOut">
              <a:rPr lang="nb-NO" smtClean="0"/>
              <a:t>14.09.2011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3F5D0-458B-47EB-B2F4-215D99F762C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330786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4AB32E-E192-4992-921D-F89B92460618}" type="datetimeFigureOut">
              <a:rPr lang="nb-NO" smtClean="0"/>
              <a:t>14.09.2011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3F5D0-458B-47EB-B2F4-215D99F762C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828058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4AB32E-E192-4992-921D-F89B92460618}" type="datetimeFigureOut">
              <a:rPr lang="nb-NO" smtClean="0"/>
              <a:t>14.09.2011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3F5D0-458B-47EB-B2F4-215D99F762C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691984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4AB32E-E192-4992-921D-F89B92460618}" type="datetimeFigureOut">
              <a:rPr lang="nb-NO" smtClean="0"/>
              <a:t>14.09.2011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3F5D0-458B-47EB-B2F4-215D99F762C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389630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4AB32E-E192-4992-921D-F89B92460618}" type="datetimeFigureOut">
              <a:rPr lang="nb-NO" smtClean="0"/>
              <a:t>14.09.2011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3F5D0-458B-47EB-B2F4-215D99F762C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63007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4AB32E-E192-4992-921D-F89B92460618}" type="datetimeFigureOut">
              <a:rPr lang="nb-NO" smtClean="0"/>
              <a:t>14.09.2011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3F5D0-458B-47EB-B2F4-215D99F762C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833190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4AB32E-E192-4992-921D-F89B92460618}" type="datetimeFigureOut">
              <a:rPr lang="nb-NO" smtClean="0"/>
              <a:t>14.09.2011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3F5D0-458B-47EB-B2F4-215D99F762C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269311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4AB32E-E192-4992-921D-F89B92460618}" type="datetimeFigureOut">
              <a:rPr lang="nb-NO" smtClean="0"/>
              <a:t>14.09.2011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3F5D0-458B-47EB-B2F4-215D99F762C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165978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4AB32E-E192-4992-921D-F89B92460618}" type="datetimeFigureOut">
              <a:rPr lang="nb-NO" smtClean="0"/>
              <a:t>14.09.2011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3F5D0-458B-47EB-B2F4-215D99F762C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636061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4AB32E-E192-4992-921D-F89B92460618}" type="datetimeFigureOut">
              <a:rPr lang="nb-NO" smtClean="0"/>
              <a:t>14.09.2011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3F5D0-458B-47EB-B2F4-215D99F762C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777593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4AB32E-E192-4992-921D-F89B92460618}" type="datetimeFigureOut">
              <a:rPr lang="nb-NO" smtClean="0"/>
              <a:t>14.09.2011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F3F5D0-458B-47EB-B2F4-215D99F762C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130524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274"/>
          <a:stretch/>
        </p:blipFill>
        <p:spPr bwMode="auto">
          <a:xfrm>
            <a:off x="712786" y="2492896"/>
            <a:ext cx="4003229" cy="40728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3429000"/>
            <a:ext cx="4526059" cy="33123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155853"/>
            <a:ext cx="6120680" cy="2710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971600" y="836712"/>
            <a:ext cx="40700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ECON4135, 15.09.11</a:t>
            </a:r>
          </a:p>
          <a:p>
            <a:r>
              <a:rPr lang="nb-NO" dirty="0" smtClean="0"/>
              <a:t>The testscore </a:t>
            </a:r>
            <a:r>
              <a:rPr lang="nb-NO" dirty="0" err="1" smtClean="0"/>
              <a:t>example</a:t>
            </a:r>
            <a:r>
              <a:rPr lang="nb-NO" dirty="0" smtClean="0"/>
              <a:t>, output from </a:t>
            </a:r>
            <a:r>
              <a:rPr lang="nb-NO" dirty="0" err="1" smtClean="0"/>
              <a:t>Stata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631273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2132856"/>
            <a:ext cx="5040560" cy="44239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27584" y="404664"/>
            <a:ext cx="649382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A </a:t>
            </a:r>
            <a:r>
              <a:rPr lang="nb-NO" dirty="0" err="1" smtClean="0"/>
              <a:t>scatter</a:t>
            </a:r>
            <a:r>
              <a:rPr lang="nb-NO" dirty="0" smtClean="0"/>
              <a:t> plot </a:t>
            </a:r>
            <a:r>
              <a:rPr lang="nb-NO" dirty="0" err="1" smtClean="0"/>
              <a:t>of</a:t>
            </a:r>
            <a:r>
              <a:rPr lang="nb-NO" dirty="0" smtClean="0"/>
              <a:t> data (X,Y) </a:t>
            </a:r>
            <a:r>
              <a:rPr lang="nb-NO" dirty="0" err="1" smtClean="0"/>
              <a:t>that</a:t>
            </a:r>
            <a:r>
              <a:rPr lang="nb-NO" dirty="0" smtClean="0"/>
              <a:t> do not </a:t>
            </a:r>
            <a:r>
              <a:rPr lang="nb-NO" dirty="0" err="1" smtClean="0"/>
              <a:t>staisfie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OLS </a:t>
            </a:r>
            <a:r>
              <a:rPr lang="nb-NO" dirty="0" err="1" smtClean="0"/>
              <a:t>assumptions</a:t>
            </a:r>
            <a:r>
              <a:rPr lang="nb-NO" dirty="0" smtClean="0"/>
              <a:t>.</a:t>
            </a:r>
          </a:p>
          <a:p>
            <a:r>
              <a:rPr lang="nb-NO" dirty="0" err="1" smtClean="0"/>
              <a:t>Why</a:t>
            </a:r>
            <a:r>
              <a:rPr lang="nb-NO" dirty="0" smtClean="0"/>
              <a:t>?</a:t>
            </a:r>
          </a:p>
          <a:p>
            <a:endParaRPr lang="nb-NO" dirty="0"/>
          </a:p>
          <a:p>
            <a:r>
              <a:rPr lang="nb-NO" sz="1200" dirty="0" smtClean="0"/>
              <a:t>From </a:t>
            </a:r>
            <a:r>
              <a:rPr lang="en-US" sz="1200" i="1" dirty="0" smtClean="0"/>
              <a:t>Mismatch </a:t>
            </a:r>
            <a:r>
              <a:rPr lang="en-US" sz="1200" i="1" dirty="0"/>
              <a:t>shocks and the natural rate </a:t>
            </a:r>
            <a:r>
              <a:rPr lang="en-US" sz="1200" i="1" dirty="0" smtClean="0"/>
              <a:t>of unemployment </a:t>
            </a:r>
            <a:r>
              <a:rPr lang="en-US" sz="1200" i="1" dirty="0"/>
              <a:t>during the Great </a:t>
            </a:r>
            <a:r>
              <a:rPr lang="en-US" sz="1200" i="1" dirty="0" smtClean="0"/>
              <a:t>Recession</a:t>
            </a:r>
            <a:r>
              <a:rPr lang="en-US" sz="1200" dirty="0" smtClean="0"/>
              <a:t> </a:t>
            </a:r>
          </a:p>
          <a:p>
            <a:r>
              <a:rPr lang="en-US" sz="1200" dirty="0" smtClean="0"/>
              <a:t>by </a:t>
            </a:r>
            <a:r>
              <a:rPr lang="nb-NO" sz="1200" dirty="0" err="1" smtClean="0"/>
              <a:t>Furlanetto</a:t>
            </a:r>
            <a:r>
              <a:rPr lang="nb-NO" sz="1200" dirty="0" smtClean="0"/>
              <a:t> and </a:t>
            </a:r>
            <a:r>
              <a:rPr lang="nb-NO" sz="1200" dirty="0" err="1" smtClean="0"/>
              <a:t>Groshenny</a:t>
            </a:r>
            <a:r>
              <a:rPr lang="nb-NO" sz="1200" smtClean="0"/>
              <a:t> (Data for USA)</a:t>
            </a:r>
            <a:endParaRPr lang="nb-NO" sz="1200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971925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</TotalTime>
  <Words>50</Words>
  <Application>Microsoft Office PowerPoint</Application>
  <PresentationFormat>On-screen Show (4:3)</PresentationFormat>
  <Paragraphs>7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Tore Schweder</dc:creator>
  <cp:lastModifiedBy>Tore Schweder</cp:lastModifiedBy>
  <cp:revision>7</cp:revision>
  <cp:lastPrinted>2011-09-13T12:36:52Z</cp:lastPrinted>
  <dcterms:created xsi:type="dcterms:W3CDTF">2011-09-13T11:54:46Z</dcterms:created>
  <dcterms:modified xsi:type="dcterms:W3CDTF">2011-09-14T08:15:19Z</dcterms:modified>
</cp:coreProperties>
</file>