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2" r:id="rId5"/>
    <p:sldId id="259" r:id="rId6"/>
    <p:sldId id="260" r:id="rId7"/>
    <p:sldId id="261" r:id="rId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9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a-DK" smtClean="0"/>
              <a:t>Klik for at redigere titeltypografi i masteren</a:t>
            </a:r>
            <a:endParaRPr lang="en-GB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smtClean="0"/>
              <a:t>Klik for at redigere undertiteltypografien i masteren</a:t>
            </a:r>
            <a:endParaRPr lang="en-GB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A058E8-CA01-4E64-97D5-E9F52E2DF92B}" type="datetimeFigureOut">
              <a:rPr lang="en-US"/>
              <a:pPr>
                <a:defRPr/>
              </a:pPr>
              <a:t>9/11/2009</a:t>
            </a:fld>
            <a:endParaRPr lang="en-GB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9B6D68-6B1A-4AC5-8B25-68AC1801933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en-GB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GB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1C4310-B826-4F25-9894-14D7905C6AC2}" type="datetimeFigureOut">
              <a:rPr lang="en-US"/>
              <a:pPr>
                <a:defRPr/>
              </a:pPr>
              <a:t>9/11/2009</a:t>
            </a:fld>
            <a:endParaRPr lang="en-GB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BE50B3-20B0-4CCB-B7CC-EFACBC89621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 smtClean="0"/>
              <a:t>Klik for at redigere titeltypografi i masteren</a:t>
            </a:r>
            <a:endParaRPr lang="en-GB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96051D-43C3-4E4A-BD67-196D1B380B5A}" type="datetimeFigureOut">
              <a:rPr lang="en-US"/>
              <a:pPr>
                <a:defRPr/>
              </a:pPr>
              <a:t>9/11/2009</a:t>
            </a:fld>
            <a:endParaRPr lang="en-GB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47CA70-E378-4B50-A737-839CA4AFC98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en-GB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GB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GB"/>
          </a:p>
        </p:txBody>
      </p:sp>
      <p:sp>
        <p:nvSpPr>
          <p:cNvPr id="5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641569-EB25-4CBD-BD25-F7E808A17EC6}" type="datetimeFigureOut">
              <a:rPr lang="en-US"/>
              <a:pPr>
                <a:defRPr/>
              </a:pPr>
              <a:t>9/11/2009</a:t>
            </a:fld>
            <a:endParaRPr lang="en-GB"/>
          </a:p>
        </p:txBody>
      </p:sp>
      <p:sp>
        <p:nvSpPr>
          <p:cNvPr id="6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B0957C-049A-435B-B8C1-E675E9A18C4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 smtClean="0"/>
              <a:t>Klik for at redigere titeltypografi i masteren</a:t>
            </a:r>
            <a:endParaRPr lang="en-GB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GB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GB"/>
          </a:p>
        </p:txBody>
      </p:sp>
      <p:sp>
        <p:nvSpPr>
          <p:cNvPr id="7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72394C-9907-41B4-B906-6D04A80CF951}" type="datetimeFigureOut">
              <a:rPr lang="en-US"/>
              <a:pPr>
                <a:defRPr/>
              </a:pPr>
              <a:t>9/11/2009</a:t>
            </a:fld>
            <a:endParaRPr lang="en-GB"/>
          </a:p>
        </p:txBody>
      </p:sp>
      <p:sp>
        <p:nvSpPr>
          <p:cNvPr id="8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5002E-078A-4941-8CD0-F577E794CDB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en-GB"/>
          </a:p>
        </p:txBody>
      </p:sp>
      <p:sp>
        <p:nvSpPr>
          <p:cNvPr id="3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07BF27-C488-47EC-9450-640835CB0A6F}" type="datetimeFigureOut">
              <a:rPr lang="en-US"/>
              <a:pPr>
                <a:defRPr/>
              </a:pPr>
              <a:t>9/11/2009</a:t>
            </a:fld>
            <a:endParaRPr lang="en-GB"/>
          </a:p>
        </p:txBody>
      </p:sp>
      <p:sp>
        <p:nvSpPr>
          <p:cNvPr id="4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A6D6B7-550E-49E6-A5C2-8935B26C8FA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AF2EC4-3EC6-4851-971D-6E7250F2ACED}" type="datetimeFigureOut">
              <a:rPr lang="en-US"/>
              <a:pPr>
                <a:defRPr/>
              </a:pPr>
              <a:t>9/11/2009</a:t>
            </a:fld>
            <a:endParaRPr lang="en-GB"/>
          </a:p>
        </p:txBody>
      </p:sp>
      <p:sp>
        <p:nvSpPr>
          <p:cNvPr id="3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3BEA31-6A1C-4752-9E85-D526EC6DD16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titeltypografi i masteren</a:t>
            </a:r>
            <a:endParaRPr lang="en-GB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GB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5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D6B355-FBBD-4CE7-B076-781FE0307E4E}" type="datetimeFigureOut">
              <a:rPr lang="en-US"/>
              <a:pPr>
                <a:defRPr/>
              </a:pPr>
              <a:t>9/11/2009</a:t>
            </a:fld>
            <a:endParaRPr lang="en-GB"/>
          </a:p>
        </p:txBody>
      </p:sp>
      <p:sp>
        <p:nvSpPr>
          <p:cNvPr id="6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4010C7-9D3D-4723-88F6-67A3769891E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titeltypografi i masteren</a:t>
            </a:r>
            <a:endParaRPr lang="en-GB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5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6BDAC4-2580-40F7-AA58-246ECF52B4BF}" type="datetimeFigureOut">
              <a:rPr lang="en-US"/>
              <a:pPr>
                <a:defRPr/>
              </a:pPr>
              <a:t>9/11/2009</a:t>
            </a:fld>
            <a:endParaRPr lang="en-GB"/>
          </a:p>
        </p:txBody>
      </p:sp>
      <p:sp>
        <p:nvSpPr>
          <p:cNvPr id="6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EA2474-F9AA-4146-8914-FD72904DD2E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en-GB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GB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F4A1B5-B41B-4705-990D-4EB99650B337}" type="datetimeFigureOut">
              <a:rPr lang="en-US"/>
              <a:pPr>
                <a:defRPr/>
              </a:pPr>
              <a:t>9/11/2009</a:t>
            </a:fld>
            <a:endParaRPr lang="en-GB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74CE79-7932-41B6-BF90-99541207885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a-DK" smtClean="0"/>
              <a:t>Klik for at redigere titeltypografi i masteren</a:t>
            </a:r>
            <a:endParaRPr lang="en-GB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GB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BD271A-D8EE-45EB-B47B-865D70830306}" type="datetimeFigureOut">
              <a:rPr lang="en-US"/>
              <a:pPr>
                <a:defRPr/>
              </a:pPr>
              <a:t>9/11/2009</a:t>
            </a:fld>
            <a:endParaRPr lang="en-GB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E81106-0033-4FBD-B14C-66097CFEF1A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Pladsholder til titel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a-DK" smtClean="0"/>
              <a:t>Klik for at redigere titeltypografi i masteren</a:t>
            </a:r>
            <a:endParaRPr lang="en-GB" smtClean="0"/>
          </a:p>
        </p:txBody>
      </p:sp>
      <p:sp>
        <p:nvSpPr>
          <p:cNvPr id="1027" name="Pladsholder til tekst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GB" smtClean="0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AF26D05-C122-4CAE-93AD-62B762AFED3F}" type="datetimeFigureOut">
              <a:rPr lang="en-US"/>
              <a:pPr>
                <a:defRPr/>
              </a:pPr>
              <a:t>9/11/2009</a:t>
            </a:fld>
            <a:endParaRPr lang="en-GB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F50B02C-4CAA-4032-86B3-011BE0B66F4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smtClean="0"/>
              <a:t>Vejledningsetik og forskerens samfundsansvar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GB" dirty="0" err="1" smtClean="0"/>
              <a:t>Søren</a:t>
            </a:r>
            <a:r>
              <a:rPr lang="en-GB" dirty="0" smtClean="0"/>
              <a:t> Holm</a:t>
            </a:r>
            <a:endParaRPr lang="en-GB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Afrundet rektangel 23"/>
          <p:cNvSpPr/>
          <p:nvPr/>
        </p:nvSpPr>
        <p:spPr>
          <a:xfrm>
            <a:off x="785813" y="3143250"/>
            <a:ext cx="7786687" cy="1571625"/>
          </a:xfrm>
          <a:prstGeom prst="roundRect">
            <a:avLst/>
          </a:prstGeom>
          <a:solidFill>
            <a:srgbClr val="FF0000">
              <a:alpha val="5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GB" dirty="0" err="1" smtClean="0"/>
              <a:t>Kompliceret</a:t>
            </a:r>
            <a:r>
              <a:rPr lang="en-GB" dirty="0" smtClean="0"/>
              <a:t> </a:t>
            </a:r>
            <a:r>
              <a:rPr lang="en-GB" dirty="0" err="1" smtClean="0"/>
              <a:t>forhold</a:t>
            </a:r>
            <a:r>
              <a:rPr lang="en-GB" dirty="0" smtClean="0"/>
              <a:t> </a:t>
            </a:r>
            <a:r>
              <a:rPr lang="en-GB" dirty="0" err="1" smtClean="0"/>
              <a:t>mellem</a:t>
            </a:r>
            <a:r>
              <a:rPr lang="en-GB" dirty="0" smtClean="0"/>
              <a:t> </a:t>
            </a:r>
            <a:r>
              <a:rPr lang="en-GB" dirty="0" err="1" smtClean="0"/>
              <a:t>vejleder</a:t>
            </a:r>
            <a:r>
              <a:rPr lang="en-GB" dirty="0" smtClean="0"/>
              <a:t> </a:t>
            </a:r>
            <a:r>
              <a:rPr lang="en-GB" dirty="0" err="1" smtClean="0"/>
              <a:t>og</a:t>
            </a:r>
            <a:r>
              <a:rPr lang="en-GB" dirty="0" smtClean="0"/>
              <a:t> </a:t>
            </a:r>
            <a:r>
              <a:rPr lang="en-GB" dirty="0" err="1" smtClean="0"/>
              <a:t>doktoranden</a:t>
            </a:r>
            <a:endParaRPr lang="en-GB" dirty="0"/>
          </a:p>
        </p:txBody>
      </p:sp>
      <p:sp>
        <p:nvSpPr>
          <p:cNvPr id="14339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endParaRPr lang="en-GB" smtClean="0"/>
          </a:p>
        </p:txBody>
      </p:sp>
      <p:sp>
        <p:nvSpPr>
          <p:cNvPr id="4" name="Ellipse 3"/>
          <p:cNvSpPr/>
          <p:nvPr/>
        </p:nvSpPr>
        <p:spPr>
          <a:xfrm>
            <a:off x="1214438" y="3286125"/>
            <a:ext cx="2143125" cy="135731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 err="1"/>
              <a:t>Vejleder</a:t>
            </a:r>
            <a:endParaRPr lang="en-GB" dirty="0"/>
          </a:p>
        </p:txBody>
      </p:sp>
      <p:sp>
        <p:nvSpPr>
          <p:cNvPr id="5" name="Ellipse 4"/>
          <p:cNvSpPr/>
          <p:nvPr/>
        </p:nvSpPr>
        <p:spPr>
          <a:xfrm>
            <a:off x="6000750" y="3214688"/>
            <a:ext cx="2143125" cy="13573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 err="1"/>
              <a:t>Doktorant</a:t>
            </a:r>
            <a:endParaRPr lang="en-GB" dirty="0"/>
          </a:p>
        </p:txBody>
      </p:sp>
      <p:sp>
        <p:nvSpPr>
          <p:cNvPr id="6" name="Rektangel 5"/>
          <p:cNvSpPr/>
          <p:nvPr/>
        </p:nvSpPr>
        <p:spPr>
          <a:xfrm>
            <a:off x="3214688" y="4929188"/>
            <a:ext cx="2500312" cy="9286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 err="1"/>
              <a:t>Kolleger</a:t>
            </a:r>
            <a:r>
              <a:rPr lang="en-GB" dirty="0"/>
              <a:t>, </a:t>
            </a:r>
            <a:r>
              <a:rPr lang="en-GB" dirty="0" err="1"/>
              <a:t>omverden</a:t>
            </a:r>
            <a:endParaRPr lang="en-GB" dirty="0"/>
          </a:p>
        </p:txBody>
      </p:sp>
      <p:sp>
        <p:nvSpPr>
          <p:cNvPr id="9" name="Rektangel 8"/>
          <p:cNvSpPr/>
          <p:nvPr/>
        </p:nvSpPr>
        <p:spPr>
          <a:xfrm>
            <a:off x="3286125" y="1785938"/>
            <a:ext cx="2357438" cy="10001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 err="1"/>
              <a:t>Universitet</a:t>
            </a:r>
            <a:endParaRPr lang="en-GB" dirty="0"/>
          </a:p>
        </p:txBody>
      </p:sp>
      <p:cxnSp>
        <p:nvCxnSpPr>
          <p:cNvPr id="11" name="Lige pilforbindelse 10"/>
          <p:cNvCxnSpPr>
            <a:stCxn id="4" idx="6"/>
            <a:endCxn id="5" idx="2"/>
          </p:cNvCxnSpPr>
          <p:nvPr/>
        </p:nvCxnSpPr>
        <p:spPr>
          <a:xfrm flipV="1">
            <a:off x="3357563" y="3894138"/>
            <a:ext cx="2643187" cy="71437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Lige pilforbindelse 15"/>
          <p:cNvCxnSpPr>
            <a:endCxn id="9" idx="2"/>
          </p:cNvCxnSpPr>
          <p:nvPr/>
        </p:nvCxnSpPr>
        <p:spPr>
          <a:xfrm rot="10800000">
            <a:off x="4465638" y="2786063"/>
            <a:ext cx="1463675" cy="11430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Lige pilforbindelse 18"/>
          <p:cNvCxnSpPr>
            <a:stCxn id="4" idx="6"/>
            <a:endCxn id="9" idx="2"/>
          </p:cNvCxnSpPr>
          <p:nvPr/>
        </p:nvCxnSpPr>
        <p:spPr>
          <a:xfrm flipV="1">
            <a:off x="3357563" y="2786063"/>
            <a:ext cx="1106487" cy="1179512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Lige pilforbindelse 20"/>
          <p:cNvCxnSpPr>
            <a:stCxn id="4" idx="6"/>
            <a:endCxn id="6" idx="0"/>
          </p:cNvCxnSpPr>
          <p:nvPr/>
        </p:nvCxnSpPr>
        <p:spPr>
          <a:xfrm>
            <a:off x="3357563" y="3965575"/>
            <a:ext cx="1106487" cy="963613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Lige pilforbindelse 22"/>
          <p:cNvCxnSpPr>
            <a:endCxn id="6" idx="0"/>
          </p:cNvCxnSpPr>
          <p:nvPr/>
        </p:nvCxnSpPr>
        <p:spPr>
          <a:xfrm rot="10800000" flipV="1">
            <a:off x="4465638" y="3857625"/>
            <a:ext cx="1463675" cy="1071563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Rimelige forventninger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62500" lnSpcReduction="2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GB" dirty="0" err="1" smtClean="0"/>
              <a:t>Hovedprincip</a:t>
            </a:r>
            <a:r>
              <a:rPr lang="en-GB" dirty="0" smtClean="0"/>
              <a:t>: </a:t>
            </a:r>
            <a:r>
              <a:rPr lang="en-GB" dirty="0" err="1" smtClean="0"/>
              <a:t>Vejledning</a:t>
            </a:r>
            <a:r>
              <a:rPr lang="en-GB" dirty="0" smtClean="0"/>
              <a:t> </a:t>
            </a:r>
            <a:r>
              <a:rPr lang="en-GB" dirty="0" err="1" smtClean="0"/>
              <a:t>i</a:t>
            </a:r>
            <a:r>
              <a:rPr lang="en-GB" dirty="0" smtClean="0"/>
              <a:t> </a:t>
            </a:r>
            <a:r>
              <a:rPr lang="en-GB" dirty="0" err="1" smtClean="0"/>
              <a:t>doktorantens</a:t>
            </a:r>
            <a:r>
              <a:rPr lang="en-GB" dirty="0" smtClean="0"/>
              <a:t> </a:t>
            </a:r>
            <a:r>
              <a:rPr lang="en-GB" dirty="0" err="1" smtClean="0"/>
              <a:t>interesse</a:t>
            </a:r>
            <a:endParaRPr lang="en-GB" dirty="0" smtClean="0"/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GB" dirty="0" smtClean="0"/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GB" dirty="0" err="1" smtClean="0"/>
              <a:t>Fra</a:t>
            </a:r>
            <a:r>
              <a:rPr lang="en-GB" dirty="0" smtClean="0"/>
              <a:t> </a:t>
            </a:r>
            <a:r>
              <a:rPr lang="en-GB" dirty="0" err="1" smtClean="0"/>
              <a:t>doktoranten</a:t>
            </a:r>
            <a:endParaRPr lang="en-GB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dirty="0" err="1" smtClean="0"/>
              <a:t>Tilgængelighed</a:t>
            </a:r>
            <a:endParaRPr lang="en-GB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dirty="0" err="1" smtClean="0"/>
              <a:t>Tid</a:t>
            </a:r>
            <a:endParaRPr lang="en-GB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dirty="0" err="1" smtClean="0"/>
              <a:t>Forberedelse</a:t>
            </a:r>
            <a:endParaRPr lang="en-GB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dirty="0" err="1" smtClean="0"/>
              <a:t>Konkret</a:t>
            </a:r>
            <a:r>
              <a:rPr lang="en-GB" dirty="0" smtClean="0"/>
              <a:t> </a:t>
            </a:r>
            <a:r>
              <a:rPr lang="en-GB" dirty="0" err="1" smtClean="0"/>
              <a:t>vejledning</a:t>
            </a:r>
            <a:r>
              <a:rPr lang="en-GB" dirty="0" smtClean="0"/>
              <a:t> </a:t>
            </a:r>
            <a:r>
              <a:rPr lang="en-GB" dirty="0" err="1" smtClean="0"/>
              <a:t>i</a:t>
            </a:r>
            <a:r>
              <a:rPr lang="en-GB" dirty="0" smtClean="0"/>
              <a:t> relation </a:t>
            </a:r>
            <a:r>
              <a:rPr lang="en-GB" dirty="0" err="1" smtClean="0"/>
              <a:t>til</a:t>
            </a:r>
            <a:r>
              <a:rPr lang="en-GB" dirty="0" smtClean="0"/>
              <a:t> </a:t>
            </a:r>
            <a:r>
              <a:rPr lang="en-GB" dirty="0" err="1" smtClean="0"/>
              <a:t>projektet</a:t>
            </a:r>
            <a:endParaRPr lang="en-GB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dirty="0" err="1" smtClean="0"/>
              <a:t>Vejledning</a:t>
            </a:r>
            <a:r>
              <a:rPr lang="en-GB" dirty="0" smtClean="0"/>
              <a:t> </a:t>
            </a:r>
            <a:r>
              <a:rPr lang="en-GB" dirty="0" err="1" smtClean="0"/>
              <a:t>i</a:t>
            </a:r>
            <a:r>
              <a:rPr lang="en-GB" dirty="0" smtClean="0"/>
              <a:t> relation </a:t>
            </a:r>
            <a:r>
              <a:rPr lang="en-GB" dirty="0" err="1" smtClean="0"/>
              <a:t>til</a:t>
            </a:r>
            <a:r>
              <a:rPr lang="en-GB" dirty="0" smtClean="0"/>
              <a:t> </a:t>
            </a:r>
            <a:r>
              <a:rPr lang="en-GB" dirty="0" err="1" smtClean="0"/>
              <a:t>fremtidig</a:t>
            </a:r>
            <a:r>
              <a:rPr lang="en-GB" dirty="0" smtClean="0"/>
              <a:t> </a:t>
            </a:r>
            <a:r>
              <a:rPr lang="en-GB" dirty="0" err="1" smtClean="0"/>
              <a:t>karriere</a:t>
            </a:r>
            <a:endParaRPr lang="en-GB" dirty="0"/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GB" dirty="0" smtClean="0"/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GB" dirty="0" err="1" smtClean="0"/>
              <a:t>Fra</a:t>
            </a:r>
            <a:r>
              <a:rPr lang="en-GB" dirty="0" smtClean="0"/>
              <a:t> </a:t>
            </a:r>
            <a:r>
              <a:rPr lang="en-GB" dirty="0" err="1" smtClean="0"/>
              <a:t>vejlederen</a:t>
            </a:r>
            <a:endParaRPr lang="en-GB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dirty="0" err="1" smtClean="0"/>
              <a:t>Tid</a:t>
            </a:r>
            <a:endParaRPr lang="en-GB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dirty="0" err="1" smtClean="0"/>
              <a:t>Forberedelse</a:t>
            </a:r>
            <a:endParaRPr lang="en-GB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dirty="0" err="1" smtClean="0"/>
              <a:t>Lydhørhed</a:t>
            </a:r>
            <a:endParaRPr lang="en-GB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dirty="0" err="1" smtClean="0"/>
              <a:t>Rimelig</a:t>
            </a:r>
            <a:r>
              <a:rPr lang="en-GB" dirty="0" smtClean="0"/>
              <a:t> </a:t>
            </a:r>
            <a:r>
              <a:rPr lang="en-GB" dirty="0" err="1" smtClean="0"/>
              <a:t>brug</a:t>
            </a:r>
            <a:r>
              <a:rPr lang="en-GB" dirty="0" smtClean="0"/>
              <a:t> </a:t>
            </a:r>
            <a:r>
              <a:rPr lang="en-GB" dirty="0" err="1" smtClean="0"/>
              <a:t>af</a:t>
            </a:r>
            <a:r>
              <a:rPr lang="en-GB" dirty="0" smtClean="0"/>
              <a:t> </a:t>
            </a:r>
            <a:r>
              <a:rPr lang="en-GB" dirty="0" err="1" smtClean="0"/>
              <a:t>fælles</a:t>
            </a:r>
            <a:r>
              <a:rPr lang="en-GB" dirty="0" smtClean="0"/>
              <a:t> </a:t>
            </a:r>
            <a:r>
              <a:rPr lang="en-GB" dirty="0" err="1" smtClean="0"/>
              <a:t>ressourcer</a:t>
            </a:r>
            <a:endParaRPr lang="en-GB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GB" dirty="0" err="1" smtClean="0"/>
              <a:t>Potentielle</a:t>
            </a:r>
            <a:r>
              <a:rPr lang="en-GB" dirty="0" smtClean="0"/>
              <a:t> </a:t>
            </a:r>
            <a:r>
              <a:rPr lang="en-GB" dirty="0" err="1" smtClean="0"/>
              <a:t>interessekonflikter</a:t>
            </a:r>
            <a:r>
              <a:rPr lang="en-GB" dirty="0" smtClean="0"/>
              <a:t> </a:t>
            </a:r>
            <a:r>
              <a:rPr lang="en-GB" dirty="0" err="1" smtClean="0"/>
              <a:t>mellem</a:t>
            </a:r>
            <a:r>
              <a:rPr lang="en-GB" dirty="0" smtClean="0"/>
              <a:t> </a:t>
            </a:r>
            <a:r>
              <a:rPr lang="en-GB" dirty="0" err="1" smtClean="0"/>
              <a:t>vejleder</a:t>
            </a:r>
            <a:r>
              <a:rPr lang="en-GB" dirty="0" smtClean="0"/>
              <a:t> </a:t>
            </a:r>
            <a:r>
              <a:rPr lang="en-GB" dirty="0" err="1" smtClean="0"/>
              <a:t>og</a:t>
            </a:r>
            <a:r>
              <a:rPr lang="en-GB" dirty="0" smtClean="0"/>
              <a:t> </a:t>
            </a:r>
            <a:r>
              <a:rPr lang="en-GB" dirty="0" err="1" smtClean="0"/>
              <a:t>doktorant</a:t>
            </a:r>
            <a:endParaRPr lang="en-GB" dirty="0"/>
          </a:p>
        </p:txBody>
      </p:sp>
      <p:sp>
        <p:nvSpPr>
          <p:cNvPr id="16386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mtClean="0"/>
              <a:t>‘Ejerskab’ til idéer og resultater</a:t>
            </a:r>
          </a:p>
          <a:p>
            <a:r>
              <a:rPr lang="en-GB" smtClean="0"/>
              <a:t>Publikation</a:t>
            </a:r>
          </a:p>
          <a:p>
            <a:r>
              <a:rPr lang="en-GB" smtClean="0"/>
              <a:t>Afvejning af interesser i store forskningsgrupper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Forskerens samfundsansvar</a:t>
            </a:r>
          </a:p>
        </p:txBody>
      </p:sp>
      <p:sp>
        <p:nvSpPr>
          <p:cNvPr id="17410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GB" smtClean="0"/>
              <a:t>Ansvar for:</a:t>
            </a:r>
          </a:p>
          <a:p>
            <a:r>
              <a:rPr lang="en-GB" smtClean="0"/>
              <a:t>Brug af fælles ressourcer</a:t>
            </a:r>
          </a:p>
          <a:p>
            <a:endParaRPr lang="en-GB" smtClean="0"/>
          </a:p>
          <a:p>
            <a:r>
              <a:rPr lang="en-GB" smtClean="0"/>
              <a:t>Formidling af viden</a:t>
            </a:r>
          </a:p>
          <a:p>
            <a:endParaRPr lang="en-GB" smtClean="0"/>
          </a:p>
          <a:p>
            <a:r>
              <a:rPr lang="en-GB" smtClean="0"/>
              <a:t>Brug af viden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Formidling af viden</a:t>
            </a:r>
          </a:p>
        </p:txBody>
      </p:sp>
      <p:sp>
        <p:nvSpPr>
          <p:cNvPr id="18434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mtClean="0"/>
              <a:t>Egen formidling</a:t>
            </a:r>
          </a:p>
          <a:p>
            <a:pPr lvl="1"/>
            <a:r>
              <a:rPr lang="en-GB" smtClean="0"/>
              <a:t>Ærlighed / bias / løgn</a:t>
            </a:r>
          </a:p>
          <a:p>
            <a:r>
              <a:rPr lang="en-GB" smtClean="0"/>
              <a:t>Intervention i den offentlige debat</a:t>
            </a:r>
          </a:p>
          <a:p>
            <a:pPr lvl="1"/>
            <a:r>
              <a:rPr lang="en-GB" smtClean="0"/>
              <a:t>Korrigering af falske opfattelser?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Ansvar for brug af viden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 lnSpcReduction="1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dirty="0" err="1" smtClean="0"/>
              <a:t>Intenderet</a:t>
            </a:r>
            <a:r>
              <a:rPr lang="en-GB" dirty="0" smtClean="0"/>
              <a:t> </a:t>
            </a:r>
            <a:r>
              <a:rPr lang="en-GB" dirty="0" err="1" smtClean="0"/>
              <a:t>brug</a:t>
            </a:r>
            <a:endParaRPr lang="en-GB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dirty="0" err="1" smtClean="0"/>
              <a:t>Ikke-intenderet</a:t>
            </a:r>
            <a:r>
              <a:rPr lang="en-GB" dirty="0" smtClean="0"/>
              <a:t> </a:t>
            </a:r>
            <a:r>
              <a:rPr lang="en-GB" dirty="0" err="1" smtClean="0"/>
              <a:t>brug</a:t>
            </a:r>
            <a:endParaRPr lang="en-GB" dirty="0" smtClean="0"/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GB" dirty="0" err="1" smtClean="0"/>
              <a:t>Forudsigelig</a:t>
            </a:r>
            <a:endParaRPr lang="en-GB" dirty="0" smtClean="0"/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GB" dirty="0" err="1" smtClean="0"/>
              <a:t>Uforudsigelig</a:t>
            </a:r>
            <a:endParaRPr lang="en-GB" dirty="0" smtClean="0"/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GB" dirty="0" smtClean="0"/>
              <a:t>‘Dual use’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endParaRPr lang="en-GB" dirty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dirty="0" err="1" smtClean="0"/>
              <a:t>Egen</a:t>
            </a:r>
            <a:r>
              <a:rPr lang="en-GB" dirty="0" smtClean="0"/>
              <a:t> </a:t>
            </a:r>
            <a:r>
              <a:rPr lang="en-GB" dirty="0" err="1" smtClean="0"/>
              <a:t>brug</a:t>
            </a:r>
            <a:endParaRPr lang="en-GB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dirty="0" smtClean="0"/>
              <a:t>Andres </a:t>
            </a:r>
            <a:r>
              <a:rPr lang="en-GB" dirty="0" err="1" smtClean="0"/>
              <a:t>brug</a:t>
            </a:r>
            <a:endParaRPr lang="en-GB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dirty="0" err="1" smtClean="0"/>
              <a:t>Bestilt</a:t>
            </a:r>
            <a:r>
              <a:rPr lang="en-GB" dirty="0" smtClean="0"/>
              <a:t> </a:t>
            </a:r>
            <a:r>
              <a:rPr lang="en-GB" dirty="0" err="1" smtClean="0"/>
              <a:t>forskning</a:t>
            </a:r>
            <a:endParaRPr lang="en-GB" dirty="0" smtClean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180</TotalTime>
  <Words>119</Words>
  <Application>Microsoft Office PowerPoint</Application>
  <PresentationFormat>On-screen Show (4:3)</PresentationFormat>
  <Paragraphs>48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Design Template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Calibri</vt:lpstr>
      <vt:lpstr>Arial</vt:lpstr>
      <vt:lpstr>Kontortema</vt:lpstr>
      <vt:lpstr>Vejledningsetik og forskerens samfundsansvar</vt:lpstr>
      <vt:lpstr>Kompliceret forhold mellem vejleder og doktoranden</vt:lpstr>
      <vt:lpstr>Rimelige forventninger</vt:lpstr>
      <vt:lpstr>Potentielle interessekonflikter mellem vejleder og doktorant</vt:lpstr>
      <vt:lpstr>Forskerens samfundsansvar</vt:lpstr>
      <vt:lpstr>Formidling af viden</vt:lpstr>
      <vt:lpstr>Ansvar for brug af viden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Vejledningsetik og forskerens samfundsansvar</dc:title>
  <dc:creator>sh</dc:creator>
  <cp:lastModifiedBy>synnevo</cp:lastModifiedBy>
  <cp:revision>10</cp:revision>
  <dcterms:created xsi:type="dcterms:W3CDTF">2009-09-09T12:55:04Z</dcterms:created>
  <dcterms:modified xsi:type="dcterms:W3CDTF">2009-09-11T10:16:25Z</dcterms:modified>
</cp:coreProperties>
</file>