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8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D5D9-91B2-4393-B229-D0DFAADBBD77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F886D-B6AB-46C0-AFE8-9B9CF0B7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68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D5D9-91B2-4393-B229-D0DFAADBBD77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F886D-B6AB-46C0-AFE8-9B9CF0B7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830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D5D9-91B2-4393-B229-D0DFAADBBD77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F886D-B6AB-46C0-AFE8-9B9CF0B7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780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D5D9-91B2-4393-B229-D0DFAADBBD77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F886D-B6AB-46C0-AFE8-9B9CF0B7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197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D5D9-91B2-4393-B229-D0DFAADBBD77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F886D-B6AB-46C0-AFE8-9B9CF0B7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192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D5D9-91B2-4393-B229-D0DFAADBBD77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F886D-B6AB-46C0-AFE8-9B9CF0B7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372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D5D9-91B2-4393-B229-D0DFAADBBD77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F886D-B6AB-46C0-AFE8-9B9CF0B7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087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D5D9-91B2-4393-B229-D0DFAADBBD77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F886D-B6AB-46C0-AFE8-9B9CF0B7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578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D5D9-91B2-4393-B229-D0DFAADBBD77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F886D-B6AB-46C0-AFE8-9B9CF0B7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630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D5D9-91B2-4393-B229-D0DFAADBBD77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F886D-B6AB-46C0-AFE8-9B9CF0B7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668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D5D9-91B2-4393-B229-D0DFAADBBD77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F886D-B6AB-46C0-AFE8-9B9CF0B7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977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ED5D9-91B2-4393-B229-D0DFAADBBD77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F886D-B6AB-46C0-AFE8-9B9CF0B7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6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467544" y="404664"/>
            <a:ext cx="6215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/>
              <a:t>KJM-MENA 3120 Curriculum spring </a:t>
            </a:r>
            <a:r>
              <a:rPr lang="nb-NO" sz="2800" b="1" dirty="0" smtClean="0"/>
              <a:t>2019</a:t>
            </a:r>
            <a:endParaRPr lang="en-US" sz="2800" b="1" dirty="0"/>
          </a:p>
        </p:txBody>
      </p:sp>
      <p:sp>
        <p:nvSpPr>
          <p:cNvPr id="5" name="TekstSylinder 4"/>
          <p:cNvSpPr txBox="1"/>
          <p:nvPr/>
        </p:nvSpPr>
        <p:spPr>
          <a:xfrm>
            <a:off x="467544" y="1124744"/>
            <a:ext cx="80722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smtClean="0"/>
              <a:t>The </a:t>
            </a:r>
            <a:r>
              <a:rPr lang="nb-NO" sz="2000" dirty="0" err="1" smtClean="0"/>
              <a:t>course</a:t>
            </a:r>
            <a:r>
              <a:rPr lang="nb-NO" sz="2000" dirty="0" smtClean="0"/>
              <a:t> covers </a:t>
            </a:r>
            <a:r>
              <a:rPr lang="nb-NO" sz="2000" dirty="0" err="1" smtClean="0"/>
              <a:t>four</a:t>
            </a:r>
            <a:r>
              <a:rPr lang="nb-NO" sz="2000" dirty="0" smtClean="0"/>
              <a:t> </a:t>
            </a:r>
            <a:r>
              <a:rPr lang="nb-NO" sz="2000" dirty="0" err="1" smtClean="0"/>
              <a:t>topics</a:t>
            </a:r>
            <a:r>
              <a:rPr lang="nb-NO" sz="2000" dirty="0" smtClean="0"/>
              <a:t>; </a:t>
            </a:r>
            <a:r>
              <a:rPr lang="nb-NO" sz="2000" dirty="0" err="1" smtClean="0"/>
              <a:t>each</a:t>
            </a:r>
            <a:r>
              <a:rPr lang="nb-NO" sz="2000" dirty="0" smtClean="0"/>
              <a:t> of </a:t>
            </a:r>
            <a:r>
              <a:rPr lang="nb-NO" sz="2000" dirty="0" err="1" smtClean="0"/>
              <a:t>these</a:t>
            </a:r>
            <a:r>
              <a:rPr lang="nb-NO" sz="2000" dirty="0" smtClean="0"/>
              <a:t> </a:t>
            </a:r>
            <a:r>
              <a:rPr lang="nb-NO" sz="2000" dirty="0" err="1" smtClean="0"/>
              <a:t>will</a:t>
            </a:r>
            <a:r>
              <a:rPr lang="nb-NO" sz="2000" dirty="0" smtClean="0"/>
              <a:t> have a </a:t>
            </a:r>
            <a:r>
              <a:rPr lang="nb-NO" sz="2000" dirty="0" err="1" smtClean="0"/>
              <a:t>specified</a:t>
            </a:r>
            <a:r>
              <a:rPr lang="nb-NO" sz="2000" dirty="0" smtClean="0"/>
              <a:t> curriculum</a:t>
            </a:r>
          </a:p>
          <a:p>
            <a:pPr marL="285750" indent="-285750">
              <a:buFontTx/>
              <a:buChar char="-"/>
            </a:pPr>
            <a:r>
              <a:rPr lang="nb-NO" sz="2000" dirty="0" err="1" smtClean="0"/>
              <a:t>Compendia</a:t>
            </a:r>
            <a:endParaRPr lang="nb-NO" sz="2000" dirty="0" smtClean="0"/>
          </a:p>
          <a:p>
            <a:pPr marL="285750" indent="-285750">
              <a:buFontTx/>
              <a:buChar char="-"/>
            </a:pPr>
            <a:r>
              <a:rPr lang="nb-NO" sz="2000" dirty="0" err="1"/>
              <a:t>C</a:t>
            </a:r>
            <a:r>
              <a:rPr lang="nb-NO" sz="2000" dirty="0" err="1" smtClean="0"/>
              <a:t>opies</a:t>
            </a:r>
            <a:r>
              <a:rPr lang="nb-NO" sz="2000" dirty="0" smtClean="0"/>
              <a:t> </a:t>
            </a:r>
            <a:r>
              <a:rPr lang="nb-NO" sz="2000" dirty="0" err="1" smtClean="0"/>
              <a:t>of</a:t>
            </a:r>
            <a:r>
              <a:rPr lang="nb-NO" sz="2000" dirty="0" smtClean="0"/>
              <a:t> book </a:t>
            </a:r>
            <a:r>
              <a:rPr lang="nb-NO" sz="2000" dirty="0" err="1" smtClean="0"/>
              <a:t>texts</a:t>
            </a:r>
            <a:endParaRPr lang="nb-NO" sz="2000" dirty="0"/>
          </a:p>
          <a:p>
            <a:r>
              <a:rPr lang="nb-NO" sz="2000" dirty="0"/>
              <a:t>A</a:t>
            </a:r>
            <a:r>
              <a:rPr lang="nb-NO" sz="2000" dirty="0" smtClean="0"/>
              <a:t>ll of </a:t>
            </a:r>
            <a:r>
              <a:rPr lang="nb-NO" sz="2000" dirty="0" err="1" smtClean="0"/>
              <a:t>these</a:t>
            </a:r>
            <a:r>
              <a:rPr lang="nb-NO" sz="2000" dirty="0" smtClean="0"/>
              <a:t> </a:t>
            </a:r>
            <a:r>
              <a:rPr lang="nb-NO" sz="2000" dirty="0" err="1" smtClean="0"/>
              <a:t>texts</a:t>
            </a:r>
            <a:r>
              <a:rPr lang="nb-NO" sz="2000" dirty="0" smtClean="0"/>
              <a:t> </a:t>
            </a:r>
            <a:r>
              <a:rPr lang="nb-NO" sz="2000" dirty="0" err="1" smtClean="0"/>
              <a:t>will</a:t>
            </a:r>
            <a:r>
              <a:rPr lang="nb-NO" sz="2000" dirty="0" smtClean="0"/>
              <a:t> be </a:t>
            </a:r>
            <a:r>
              <a:rPr lang="nb-NO" sz="2000" dirty="0" err="1" smtClean="0"/>
              <a:t>available</a:t>
            </a:r>
            <a:r>
              <a:rPr lang="nb-NO" sz="2000" dirty="0" smtClean="0"/>
              <a:t> on </a:t>
            </a:r>
            <a:r>
              <a:rPr lang="nb-NO" sz="2000" dirty="0" smtClean="0"/>
              <a:t>Canvas and/or </a:t>
            </a:r>
            <a:r>
              <a:rPr lang="nb-NO" sz="2000" dirty="0" err="1" smtClean="0"/>
              <a:t>the</a:t>
            </a:r>
            <a:r>
              <a:rPr lang="nb-NO" sz="2000" dirty="0" smtClean="0"/>
              <a:t> semester </a:t>
            </a:r>
            <a:r>
              <a:rPr lang="nb-NO" sz="2000" dirty="0" err="1" smtClean="0"/>
              <a:t>page</a:t>
            </a:r>
            <a:endParaRPr lang="en-US" sz="20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467544" y="2780928"/>
            <a:ext cx="776494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2000" dirty="0" err="1" smtClean="0"/>
              <a:t>Reactivity</a:t>
            </a:r>
            <a:r>
              <a:rPr lang="nb-NO" sz="2000" dirty="0" smtClean="0"/>
              <a:t>: </a:t>
            </a:r>
            <a:r>
              <a:rPr lang="nb-NO" sz="2000" dirty="0" err="1" smtClean="0"/>
              <a:t>texts</a:t>
            </a:r>
            <a:r>
              <a:rPr lang="nb-NO" sz="2000" dirty="0" smtClean="0"/>
              <a:t> from Shriver &amp; Atkins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2000" dirty="0" err="1" smtClean="0"/>
              <a:t>Structure</a:t>
            </a:r>
            <a:r>
              <a:rPr lang="nb-NO" sz="2000" dirty="0" smtClean="0"/>
              <a:t> and </a:t>
            </a:r>
            <a:r>
              <a:rPr lang="nb-NO" sz="2000" dirty="0" err="1" smtClean="0"/>
              <a:t>properties</a:t>
            </a:r>
            <a:r>
              <a:rPr lang="nb-NO" sz="2000" dirty="0" smtClean="0"/>
              <a:t>: </a:t>
            </a:r>
            <a:r>
              <a:rPr lang="nb-NO" sz="2000" dirty="0" err="1" smtClean="0"/>
              <a:t>compendium</a:t>
            </a:r>
            <a:endParaRPr lang="nb-NO" sz="2000" dirty="0" smtClean="0"/>
          </a:p>
          <a:p>
            <a:r>
              <a:rPr lang="nb-NO" sz="2000" dirty="0"/>
              <a:t>	</a:t>
            </a:r>
            <a:r>
              <a:rPr lang="nb-NO" sz="2000" dirty="0" err="1" smtClean="0"/>
              <a:t>includes</a:t>
            </a:r>
            <a:r>
              <a:rPr lang="nb-NO" sz="2000" dirty="0" smtClean="0"/>
              <a:t> </a:t>
            </a:r>
            <a:r>
              <a:rPr lang="nb-NO" sz="2000" dirty="0" err="1" smtClean="0"/>
              <a:t>compendium</a:t>
            </a:r>
            <a:r>
              <a:rPr lang="nb-NO" sz="2000" dirty="0" smtClean="0"/>
              <a:t> </a:t>
            </a:r>
            <a:r>
              <a:rPr lang="nb-NO" sz="2000" dirty="0" err="1" smtClean="0"/>
              <a:t>on</a:t>
            </a:r>
            <a:r>
              <a:rPr lang="nb-NO" sz="2000" dirty="0" smtClean="0"/>
              <a:t> </a:t>
            </a:r>
            <a:r>
              <a:rPr lang="nb-NO" sz="2000" dirty="0" err="1" smtClean="0"/>
              <a:t>required</a:t>
            </a:r>
            <a:r>
              <a:rPr lang="nb-NO" sz="2000" dirty="0" smtClean="0"/>
              <a:t> </a:t>
            </a:r>
            <a:r>
              <a:rPr lang="nb-NO" sz="2000" dirty="0" err="1" smtClean="0"/>
              <a:t>knowledge</a:t>
            </a:r>
            <a:r>
              <a:rPr lang="nb-NO" sz="2000" dirty="0" smtClean="0"/>
              <a:t> in </a:t>
            </a:r>
            <a:r>
              <a:rPr lang="nb-NO" sz="2000" dirty="0" err="1" smtClean="0"/>
              <a:t>crystallography</a:t>
            </a:r>
            <a:endParaRPr lang="nb-NO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2000" dirty="0" err="1" smtClean="0"/>
              <a:t>Thermodynamics</a:t>
            </a:r>
            <a:r>
              <a:rPr lang="nb-NO" sz="2000" dirty="0" smtClean="0"/>
              <a:t>: </a:t>
            </a:r>
            <a:r>
              <a:rPr lang="nb-NO" sz="2000" dirty="0" err="1" smtClean="0"/>
              <a:t>copies</a:t>
            </a:r>
            <a:r>
              <a:rPr lang="nb-NO" sz="2000" dirty="0" smtClean="0"/>
              <a:t> of </a:t>
            </a:r>
            <a:r>
              <a:rPr lang="nb-NO" sz="2000" dirty="0" err="1" smtClean="0"/>
              <a:t>various</a:t>
            </a:r>
            <a:r>
              <a:rPr lang="nb-NO" sz="2000" dirty="0" smtClean="0"/>
              <a:t> </a:t>
            </a:r>
            <a:r>
              <a:rPr lang="nb-NO" sz="2000" dirty="0" err="1" smtClean="0"/>
              <a:t>texts</a:t>
            </a:r>
            <a:endParaRPr lang="nb-NO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2000" dirty="0"/>
              <a:t>Electrochemistry: </a:t>
            </a:r>
            <a:r>
              <a:rPr lang="nb-NO" sz="2000" dirty="0" err="1" smtClean="0"/>
              <a:t>compendium</a:t>
            </a:r>
            <a:endParaRPr lang="nb-NO" sz="2000" dirty="0"/>
          </a:p>
        </p:txBody>
      </p:sp>
      <p:sp>
        <p:nvSpPr>
          <p:cNvPr id="7" name="TekstSylinder 6"/>
          <p:cNvSpPr txBox="1"/>
          <p:nvPr/>
        </p:nvSpPr>
        <p:spPr>
          <a:xfrm>
            <a:off x="107504" y="5733256"/>
            <a:ext cx="9036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err="1" smtClean="0"/>
              <a:t>Exams</a:t>
            </a:r>
            <a:r>
              <a:rPr lang="nb-NO" sz="2000" dirty="0" smtClean="0"/>
              <a:t> 2015, 2016, </a:t>
            </a:r>
            <a:r>
              <a:rPr lang="nb-NO" sz="2000" dirty="0" smtClean="0"/>
              <a:t>2017, 2018 </a:t>
            </a:r>
            <a:r>
              <a:rPr lang="nb-NO" sz="2000" dirty="0" err="1" smtClean="0"/>
              <a:t>will</a:t>
            </a:r>
            <a:r>
              <a:rPr lang="nb-NO" sz="2000" dirty="0" smtClean="0"/>
              <a:t> be </a:t>
            </a:r>
            <a:r>
              <a:rPr lang="nb-NO" sz="2000" dirty="0" err="1" smtClean="0"/>
              <a:t>available</a:t>
            </a:r>
            <a:r>
              <a:rPr lang="nb-NO" sz="2000" dirty="0" smtClean="0"/>
              <a:t> on </a:t>
            </a:r>
            <a:r>
              <a:rPr lang="nb-NO" sz="2000" dirty="0" smtClean="0"/>
              <a:t>Canvas</a:t>
            </a:r>
            <a:endParaRPr lang="nb-NO" sz="2000" dirty="0" smtClean="0"/>
          </a:p>
          <a:p>
            <a:r>
              <a:rPr lang="nb-NO" sz="2000" dirty="0" smtClean="0"/>
              <a:t>Note: in </a:t>
            </a:r>
            <a:r>
              <a:rPr lang="nb-NO" sz="2000" dirty="0" smtClean="0"/>
              <a:t>2019 (as in 2018) </a:t>
            </a:r>
            <a:r>
              <a:rPr lang="nb-NO" sz="2000" dirty="0" err="1" smtClean="0"/>
              <a:t>the</a:t>
            </a:r>
            <a:r>
              <a:rPr lang="nb-NO" sz="2000" dirty="0" smtClean="0"/>
              <a:t> </a:t>
            </a:r>
            <a:r>
              <a:rPr lang="nb-NO" sz="2000" dirty="0" err="1" smtClean="0"/>
              <a:t>topic</a:t>
            </a:r>
            <a:r>
              <a:rPr lang="nb-NO" sz="2000" dirty="0" smtClean="0"/>
              <a:t> «</a:t>
            </a:r>
            <a:r>
              <a:rPr lang="nb-NO" sz="2000" dirty="0" err="1" smtClean="0"/>
              <a:t>symmetry</a:t>
            </a:r>
            <a:r>
              <a:rPr lang="nb-NO" sz="2000" dirty="0" smtClean="0"/>
              <a:t>» is not </a:t>
            </a:r>
            <a:r>
              <a:rPr lang="nb-NO" sz="2000" dirty="0" err="1" smtClean="0"/>
              <a:t>included</a:t>
            </a:r>
            <a:r>
              <a:rPr lang="nb-NO" sz="2000" dirty="0" smtClean="0"/>
              <a:t> (</a:t>
            </a:r>
            <a:r>
              <a:rPr lang="nb-NO" sz="2000" dirty="0" err="1" smtClean="0"/>
              <a:t>concerns</a:t>
            </a:r>
            <a:r>
              <a:rPr lang="nb-NO" sz="2000" dirty="0" smtClean="0"/>
              <a:t> </a:t>
            </a:r>
            <a:r>
              <a:rPr lang="nb-NO" sz="2000" dirty="0" err="1" smtClean="0"/>
              <a:t>also</a:t>
            </a:r>
            <a:r>
              <a:rPr lang="nb-NO" sz="2000" dirty="0" smtClean="0"/>
              <a:t> </a:t>
            </a:r>
            <a:r>
              <a:rPr lang="nb-NO" sz="2000" dirty="0" err="1" smtClean="0"/>
              <a:t>exam</a:t>
            </a:r>
            <a:r>
              <a:rPr lang="nb-NO" sz="2000" dirty="0" smtClean="0"/>
              <a:t>) </a:t>
            </a:r>
            <a:endParaRPr lang="en-US" sz="2000" dirty="0"/>
          </a:p>
        </p:txBody>
      </p:sp>
      <p:sp>
        <p:nvSpPr>
          <p:cNvPr id="8" name="TekstSylinder 7"/>
          <p:cNvSpPr txBox="1"/>
          <p:nvPr/>
        </p:nvSpPr>
        <p:spPr>
          <a:xfrm>
            <a:off x="466280" y="4939802"/>
            <a:ext cx="8221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err="1" smtClean="0"/>
              <a:t>Colloquia</a:t>
            </a:r>
            <a:r>
              <a:rPr lang="nb-NO" sz="2000" dirty="0" smtClean="0"/>
              <a:t>/seminars: </a:t>
            </a:r>
            <a:r>
              <a:rPr lang="nb-NO" sz="2000" dirty="0" err="1" smtClean="0"/>
              <a:t>Tasks</a:t>
            </a:r>
            <a:r>
              <a:rPr lang="nb-NO" sz="2000" dirty="0" smtClean="0"/>
              <a:t>/questions and </a:t>
            </a:r>
            <a:r>
              <a:rPr lang="nb-NO" sz="2000" dirty="0" err="1" smtClean="0"/>
              <a:t>answers</a:t>
            </a:r>
            <a:r>
              <a:rPr lang="nb-NO" sz="2000" dirty="0" smtClean="0"/>
              <a:t> </a:t>
            </a:r>
            <a:r>
              <a:rPr lang="nb-NO" sz="2000" dirty="0" err="1" smtClean="0"/>
              <a:t>will</a:t>
            </a:r>
            <a:r>
              <a:rPr lang="nb-NO" sz="2000" dirty="0" smtClean="0"/>
              <a:t> be </a:t>
            </a:r>
            <a:r>
              <a:rPr lang="nb-NO" sz="2000" dirty="0" err="1" smtClean="0"/>
              <a:t>available</a:t>
            </a:r>
            <a:r>
              <a:rPr lang="nb-NO" sz="2000" dirty="0" smtClean="0"/>
              <a:t> on </a:t>
            </a:r>
            <a:r>
              <a:rPr lang="nb-NO" sz="2000" dirty="0" smtClean="0"/>
              <a:t>Canvas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99671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94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Office-tema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Helmer Fjellvåg</dc:creator>
  <cp:lastModifiedBy>Truls Eivind Norby</cp:lastModifiedBy>
  <cp:revision>5</cp:revision>
  <dcterms:created xsi:type="dcterms:W3CDTF">2016-01-21T08:24:10Z</dcterms:created>
  <dcterms:modified xsi:type="dcterms:W3CDTF">2019-01-15T05:38:22Z</dcterms:modified>
</cp:coreProperties>
</file>