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71" autoAdjust="0"/>
  </p:normalViewPr>
  <p:slideViewPr>
    <p:cSldViewPr>
      <p:cViewPr varScale="1">
        <p:scale>
          <a:sx n="70" d="100"/>
          <a:sy n="70" d="100"/>
        </p:scale>
        <p:origin x="52" y="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56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623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77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61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74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98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14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96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42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9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6B4DD-0B21-4C25-92AE-6BF221E55EFE}" type="datetimeFigureOut">
              <a:rPr lang="en-US" smtClean="0"/>
              <a:t>24-Jan-20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2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251520" y="0"/>
            <a:ext cx="79208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KJM 3110 Electrochemistry        Spring 2020      Lectures, colloquia, lab    Updated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23/1-2020</a:t>
            </a:r>
            <a:endParaRPr lang="en-US" sz="14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397545"/>
              </p:ext>
            </p:extLst>
          </p:nvPr>
        </p:nvGraphicFramePr>
        <p:xfrm>
          <a:off x="251520" y="404664"/>
          <a:ext cx="7920880" cy="5923301"/>
        </p:xfrm>
        <a:graphic>
          <a:graphicData uri="http://schemas.openxmlformats.org/drawingml/2006/table">
            <a:tbl>
              <a:tblPr/>
              <a:tblGrid>
                <a:gridCol w="473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4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5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30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125956258"/>
                    </a:ext>
                  </a:extLst>
                </a:gridCol>
              </a:tblGrid>
              <a:tr h="2841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Week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Mondays 10-12 Curie; Lectures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Fridays 09-11 Curie; Lectures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Fridays 12-14 (or 17) Curie; Coll./Lab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Mandatory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2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nb-NO" sz="1050" b="1" i="1" dirty="0" smtClean="0">
                          <a:latin typeface="+mn-lt"/>
                        </a:rPr>
                        <a:t>No </a:t>
                      </a:r>
                      <a:r>
                        <a:rPr lang="nb-NO" sz="1050" b="1" i="1" dirty="0" err="1" smtClean="0">
                          <a:latin typeface="+mn-lt"/>
                        </a:rPr>
                        <a:t>teaching</a:t>
                      </a:r>
                      <a:endParaRPr lang="nb-NO" sz="1050" b="1" i="1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20/1     Intro, </a:t>
                      </a: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Ch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. 1 </a:t>
                      </a: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Electricity</a:t>
                      </a:r>
                      <a:endParaRPr kumimoji="0" lang="en-US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Ch</a:t>
                      </a:r>
                      <a:r>
                        <a:rPr kumimoji="0" lang="nb-NO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. 1 </a:t>
                      </a:r>
                      <a:r>
                        <a:rPr kumimoji="0" lang="nb-NO" altLang="en-US" sz="105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Electricity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i="1" dirty="0" err="1" smtClean="0">
                          <a:latin typeface="+mn-lt"/>
                        </a:rPr>
                        <a:t>Mandatory</a:t>
                      </a:r>
                      <a:r>
                        <a:rPr lang="nb-NO" sz="1100" i="1" dirty="0" smtClean="0">
                          <a:latin typeface="+mn-lt"/>
                        </a:rPr>
                        <a:t> Intro </a:t>
                      </a:r>
                      <a:r>
                        <a:rPr lang="nb-NO" sz="1100" i="1" dirty="0" err="1" smtClean="0">
                          <a:latin typeface="+mn-lt"/>
                        </a:rPr>
                        <a:t>Lecture</a:t>
                      </a:r>
                      <a:endParaRPr lang="nb-NO" sz="1100" i="1" dirty="0" smtClean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27/1     </a:t>
                      </a: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Ch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. 3 </a:t>
                      </a: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Electrochemical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cells</a:t>
                      </a:r>
                      <a:endParaRPr kumimoji="0" lang="en-US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3/2     </a:t>
                      </a: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Ch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. 4  </a:t>
                      </a: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Electrosynthesis</a:t>
                      </a:r>
                      <a:endParaRPr kumimoji="0" lang="en-US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10/2     </a:t>
                      </a:r>
                      <a:r>
                        <a:rPr kumimoji="0" lang="nb-NO" altLang="en-US" sz="105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Ch</a:t>
                      </a:r>
                      <a:r>
                        <a:rPr kumimoji="0" lang="nb-NO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. 5 </a:t>
                      </a:r>
                      <a:r>
                        <a:rPr kumimoji="0" lang="nb-NO" altLang="en-US" sz="105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Electrochemical</a:t>
                      </a:r>
                      <a:r>
                        <a:rPr kumimoji="0" lang="nb-NO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nb-NO" altLang="en-US" sz="105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power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5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17/2     </a:t>
                      </a:r>
                      <a:r>
                        <a:rPr kumimoji="0" lang="nb-NO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nb-NO" altLang="en-US" sz="105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Ch</a:t>
                      </a:r>
                      <a:r>
                        <a:rPr kumimoji="0" lang="nb-NO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. 6 </a:t>
                      </a:r>
                      <a:r>
                        <a:rPr kumimoji="0" lang="nb-NO" altLang="en-US" sz="105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Electrodes</a:t>
                      </a:r>
                      <a:r>
                        <a:rPr kumimoji="0" lang="nb-NO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9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24/2     Ch. 7 Electrode reactions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79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2/3</a:t>
                      </a:r>
                      <a:r>
                        <a:rPr kumimoji="0" lang="en-US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    Ch. 8 Transport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Lab 1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i="1" dirty="0" err="1" smtClean="0"/>
                        <a:t>Mandatory</a:t>
                      </a:r>
                      <a:r>
                        <a:rPr lang="nb-NO" sz="1100" i="1" dirty="0" smtClean="0"/>
                        <a:t> lab</a:t>
                      </a:r>
                      <a:endParaRPr lang="en-US" sz="1100" i="1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11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9/3 </a:t>
                      </a:r>
                      <a:r>
                        <a:rPr kumimoji="0" lang="en-US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    Ch. 9 Green electrochemistry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12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No teaching – week of mid term exams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13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23/3     </a:t>
                      </a:r>
                      <a:r>
                        <a:rPr kumimoji="0" lang="en-US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 Ch. 10 Electrode polarization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Lab 2</a:t>
                      </a:r>
                    </a:p>
                  </a:txBody>
                  <a:tcPr marL="36286" marR="36286" marT="0" marB="0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1" dirty="0" err="1" smtClean="0"/>
                        <a:t>Mandatory</a:t>
                      </a:r>
                      <a:r>
                        <a:rPr lang="nb-NO" sz="1100" i="1" dirty="0" smtClean="0"/>
                        <a:t> lab</a:t>
                      </a:r>
                      <a:endParaRPr kumimoji="0" lang="nb-NO" altLang="en-US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984529"/>
                  </a:ext>
                </a:extLst>
              </a:tr>
              <a:tr h="215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14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30/3     </a:t>
                      </a:r>
                      <a:r>
                        <a:rPr kumimoji="0" lang="en-US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 Ch. 11 Corrosion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altLang="en-US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15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nb-NO" sz="1100" b="1" i="1" dirty="0" err="1" smtClean="0">
                          <a:latin typeface="+mn-lt"/>
                        </a:rPr>
                        <a:t>Easter</a:t>
                      </a:r>
                      <a:r>
                        <a:rPr lang="nb-NO" sz="1100" b="1" i="1" dirty="0" smtClean="0">
                          <a:latin typeface="+mn-lt"/>
                        </a:rPr>
                        <a:t> Holidays (</a:t>
                      </a:r>
                      <a:r>
                        <a:rPr lang="nb-NO" sz="1100" b="1" i="1" dirty="0" err="1" smtClean="0">
                          <a:latin typeface="+mn-lt"/>
                        </a:rPr>
                        <a:t>no</a:t>
                      </a:r>
                      <a:r>
                        <a:rPr lang="nb-NO" sz="1100" b="1" i="1" dirty="0" smtClean="0">
                          <a:latin typeface="+mn-lt"/>
                        </a:rPr>
                        <a:t> </a:t>
                      </a:r>
                      <a:r>
                        <a:rPr lang="nb-NO" sz="1100" b="1" i="1" dirty="0" err="1" smtClean="0">
                          <a:latin typeface="+mn-lt"/>
                        </a:rPr>
                        <a:t>teaching</a:t>
                      </a:r>
                      <a:r>
                        <a:rPr lang="nb-NO" sz="1100" b="1" i="1" dirty="0" smtClean="0">
                          <a:latin typeface="+mn-lt"/>
                        </a:rPr>
                        <a:t>)</a:t>
                      </a:r>
                      <a:endParaRPr lang="nb-NO" sz="1100" b="1" i="1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36286" marR="36286" marT="0" marB="0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Lab 3: </a:t>
                      </a: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Excursion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to IFE</a:t>
                      </a:r>
                    </a:p>
                  </a:txBody>
                  <a:tcPr marL="36286" marR="36286" marT="0" marB="0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dirty="0" err="1" smtClean="0"/>
                        <a:t>Mandatory</a:t>
                      </a:r>
                      <a:r>
                        <a:rPr lang="nb-NO" sz="1100" dirty="0" smtClean="0"/>
                        <a:t> lab </a:t>
                      </a:r>
                      <a:r>
                        <a:rPr lang="nb-NO" sz="1100" dirty="0" err="1" smtClean="0"/>
                        <a:t>excursion</a:t>
                      </a:r>
                      <a:endParaRPr lang="en-US" sz="1100" dirty="0"/>
                    </a:p>
                  </a:txBody>
                  <a:tcPr marL="36286" marR="36286" marT="0" marB="0" horzOverflow="overflow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356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17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20/4     </a:t>
                      </a:r>
                      <a:r>
                        <a:rPr kumimoji="0" lang="en-US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 Ch. 12 Steady-state voltammetry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18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27/4     Ch. 13 The electrode interface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algn="ctr"/>
                      <a:r>
                        <a:rPr lang="nb-NO" sz="1050" b="1" i="1" dirty="0" smtClean="0">
                          <a:latin typeface="+mn-lt"/>
                        </a:rPr>
                        <a:t>1. Mai</a:t>
                      </a:r>
                      <a:endParaRPr lang="nb-NO" sz="1050" b="1" i="1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1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4/5     </a:t>
                      </a:r>
                      <a:r>
                        <a:rPr kumimoji="0" lang="en-US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 Ch. 14 Other interfaces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14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20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11/5     </a:t>
                      </a:r>
                      <a:r>
                        <a:rPr kumimoji="0" lang="en-US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 Ch. 15 Electrochemistry with periodic signals 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Lab 4: </a:t>
                      </a: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Excursion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to SINTEF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Mandatory</a:t>
                      </a:r>
                      <a:r>
                        <a:rPr kumimoji="0" lang="nb-NO" alt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lab </a:t>
                      </a:r>
                      <a:r>
                        <a:rPr kumimoji="0" lang="nb-NO" altLang="en-US" sz="1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excursion</a:t>
                      </a:r>
                      <a:endParaRPr kumimoji="0" lang="nb-NO" altLang="en-US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93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18/5     </a:t>
                      </a:r>
                      <a:r>
                        <a:rPr kumimoji="0" lang="en-US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 Repetition</a:t>
                      </a:r>
                      <a:endParaRPr kumimoji="0" lang="en-US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7348">
                <a:tc gridSpan="5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22-24                                                        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Exam (digital)         12/6-2020  09.00  (4 hours)  Sal 3C-D  </a:t>
                      </a:r>
                      <a:r>
                        <a:rPr kumimoji="0" lang="en-US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Silurveien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2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050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050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050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63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5436</TotalTime>
  <Words>207</Words>
  <Application>Microsoft Office PowerPoint</Application>
  <PresentationFormat>On-screen Show (4:3)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TimesNewRoman,Bold</vt:lpstr>
      <vt:lpstr>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Lectures KJM-MENA3120</dc:title>
  <dc:creator>"Truls Norby" &lt;t.e.norby@kjemi.uio.no&gt;</dc:creator>
  <cp:lastModifiedBy>Truls Norby</cp:lastModifiedBy>
  <cp:revision>56</cp:revision>
  <dcterms:created xsi:type="dcterms:W3CDTF">2018-01-04T08:28:08Z</dcterms:created>
  <dcterms:modified xsi:type="dcterms:W3CDTF">2020-01-24T07:42:42Z</dcterms:modified>
</cp:coreProperties>
</file>