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8"/>
  </p:notesMasterIdLst>
  <p:handoutMasterIdLst>
    <p:handoutMasterId r:id="rId59"/>
  </p:handoutMasterIdLst>
  <p:sldIdLst>
    <p:sldId id="327" r:id="rId2"/>
    <p:sldId id="420" r:id="rId3"/>
    <p:sldId id="414" r:id="rId4"/>
    <p:sldId id="408" r:id="rId5"/>
    <p:sldId id="328" r:id="rId6"/>
    <p:sldId id="371" r:id="rId7"/>
    <p:sldId id="398" r:id="rId8"/>
    <p:sldId id="410" r:id="rId9"/>
    <p:sldId id="427" r:id="rId10"/>
    <p:sldId id="428" r:id="rId11"/>
    <p:sldId id="429" r:id="rId12"/>
    <p:sldId id="442" r:id="rId13"/>
    <p:sldId id="440" r:id="rId14"/>
    <p:sldId id="441" r:id="rId15"/>
    <p:sldId id="425" r:id="rId16"/>
    <p:sldId id="426" r:id="rId17"/>
    <p:sldId id="415" r:id="rId18"/>
    <p:sldId id="424" r:id="rId19"/>
    <p:sldId id="336" r:id="rId20"/>
    <p:sldId id="411" r:id="rId21"/>
    <p:sldId id="400" r:id="rId22"/>
    <p:sldId id="399" r:id="rId23"/>
    <p:sldId id="438" r:id="rId24"/>
    <p:sldId id="378" r:id="rId25"/>
    <p:sldId id="379" r:id="rId26"/>
    <p:sldId id="386" r:id="rId27"/>
    <p:sldId id="439" r:id="rId28"/>
    <p:sldId id="432" r:id="rId29"/>
    <p:sldId id="416" r:id="rId30"/>
    <p:sldId id="330" r:id="rId31"/>
    <p:sldId id="402" r:id="rId32"/>
    <p:sldId id="403" r:id="rId33"/>
    <p:sldId id="412" r:id="rId34"/>
    <p:sldId id="357" r:id="rId35"/>
    <p:sldId id="433" r:id="rId36"/>
    <p:sldId id="352" r:id="rId37"/>
    <p:sldId id="355" r:id="rId38"/>
    <p:sldId id="360" r:id="rId39"/>
    <p:sldId id="434" r:id="rId40"/>
    <p:sldId id="361" r:id="rId41"/>
    <p:sldId id="417" r:id="rId42"/>
    <p:sldId id="435" r:id="rId43"/>
    <p:sldId id="436" r:id="rId44"/>
    <p:sldId id="373" r:id="rId45"/>
    <p:sldId id="418" r:id="rId46"/>
    <p:sldId id="431" r:id="rId47"/>
    <p:sldId id="370" r:id="rId48"/>
    <p:sldId id="339" r:id="rId49"/>
    <p:sldId id="372" r:id="rId50"/>
    <p:sldId id="364" r:id="rId51"/>
    <p:sldId id="380" r:id="rId52"/>
    <p:sldId id="381" r:id="rId53"/>
    <p:sldId id="387" r:id="rId54"/>
    <p:sldId id="388" r:id="rId55"/>
    <p:sldId id="394" r:id="rId56"/>
    <p:sldId id="334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4E4F8"/>
    <a:srgbClr val="FCEDC8"/>
    <a:srgbClr val="FFE699"/>
    <a:srgbClr val="CAECDD"/>
    <a:srgbClr val="F9DB8F"/>
    <a:srgbClr val="FFDFDA"/>
    <a:srgbClr val="FFF1EF"/>
    <a:srgbClr val="EAB200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9A1C63-593E-4BC4-86D2-7CBD1871FD96}" v="36" dt="2025-09-24T10:40:54.4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4" autoAdjust="0"/>
    <p:restoredTop sz="89946" autoAdjust="0"/>
  </p:normalViewPr>
  <p:slideViewPr>
    <p:cSldViewPr snapToGrid="0" showGuides="1">
      <p:cViewPr>
        <p:scale>
          <a:sx n="75" d="100"/>
          <a:sy n="75" d="100"/>
        </p:scale>
        <p:origin x="1776" y="6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A0B42895-3101-488C-919C-B12949A70A32}"/>
    <pc:docChg chg="undo modSld">
      <pc:chgData name="Håkon Jacobsen" userId="1593ab28-bd3f-46f2-a611-8d984e03f573" providerId="ADAL" clId="{A0B42895-3101-488C-919C-B12949A70A32}" dt="2024-06-26T10:35:26.091" v="71" actId="1037"/>
      <pc:docMkLst>
        <pc:docMk/>
      </pc:docMkLst>
      <pc:sldChg chg="modSp">
        <pc:chgData name="Håkon Jacobsen" userId="1593ab28-bd3f-46f2-a611-8d984e03f573" providerId="ADAL" clId="{A0B42895-3101-488C-919C-B12949A70A32}" dt="2024-06-26T10:33:55.139" v="60" actId="20577"/>
        <pc:sldMkLst>
          <pc:docMk/>
          <pc:sldMk cId="4098848402" sldId="328"/>
        </pc:sldMkLst>
      </pc:sldChg>
      <pc:sldChg chg="modSp">
        <pc:chgData name="Håkon Jacobsen" userId="1593ab28-bd3f-46f2-a611-8d984e03f573" providerId="ADAL" clId="{A0B42895-3101-488C-919C-B12949A70A32}" dt="2024-06-26T10:35:26.091" v="71" actId="1037"/>
        <pc:sldMkLst>
          <pc:docMk/>
          <pc:sldMk cId="614382848" sldId="393"/>
        </pc:sldMkLst>
      </pc:sldChg>
      <pc:sldChg chg="modSp modAnim">
        <pc:chgData name="Håkon Jacobsen" userId="1593ab28-bd3f-46f2-a611-8d984e03f573" providerId="ADAL" clId="{A0B42895-3101-488C-919C-B12949A70A32}" dt="2024-06-26T10:31:28.237" v="46" actId="1035"/>
        <pc:sldMkLst>
          <pc:docMk/>
          <pc:sldMk cId="415512305" sldId="408"/>
        </pc:sldMkLst>
      </pc:sldChg>
    </pc:docChg>
  </pc:docChgLst>
  <pc:docChgLst>
    <pc:chgData name="Håkon Jacobsen" userId="1593ab28-bd3f-46f2-a611-8d984e03f573" providerId="ADAL" clId="{4D9A1C63-593E-4BC4-86D2-7CBD1871FD96}"/>
    <pc:docChg chg="undo custSel addSld delSld modSld">
      <pc:chgData name="Håkon Jacobsen" userId="1593ab28-bd3f-46f2-a611-8d984e03f573" providerId="ADAL" clId="{4D9A1C63-593E-4BC4-86D2-7CBD1871FD96}" dt="2025-09-24T10:40:54.499" v="396" actId="207"/>
      <pc:docMkLst>
        <pc:docMk/>
      </pc:docMkLst>
      <pc:sldChg chg="addSp delSp modSp mod modAnim">
        <pc:chgData name="Håkon Jacobsen" userId="1593ab28-bd3f-46f2-a611-8d984e03f573" providerId="ADAL" clId="{4D9A1C63-593E-4BC4-86D2-7CBD1871FD96}" dt="2025-09-24T09:54:43.675" v="60"/>
        <pc:sldMkLst>
          <pc:docMk/>
          <pc:sldMk cId="3039940642" sldId="372"/>
        </pc:sldMkLst>
        <pc:spChg chg="del">
          <ac:chgData name="Håkon Jacobsen" userId="1593ab28-bd3f-46f2-a611-8d984e03f573" providerId="ADAL" clId="{4D9A1C63-593E-4BC4-86D2-7CBD1871FD96}" dt="2025-09-24T09:25:03.564" v="1" actId="478"/>
          <ac:spMkLst>
            <pc:docMk/>
            <pc:sldMk cId="3039940642" sldId="372"/>
            <ac:spMk id="3" creationId="{00000000-0000-0000-0000-000000000000}"/>
          </ac:spMkLst>
        </pc:spChg>
        <pc:spChg chg="mod">
          <ac:chgData name="Håkon Jacobsen" userId="1593ab28-bd3f-46f2-a611-8d984e03f573" providerId="ADAL" clId="{4D9A1C63-593E-4BC4-86D2-7CBD1871FD96}" dt="2025-09-24T09:49:26.089" v="34" actId="1076"/>
          <ac:spMkLst>
            <pc:docMk/>
            <pc:sldMk cId="3039940642" sldId="372"/>
            <ac:spMk id="5" creationId="{00000000-0000-0000-0000-000000000000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6" creationId="{871BD5BA-F4DB-5484-67D2-9614B9ABC56E}"/>
          </ac:spMkLst>
        </pc:spChg>
        <pc:spChg chg="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8" creationId="{AC2A36D2-6F31-3281-1D98-6E5C438F48DE}"/>
          </ac:spMkLst>
        </pc:spChg>
        <pc:spChg chg="mod">
          <ac:chgData name="Håkon Jacobsen" userId="1593ab28-bd3f-46f2-a611-8d984e03f573" providerId="ADAL" clId="{4D9A1C63-593E-4BC4-86D2-7CBD1871FD96}" dt="2025-09-24T09:25:07.360" v="2"/>
          <ac:spMkLst>
            <pc:docMk/>
            <pc:sldMk cId="3039940642" sldId="372"/>
            <ac:spMk id="10" creationId="{19453B84-CB18-9411-AFAA-716109CFA20F}"/>
          </ac:spMkLst>
        </pc:spChg>
        <pc:spChg chg="del">
          <ac:chgData name="Håkon Jacobsen" userId="1593ab28-bd3f-46f2-a611-8d984e03f573" providerId="ADAL" clId="{4D9A1C63-593E-4BC4-86D2-7CBD1871FD96}" dt="2025-09-24T09:25:03.564" v="1" actId="478"/>
          <ac:spMkLst>
            <pc:docMk/>
            <pc:sldMk cId="3039940642" sldId="372"/>
            <ac:spMk id="12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25:03.564" v="1" actId="478"/>
          <ac:spMkLst>
            <pc:docMk/>
            <pc:sldMk cId="3039940642" sldId="372"/>
            <ac:spMk id="14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25:03.564" v="1" actId="478"/>
          <ac:spMkLst>
            <pc:docMk/>
            <pc:sldMk cId="3039940642" sldId="372"/>
            <ac:spMk id="23" creationId="{00000000-0000-0000-0000-000000000000}"/>
          </ac:spMkLst>
        </pc:spChg>
        <pc:spChg chg="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24" creationId="{3BB677E2-49BE-CD83-0EF0-6B18DD3F43FE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25" creationId="{563B1A56-2E17-9C2F-E661-1BE740AC0D87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27" creationId="{B10D7383-0A6D-44A5-A0F8-DEBED387C4B6}"/>
          </ac:spMkLst>
        </pc:spChg>
        <pc:spChg chg="mod">
          <ac:chgData name="Håkon Jacobsen" userId="1593ab28-bd3f-46f2-a611-8d984e03f573" providerId="ADAL" clId="{4D9A1C63-593E-4BC4-86D2-7CBD1871FD96}" dt="2025-09-24T09:25:07.360" v="2"/>
          <ac:spMkLst>
            <pc:docMk/>
            <pc:sldMk cId="3039940642" sldId="372"/>
            <ac:spMk id="36" creationId="{122DF102-0B8D-D010-ACF3-205FE79A3E69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41" creationId="{3AE2161D-E373-1B95-4B32-4271E778CC0D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42" creationId="{700CC1B9-4B2A-74FB-9407-E274666C3CBF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54" creationId="{E3A56AF5-96DA-AE75-20AC-2F5EDC12AC41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55" creationId="{D95CB1B4-3F16-2405-8D8B-53A8998B4057}"/>
          </ac:spMkLst>
        </pc:spChg>
        <pc:spChg chg="add del mod">
          <ac:chgData name="Håkon Jacobsen" userId="1593ab28-bd3f-46f2-a611-8d984e03f573" providerId="ADAL" clId="{4D9A1C63-593E-4BC4-86D2-7CBD1871FD96}" dt="2025-09-24T09:25:10.876" v="4" actId="478"/>
          <ac:spMkLst>
            <pc:docMk/>
            <pc:sldMk cId="3039940642" sldId="372"/>
            <ac:spMk id="56" creationId="{1EEB866C-26F0-600F-3B72-C533993F0073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59" creationId="{3E614994-84FF-FA9A-83BA-9DF5CBFF4581}"/>
          </ac:spMkLst>
        </pc:spChg>
        <pc:spChg chg="mod">
          <ac:chgData name="Håkon Jacobsen" userId="1593ab28-bd3f-46f2-a611-8d984e03f573" providerId="ADAL" clId="{4D9A1C63-593E-4BC4-86D2-7CBD1871FD96}" dt="2025-09-24T09:49:26.089" v="34" actId="1076"/>
          <ac:spMkLst>
            <pc:docMk/>
            <pc:sldMk cId="3039940642" sldId="372"/>
            <ac:spMk id="65" creationId="{00000000-0000-0000-0000-000000000000}"/>
          </ac:spMkLst>
        </pc:spChg>
        <pc:spChg chg="mod">
          <ac:chgData name="Håkon Jacobsen" userId="1593ab28-bd3f-46f2-a611-8d984e03f573" providerId="ADAL" clId="{4D9A1C63-593E-4BC4-86D2-7CBD1871FD96}" dt="2025-09-24T09:49:26.089" v="34" actId="1076"/>
          <ac:spMkLst>
            <pc:docMk/>
            <pc:sldMk cId="3039940642" sldId="372"/>
            <ac:spMk id="66" creationId="{00000000-0000-0000-0000-000000000000}"/>
          </ac:spMkLst>
        </pc:spChg>
        <pc:spChg chg="mod">
          <ac:chgData name="Håkon Jacobsen" userId="1593ab28-bd3f-46f2-a611-8d984e03f573" providerId="ADAL" clId="{4D9A1C63-593E-4BC4-86D2-7CBD1871FD96}" dt="2025-09-24T09:49:26.089" v="34" actId="1076"/>
          <ac:spMkLst>
            <pc:docMk/>
            <pc:sldMk cId="3039940642" sldId="372"/>
            <ac:spMk id="67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69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70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76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77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79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93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105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106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107" creationId="{00000000-0000-0000-0000-000000000000}"/>
          </ac:spMkLst>
        </pc:spChg>
        <pc:spChg chg="del">
          <ac:chgData name="Håkon Jacobsen" userId="1593ab28-bd3f-46f2-a611-8d984e03f573" providerId="ADAL" clId="{4D9A1C63-593E-4BC4-86D2-7CBD1871FD96}" dt="2025-09-24T09:41:37.969" v="5" actId="478"/>
          <ac:spMkLst>
            <pc:docMk/>
            <pc:sldMk cId="3039940642" sldId="372"/>
            <ac:spMk id="108" creationId="{00000000-0000-0000-0000-000000000000}"/>
          </ac:spMkLst>
        </pc:spChg>
        <pc:spChg chg="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10" creationId="{934A6C82-03A3-82FF-910D-AA07B455CEBC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12" creationId="{AEEC32E2-6712-2213-8DDB-BF8C3120A7BB}"/>
          </ac:spMkLst>
        </pc:spChg>
        <pc:spChg chg="mod">
          <ac:chgData name="Håkon Jacobsen" userId="1593ab28-bd3f-46f2-a611-8d984e03f573" providerId="ADAL" clId="{4D9A1C63-593E-4BC4-86D2-7CBD1871FD96}" dt="2025-09-24T09:41:38.422" v="6"/>
          <ac:spMkLst>
            <pc:docMk/>
            <pc:sldMk cId="3039940642" sldId="372"/>
            <ac:spMk id="115" creationId="{89AACC5F-7A30-0EC4-C215-9A4F15A23668}"/>
          </ac:spMkLst>
        </pc:spChg>
        <pc:spChg chg="mod">
          <ac:chgData name="Håkon Jacobsen" userId="1593ab28-bd3f-46f2-a611-8d984e03f573" providerId="ADAL" clId="{4D9A1C63-593E-4BC4-86D2-7CBD1871FD96}" dt="2025-09-24T09:41:38.422" v="6"/>
          <ac:spMkLst>
            <pc:docMk/>
            <pc:sldMk cId="3039940642" sldId="372"/>
            <ac:spMk id="121" creationId="{FF395664-E699-323B-01BB-F9EB601CA141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26" creationId="{F6BB29CD-88F9-97C8-AD26-51B1BB80E805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27" creationId="{98E4CDFE-A41D-4A68-D6C1-9F39E253F53E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37" creationId="{8BD06A74-4AFA-6982-6AA8-4A049CC52FD0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38" creationId="{EF98A2CF-0621-A41D-E311-0CCB055D4F0F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39" creationId="{81CA27C2-AF18-D9F5-7E16-8D383C89BB98}"/>
          </ac:spMkLst>
        </pc:spChg>
        <pc:spChg chg="add 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40" creationId="{05B0449F-EE02-90FA-0F0C-2469F492DFF2}"/>
          </ac:spMkLst>
        </pc:spChg>
        <pc:spChg chg="mod">
          <ac:chgData name="Håkon Jacobsen" userId="1593ab28-bd3f-46f2-a611-8d984e03f573" providerId="ADAL" clId="{4D9A1C63-593E-4BC4-86D2-7CBD1871FD96}" dt="2025-09-24T09:41:44.479" v="7" actId="164"/>
          <ac:spMkLst>
            <pc:docMk/>
            <pc:sldMk cId="3039940642" sldId="372"/>
            <ac:spMk id="141" creationId="{D1526F6F-B412-1CE5-B1A2-F2F92773BAEB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49" creationId="{F49670CA-FA4F-1258-B7CA-CA8A393154DF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53" creationId="{B53507AC-AF84-7BCA-630B-9BEBD0D9E101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75" creationId="{0E58D6D2-AF29-7E83-C3FF-1C4A5E413178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76" creationId="{3A8BE9BE-97D8-A7EF-A6FB-C23D1FDA6A92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77" creationId="{D8E495B4-200B-F046-A270-E7041CA749E5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79" creationId="{DDEB5402-5EE4-4DB7-55BC-97773E8F4690}"/>
          </ac:spMkLst>
        </pc:spChg>
        <pc:spChg chg="mod">
          <ac:chgData name="Håkon Jacobsen" userId="1593ab28-bd3f-46f2-a611-8d984e03f573" providerId="ADAL" clId="{4D9A1C63-593E-4BC4-86D2-7CBD1871FD96}" dt="2025-09-24T09:43:15.988" v="32" actId="207"/>
          <ac:spMkLst>
            <pc:docMk/>
            <pc:sldMk cId="3039940642" sldId="372"/>
            <ac:spMk id="181" creationId="{3150A2C3-2D00-9E12-43BE-3951E911A365}"/>
          </ac:spMkLst>
        </pc:spChg>
        <pc:spChg chg="mod">
          <ac:chgData name="Håkon Jacobsen" userId="1593ab28-bd3f-46f2-a611-8d984e03f573" providerId="ADAL" clId="{4D9A1C63-593E-4BC4-86D2-7CBD1871FD96}" dt="2025-09-24T09:49:18.526" v="33" actId="207"/>
          <ac:spMkLst>
            <pc:docMk/>
            <pc:sldMk cId="3039940642" sldId="372"/>
            <ac:spMk id="183" creationId="{3D0C24BE-453A-89D7-2625-0064C78046D6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84" creationId="{B0BE0975-A2EC-1560-6C46-F53A53A6BBE2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87" creationId="{0AD6E256-F941-ADF6-4D45-6AB4CD8E3D2F}"/>
          </ac:spMkLst>
        </pc:spChg>
        <pc:spChg chg="mod">
          <ac:chgData name="Håkon Jacobsen" userId="1593ab28-bd3f-46f2-a611-8d984e03f573" providerId="ADAL" clId="{4D9A1C63-593E-4BC4-86D2-7CBD1871FD96}" dt="2025-09-24T09:41:45.589" v="8"/>
          <ac:spMkLst>
            <pc:docMk/>
            <pc:sldMk cId="3039940642" sldId="372"/>
            <ac:spMk id="190" creationId="{A1B822B5-B0A8-7810-2B93-275052AE61C2}"/>
          </ac:spMkLst>
        </pc:spChg>
        <pc:spChg chg="add mod">
          <ac:chgData name="Håkon Jacobsen" userId="1593ab28-bd3f-46f2-a611-8d984e03f573" providerId="ADAL" clId="{4D9A1C63-593E-4BC4-86D2-7CBD1871FD96}" dt="2025-09-24T09:49:40.786" v="36" actId="1076"/>
          <ac:spMkLst>
            <pc:docMk/>
            <pc:sldMk cId="3039940642" sldId="372"/>
            <ac:spMk id="193" creationId="{AF33903E-56D6-C7FF-0664-FA5A2AE51A35}"/>
          </ac:spMkLst>
        </pc:spChg>
        <pc:spChg chg="add mod">
          <ac:chgData name="Håkon Jacobsen" userId="1593ab28-bd3f-46f2-a611-8d984e03f573" providerId="ADAL" clId="{4D9A1C63-593E-4BC4-86D2-7CBD1871FD96}" dt="2025-09-24T09:50:06.619" v="51" actId="403"/>
          <ac:spMkLst>
            <pc:docMk/>
            <pc:sldMk cId="3039940642" sldId="372"/>
            <ac:spMk id="194" creationId="{EAECDD8F-281B-BF25-78CC-2364ABA0F09E}"/>
          </ac:spMkLst>
        </pc:spChg>
        <pc:spChg chg="add mod">
          <ac:chgData name="Håkon Jacobsen" userId="1593ab28-bd3f-46f2-a611-8d984e03f573" providerId="ADAL" clId="{4D9A1C63-593E-4BC4-86D2-7CBD1871FD96}" dt="2025-09-24T09:52:52.097" v="55" actId="20577"/>
          <ac:spMkLst>
            <pc:docMk/>
            <pc:sldMk cId="3039940642" sldId="372"/>
            <ac:spMk id="195" creationId="{4BB92EC9-2F8B-2A62-625C-824246C74C91}"/>
          </ac:spMkLst>
        </pc:spChg>
        <pc:grpChg chg="del">
          <ac:chgData name="Håkon Jacobsen" userId="1593ab28-bd3f-46f2-a611-8d984e03f573" providerId="ADAL" clId="{4D9A1C63-593E-4BC4-86D2-7CBD1871FD96}" dt="2025-09-24T09:25:03.564" v="1" actId="478"/>
          <ac:grpSpMkLst>
            <pc:docMk/>
            <pc:sldMk cId="3039940642" sldId="372"/>
            <ac:grpSpMk id="16" creationId="{00000000-0000-0000-0000-000000000000}"/>
          </ac:grpSpMkLst>
        </pc:grpChg>
        <pc:grpChg chg="mod">
          <ac:chgData name="Håkon Jacobsen" userId="1593ab28-bd3f-46f2-a611-8d984e03f573" providerId="ADAL" clId="{4D9A1C63-593E-4BC4-86D2-7CBD1871FD96}" dt="2025-09-24T09:41:58.433" v="10" actId="554"/>
          <ac:grpSpMkLst>
            <pc:docMk/>
            <pc:sldMk cId="3039940642" sldId="372"/>
            <ac:grpSpMk id="146" creationId="{B258EA56-ED11-6575-A4E0-9A2C5A9ED115}"/>
          </ac:grpSpMkLst>
        </pc:grpChg>
        <pc:grpChg chg="mod">
          <ac:chgData name="Håkon Jacobsen" userId="1593ab28-bd3f-46f2-a611-8d984e03f573" providerId="ADAL" clId="{4D9A1C63-593E-4BC4-86D2-7CBD1871FD96}" dt="2025-09-24T09:41:58.433" v="10" actId="554"/>
          <ac:grpSpMkLst>
            <pc:docMk/>
            <pc:sldMk cId="3039940642" sldId="372"/>
            <ac:grpSpMk id="147" creationId="{52095629-EBA7-7F4F-91E3-B04525C2EB0D}"/>
          </ac:grpSpMkLst>
        </pc:grpChg>
        <pc:picChg chg="del">
          <ac:chgData name="Håkon Jacobsen" userId="1593ab28-bd3f-46f2-a611-8d984e03f573" providerId="ADAL" clId="{4D9A1C63-593E-4BC4-86D2-7CBD1871FD96}" dt="2025-09-24T09:25:03.564" v="1" actId="478"/>
          <ac:picMkLst>
            <pc:docMk/>
            <pc:sldMk cId="3039940642" sldId="372"/>
            <ac:picMk id="17" creationId="{00000000-0000-0000-0000-000000000000}"/>
          </ac:picMkLst>
        </pc:picChg>
        <pc:cxnChg chg="del">
          <ac:chgData name="Håkon Jacobsen" userId="1593ab28-bd3f-46f2-a611-8d984e03f573" providerId="ADAL" clId="{4D9A1C63-593E-4BC4-86D2-7CBD1871FD96}" dt="2025-09-24T09:25:03.564" v="1" actId="478"/>
          <ac:cxnSpMkLst>
            <pc:docMk/>
            <pc:sldMk cId="3039940642" sldId="372"/>
            <ac:cxnSpMk id="15" creationId="{00000000-0000-0000-0000-000000000000}"/>
          </ac:cxnSpMkLst>
        </pc:cxnChg>
      </pc:sldChg>
      <pc:sldChg chg="modSp mod addAnim delAnim">
        <pc:chgData name="Håkon Jacobsen" userId="1593ab28-bd3f-46f2-a611-8d984e03f573" providerId="ADAL" clId="{4D9A1C63-593E-4BC4-86D2-7CBD1871FD96}" dt="2025-09-24T09:57:52.027" v="193" actId="2161"/>
        <pc:sldMkLst>
          <pc:docMk/>
          <pc:sldMk cId="704991805" sldId="427"/>
        </pc:sldMkLst>
        <pc:graphicFrameChg chg="modGraphic">
          <ac:chgData name="Håkon Jacobsen" userId="1593ab28-bd3f-46f2-a611-8d984e03f573" providerId="ADAL" clId="{4D9A1C63-593E-4BC4-86D2-7CBD1871FD96}" dt="2025-09-24T09:57:52.027" v="193" actId="2161"/>
          <ac:graphicFrameMkLst>
            <pc:docMk/>
            <pc:sldMk cId="704991805" sldId="427"/>
            <ac:graphicFrameMk id="7" creationId="{00000000-0000-0000-0000-000000000000}"/>
          </ac:graphicFrameMkLst>
        </pc:graphicFrameChg>
      </pc:sldChg>
      <pc:sldChg chg="modSp mod">
        <pc:chgData name="Håkon Jacobsen" userId="1593ab28-bd3f-46f2-a611-8d984e03f573" providerId="ADAL" clId="{4D9A1C63-593E-4BC4-86D2-7CBD1871FD96}" dt="2025-09-24T09:57:36.117" v="172" actId="5793"/>
        <pc:sldMkLst>
          <pc:docMk/>
          <pc:sldMk cId="2950852248" sldId="428"/>
        </pc:sldMkLst>
        <pc:graphicFrameChg chg="modGraphic">
          <ac:chgData name="Håkon Jacobsen" userId="1593ab28-bd3f-46f2-a611-8d984e03f573" providerId="ADAL" clId="{4D9A1C63-593E-4BC4-86D2-7CBD1871FD96}" dt="2025-09-24T09:57:36.117" v="172" actId="5793"/>
          <ac:graphicFrameMkLst>
            <pc:docMk/>
            <pc:sldMk cId="2950852248" sldId="428"/>
            <ac:graphicFrameMk id="5" creationId="{00000000-0000-0000-0000-000000000000}"/>
          </ac:graphicFrameMkLst>
        </pc:graphicFrameChg>
      </pc:sldChg>
      <pc:sldChg chg="modSp mod modNotesTx">
        <pc:chgData name="Håkon Jacobsen" userId="1593ab28-bd3f-46f2-a611-8d984e03f573" providerId="ADAL" clId="{4D9A1C63-593E-4BC4-86D2-7CBD1871FD96}" dt="2025-09-24T09:58:10.621" v="206" actId="20577"/>
        <pc:sldMkLst>
          <pc:docMk/>
          <pc:sldMk cId="3451370342" sldId="429"/>
        </pc:sldMkLst>
        <pc:graphicFrameChg chg="mod modGraphic">
          <ac:chgData name="Håkon Jacobsen" userId="1593ab28-bd3f-46f2-a611-8d984e03f573" providerId="ADAL" clId="{4D9A1C63-593E-4BC4-86D2-7CBD1871FD96}" dt="2025-09-24T09:58:10.621" v="206" actId="20577"/>
          <ac:graphicFrameMkLst>
            <pc:docMk/>
            <pc:sldMk cId="3451370342" sldId="429"/>
            <ac:graphicFrameMk id="5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4D9A1C63-593E-4BC4-86D2-7CBD1871FD96}" dt="2025-09-24T10:40:54.499" v="396" actId="207"/>
        <pc:sldMkLst>
          <pc:docMk/>
          <pc:sldMk cId="853327913" sldId="441"/>
        </pc:sldMkLst>
        <pc:spChg chg="mod">
          <ac:chgData name="Håkon Jacobsen" userId="1593ab28-bd3f-46f2-a611-8d984e03f573" providerId="ADAL" clId="{4D9A1C63-593E-4BC4-86D2-7CBD1871FD96}" dt="2025-09-24T10:40:54.499" v="396" actId="207"/>
          <ac:spMkLst>
            <pc:docMk/>
            <pc:sldMk cId="853327913" sldId="441"/>
            <ac:spMk id="27" creationId="{00000000-0000-0000-0000-000000000000}"/>
          </ac:spMkLst>
        </pc:spChg>
      </pc:sldChg>
      <pc:sldChg chg="add del">
        <pc:chgData name="Håkon Jacobsen" userId="1593ab28-bd3f-46f2-a611-8d984e03f573" providerId="ADAL" clId="{4D9A1C63-593E-4BC4-86D2-7CBD1871FD96}" dt="2025-09-24T09:53:27.924" v="56" actId="47"/>
        <pc:sldMkLst>
          <pc:docMk/>
          <pc:sldMk cId="2176278144" sldId="442"/>
        </pc:sldMkLst>
      </pc:sldChg>
      <pc:sldChg chg="modSp add mod modNotesTx">
        <pc:chgData name="Håkon Jacobsen" userId="1593ab28-bd3f-46f2-a611-8d984e03f573" providerId="ADAL" clId="{4D9A1C63-593E-4BC4-86D2-7CBD1871FD96}" dt="2025-09-24T10:15:17.115" v="381" actId="20577"/>
        <pc:sldMkLst>
          <pc:docMk/>
          <pc:sldMk cId="3028622198" sldId="442"/>
        </pc:sldMkLst>
        <pc:graphicFrameChg chg="mod modGraphic">
          <ac:chgData name="Håkon Jacobsen" userId="1593ab28-bd3f-46f2-a611-8d984e03f573" providerId="ADAL" clId="{4D9A1C63-593E-4BC4-86D2-7CBD1871FD96}" dt="2025-09-24T10:14:58.150" v="293" actId="20577"/>
          <ac:graphicFrameMkLst>
            <pc:docMk/>
            <pc:sldMk cId="3028622198" sldId="442"/>
            <ac:graphicFrameMk id="5" creationId="{8B587249-D770-A280-F6BF-976F73965194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Warning</a:t>
            </a:r>
            <a:r>
              <a:rPr lang="nb-NO" dirty="0"/>
              <a:t>: </a:t>
            </a:r>
            <a:r>
              <a:rPr lang="nb-NO" dirty="0" err="1"/>
              <a:t>simply</a:t>
            </a:r>
            <a:r>
              <a:rPr lang="nb-NO" dirty="0"/>
              <a:t> storing </a:t>
            </a:r>
            <a:r>
              <a:rPr lang="nb-NO" dirty="0" err="1"/>
              <a:t>passwords</a:t>
            </a:r>
            <a:r>
              <a:rPr lang="nb-NO" dirty="0"/>
              <a:t> as H(</a:t>
            </a:r>
            <a:r>
              <a:rPr lang="nb-NO" dirty="0" err="1"/>
              <a:t>pwd</a:t>
            </a:r>
            <a:r>
              <a:rPr lang="nb-NO" dirty="0"/>
              <a:t>) is not </a:t>
            </a:r>
            <a:r>
              <a:rPr lang="nb-NO" dirty="0" err="1"/>
              <a:t>sufficient</a:t>
            </a:r>
            <a:r>
              <a:rPr lang="nb-NO" dirty="0"/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83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96DD89-25CE-B779-8291-92FDAF11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7B2FEC8-A0FB-A302-242E-2FEDD6316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DB4AD-E669-7A1F-FEC2-34005DA7D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Salt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drawn</a:t>
            </a:r>
            <a:r>
              <a:rPr lang="nb-NO" dirty="0"/>
              <a:t> at random per </a:t>
            </a:r>
            <a:r>
              <a:rPr lang="nb-NO" dirty="0" err="1"/>
              <a:t>user</a:t>
            </a:r>
            <a:r>
              <a:rPr lang="nb-NO" dirty="0"/>
              <a:t>. </a:t>
            </a:r>
            <a:r>
              <a:rPr lang="nb-NO" dirty="0" err="1"/>
              <a:t>Does</a:t>
            </a:r>
            <a:r>
              <a:rPr lang="nb-NO" dirty="0"/>
              <a:t> not have to be </a:t>
            </a:r>
            <a:r>
              <a:rPr lang="nb-NO" dirty="0" err="1"/>
              <a:t>secret</a:t>
            </a:r>
            <a:r>
              <a:rPr lang="nb-NO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C55D94D-6C8C-DCAB-AFEB-20975C81E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592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797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6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6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2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0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870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7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90.png"/><Relationship Id="rId7" Type="http://schemas.openxmlformats.org/officeDocument/2006/relationships/image" Target="../media/image214.png"/><Relationship Id="rId12" Type="http://schemas.openxmlformats.org/officeDocument/2006/relationships/image" Target="../media/image1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00.png"/><Relationship Id="rId10" Type="http://schemas.openxmlformats.org/officeDocument/2006/relationships/image" Target="../media/image1201.png"/><Relationship Id="rId4" Type="http://schemas.openxmlformats.org/officeDocument/2006/relationships/image" Target="../media/image7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.png"/><Relationship Id="rId3" Type="http://schemas.openxmlformats.org/officeDocument/2006/relationships/image" Target="../media/image213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.png"/><Relationship Id="rId11" Type="http://schemas.openxmlformats.org/officeDocument/2006/relationships/image" Target="../media/image811.png"/><Relationship Id="rId15" Type="http://schemas.openxmlformats.org/officeDocument/2006/relationships/image" Target="../media/image10.png"/><Relationship Id="rId10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11.png"/><Relationship Id="rId10" Type="http://schemas.openxmlformats.org/officeDocument/2006/relationships/image" Target="../media/image20.png"/><Relationship Id="rId4" Type="http://schemas.openxmlformats.org/officeDocument/2006/relationships/image" Target="../media/image1110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18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9" Type="http://schemas.openxmlformats.org/officeDocument/2006/relationships/image" Target="../media/image16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0.png"/><Relationship Id="rId7" Type="http://schemas.openxmlformats.org/officeDocument/2006/relationships/image" Target="../media/image22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8.png"/><Relationship Id="rId6" Type="http://schemas.openxmlformats.org/officeDocument/2006/relationships/image" Target="../media/image21.png"/><Relationship Id="rId5" Type="http://schemas.openxmlformats.org/officeDocument/2006/relationships/image" Target="../media/image270.png"/><Relationship Id="rId10" Type="http://schemas.openxmlformats.org/officeDocument/2006/relationships/image" Target="../media/image280.png"/><Relationship Id="rId4" Type="http://schemas.openxmlformats.org/officeDocument/2006/relationships/image" Target="../media/image26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32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320.png"/><Relationship Id="rId5" Type="http://schemas.openxmlformats.org/officeDocument/2006/relationships/image" Target="NULL"/><Relationship Id="rId10" Type="http://schemas.openxmlformats.org/officeDocument/2006/relationships/image" Target="../media/image32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3" Type="http://schemas.openxmlformats.org/officeDocument/2006/relationships/image" Target="../media/image37.png"/><Relationship Id="rId7" Type="http://schemas.openxmlformats.org/officeDocument/2006/relationships/image" Target="../media/image37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microsoft.com/office/2007/relationships/hdphoto" Target="../media/hdphoto2.wdp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30.png"/><Relationship Id="rId18" Type="http://schemas.openxmlformats.org/officeDocument/2006/relationships/image" Target="../media/image380.png"/><Relationship Id="rId3" Type="http://schemas.openxmlformats.org/officeDocument/2006/relationships/image" Target="../media/image1290.png"/><Relationship Id="rId21" Type="http://schemas.openxmlformats.org/officeDocument/2006/relationships/image" Target="../media/image49.png"/><Relationship Id="rId7" Type="http://schemas.openxmlformats.org/officeDocument/2006/relationships/image" Target="../media/image370.png"/><Relationship Id="rId12" Type="http://schemas.openxmlformats.org/officeDocument/2006/relationships/image" Target="../media/image420.png"/><Relationship Id="rId17" Type="http://schemas.openxmlformats.org/officeDocument/2006/relationships/image" Target="../media/image47.png"/><Relationship Id="rId2" Type="http://schemas.openxmlformats.org/officeDocument/2006/relationships/image" Target="../media/image1280.png"/><Relationship Id="rId16" Type="http://schemas.openxmlformats.org/officeDocument/2006/relationships/image" Target="../media/image4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42.png"/><Relationship Id="rId15" Type="http://schemas.openxmlformats.org/officeDocument/2006/relationships/image" Target="../media/image45.png"/><Relationship Id="rId23" Type="http://schemas.openxmlformats.org/officeDocument/2006/relationships/image" Target="../media/image51.png"/><Relationship Id="rId10" Type="http://schemas.openxmlformats.org/officeDocument/2006/relationships/image" Target="../media/image400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44.png"/><Relationship Id="rId22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png"/><Relationship Id="rId18" Type="http://schemas.openxmlformats.org/officeDocument/2006/relationships/image" Target="../media/image490.png"/><Relationship Id="rId3" Type="http://schemas.openxmlformats.org/officeDocument/2006/relationships/image" Target="../media/image1290.png"/><Relationship Id="rId21" Type="http://schemas.openxmlformats.org/officeDocument/2006/relationships/image" Target="../media/image48.png"/><Relationship Id="rId7" Type="http://schemas.openxmlformats.org/officeDocument/2006/relationships/image" Target="../media/image370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0.png"/><Relationship Id="rId2" Type="http://schemas.openxmlformats.org/officeDocument/2006/relationships/image" Target="../media/image1280.png"/><Relationship Id="rId16" Type="http://schemas.openxmlformats.org/officeDocument/2006/relationships/image" Target="../media/image57.png"/><Relationship Id="rId20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52.png"/><Relationship Id="rId24" Type="http://schemas.openxmlformats.org/officeDocument/2006/relationships/image" Target="../media/image59.png"/><Relationship Id="rId5" Type="http://schemas.openxmlformats.org/officeDocument/2006/relationships/image" Target="../media/image42.png"/><Relationship Id="rId15" Type="http://schemas.openxmlformats.org/officeDocument/2006/relationships/image" Target="../media/image56.png"/><Relationship Id="rId23" Type="http://schemas.openxmlformats.org/officeDocument/2006/relationships/image" Target="../media/image51.png"/><Relationship Id="rId10" Type="http://schemas.openxmlformats.org/officeDocument/2006/relationships/image" Target="../media/image400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55.png"/><Relationship Id="rId22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26" Type="http://schemas.openxmlformats.org/officeDocument/2006/relationships/image" Target="../media/image610.png"/><Relationship Id="rId39" Type="http://schemas.openxmlformats.org/officeDocument/2006/relationships/image" Target="../media/image67.png"/><Relationship Id="rId3" Type="http://schemas.openxmlformats.org/officeDocument/2006/relationships/image" Target="../media/image580.png"/><Relationship Id="rId34" Type="http://schemas.openxmlformats.org/officeDocument/2006/relationships/image" Target="../media/image400.png"/><Relationship Id="rId42" Type="http://schemas.openxmlformats.org/officeDocument/2006/relationships/image" Target="../media/image48.png"/><Relationship Id="rId7" Type="http://schemas.openxmlformats.org/officeDocument/2006/relationships/image" Target="../media/image62.png"/><Relationship Id="rId33" Type="http://schemas.openxmlformats.org/officeDocument/2006/relationships/image" Target="../media/image391.png"/><Relationship Id="rId38" Type="http://schemas.openxmlformats.org/officeDocument/2006/relationships/image" Target="../media/image66.png"/><Relationship Id="rId46" Type="http://schemas.openxmlformats.org/officeDocument/2006/relationships/image" Target="../media/image68.png"/><Relationship Id="rId41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37" Type="http://schemas.openxmlformats.org/officeDocument/2006/relationships/image" Target="../media/image63.png"/><Relationship Id="rId40" Type="http://schemas.openxmlformats.org/officeDocument/2006/relationships/image" Target="../media/image65.png"/><Relationship Id="rId45" Type="http://schemas.openxmlformats.org/officeDocument/2006/relationships/image" Target="../media/image51.png"/><Relationship Id="rId5" Type="http://schemas.openxmlformats.org/officeDocument/2006/relationships/image" Target="../media/image601.png"/><Relationship Id="rId28" Type="http://schemas.openxmlformats.org/officeDocument/2006/relationships/image" Target="../media/image341.png"/><Relationship Id="rId36" Type="http://schemas.openxmlformats.org/officeDocument/2006/relationships/image" Target="../media/image64.png"/><Relationship Id="rId31" Type="http://schemas.openxmlformats.org/officeDocument/2006/relationships/image" Target="../media/image370.png"/><Relationship Id="rId44" Type="http://schemas.openxmlformats.org/officeDocument/2006/relationships/image" Target="../media/image42.png"/><Relationship Id="rId4" Type="http://schemas.openxmlformats.org/officeDocument/2006/relationships/image" Target="../media/image592.png"/><Relationship Id="rId27" Type="http://schemas.openxmlformats.org/officeDocument/2006/relationships/image" Target="../media/image620.png"/><Relationship Id="rId30" Type="http://schemas.openxmlformats.org/officeDocument/2006/relationships/image" Target="../media/image360.png"/><Relationship Id="rId43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0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84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46" Type="http://schemas.openxmlformats.org/officeDocument/2006/relationships/image" Target="../media/image360.png"/><Relationship Id="rId2" Type="http://schemas.openxmlformats.org/officeDocument/2006/relationships/image" Target="../media/image650.png"/><Relationship Id="rId29" Type="http://schemas.openxmlformats.org/officeDocument/2006/relationships/image" Target="../media/image79.png"/><Relationship Id="rId54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3" Type="http://schemas.openxmlformats.org/officeDocument/2006/relationships/image" Target="../media/image81.png"/><Relationship Id="rId58" Type="http://schemas.openxmlformats.org/officeDocument/2006/relationships/image" Target="../media/image51.png"/><Relationship Id="rId5" Type="http://schemas.openxmlformats.org/officeDocument/2006/relationships/image" Target="../media/image70.png"/><Relationship Id="rId28" Type="http://schemas.openxmlformats.org/officeDocument/2006/relationships/image" Target="../media/image82.png"/><Relationship Id="rId49" Type="http://schemas.openxmlformats.org/officeDocument/2006/relationships/image" Target="../media/image391.png"/><Relationship Id="rId57" Type="http://schemas.openxmlformats.org/officeDocument/2006/relationships/image" Target="../media/image42.png"/><Relationship Id="rId10" Type="http://schemas.openxmlformats.org/officeDocument/2006/relationships/image" Target="../media/image75.png"/><Relationship Id="rId44" Type="http://schemas.openxmlformats.org/officeDocument/2006/relationships/image" Target="../media/image341.png"/><Relationship Id="rId52" Type="http://schemas.openxmlformats.org/officeDocument/2006/relationships/image" Target="../media/image8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43" Type="http://schemas.openxmlformats.org/officeDocument/2006/relationships/image" Target="../media/image620.png"/><Relationship Id="rId56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86.png"/><Relationship Id="rId63" Type="http://schemas.openxmlformats.org/officeDocument/2006/relationships/image" Target="../media/image90.png"/><Relationship Id="rId46" Type="http://schemas.openxmlformats.org/officeDocument/2006/relationships/image" Target="../media/image360.png"/><Relationship Id="rId2" Type="http://schemas.openxmlformats.org/officeDocument/2006/relationships/image" Target="../media/image650.png"/><Relationship Id="rId54" Type="http://schemas.openxmlformats.org/officeDocument/2006/relationships/image" Target="../media/image852.png"/><Relationship Id="rId6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3" Type="http://schemas.openxmlformats.org/officeDocument/2006/relationships/image" Target="../media/image81.png"/><Relationship Id="rId66" Type="http://schemas.openxmlformats.org/officeDocument/2006/relationships/image" Target="../media/image51.png"/><Relationship Id="rId49" Type="http://schemas.openxmlformats.org/officeDocument/2006/relationships/image" Target="../media/image391.png"/><Relationship Id="rId61" Type="http://schemas.openxmlformats.org/officeDocument/2006/relationships/image" Target="../media/image88.png"/><Relationship Id="rId44" Type="http://schemas.openxmlformats.org/officeDocument/2006/relationships/image" Target="../media/image341.png"/><Relationship Id="rId65" Type="http://schemas.openxmlformats.org/officeDocument/2006/relationships/image" Target="../media/image42.png"/><Relationship Id="rId43" Type="http://schemas.openxmlformats.org/officeDocument/2006/relationships/image" Target="../media/image620.png"/><Relationship Id="rId56" Type="http://schemas.openxmlformats.org/officeDocument/2006/relationships/image" Target="../media/image87.png"/><Relationship Id="rId64" Type="http://schemas.openxmlformats.org/officeDocument/2006/relationships/image" Target="../media/image904.png"/></Relationships>
</file>

<file path=ppt/slides/_rels/slide2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20.png"/><Relationship Id="rId26" Type="http://schemas.openxmlformats.org/officeDocument/2006/relationships/image" Target="../media/image42.png"/><Relationship Id="rId3" Type="http://schemas.openxmlformats.org/officeDocument/2006/relationships/image" Target="../media/image873.png"/><Relationship Id="rId21" Type="http://schemas.openxmlformats.org/officeDocument/2006/relationships/image" Target="../media/image360.png"/><Relationship Id="rId17" Type="http://schemas.openxmlformats.org/officeDocument/2006/relationships/image" Target="../media/image610.png"/><Relationship Id="rId25" Type="http://schemas.openxmlformats.org/officeDocument/2006/relationships/image" Target="../media/image400.png"/><Relationship Id="rId2" Type="http://schemas.openxmlformats.org/officeDocument/2006/relationships/image" Target="../media/image9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2.png"/><Relationship Id="rId24" Type="http://schemas.openxmlformats.org/officeDocument/2006/relationships/image" Target="../media/image391.png"/><Relationship Id="rId5" Type="http://schemas.openxmlformats.org/officeDocument/2006/relationships/image" Target="../media/image892.png"/><Relationship Id="rId19" Type="http://schemas.openxmlformats.org/officeDocument/2006/relationships/image" Target="../media/image341.png"/><Relationship Id="rId4" Type="http://schemas.openxmlformats.org/officeDocument/2006/relationships/image" Target="../media/image882.png"/><Relationship Id="rId22" Type="http://schemas.openxmlformats.org/officeDocument/2006/relationships/image" Target="../media/image370.png"/><Relationship Id="rId27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59.png"/><Relationship Id="rId3" Type="http://schemas.openxmlformats.org/officeDocument/2006/relationships/image" Target="../media/image92.png"/><Relationship Id="rId21" Type="http://schemas.openxmlformats.org/officeDocument/2006/relationships/image" Target="../media/image620.png"/><Relationship Id="rId25" Type="http://schemas.openxmlformats.org/officeDocument/2006/relationships/image" Target="../media/image370.png"/><Relationship Id="rId2" Type="http://schemas.openxmlformats.org/officeDocument/2006/relationships/image" Target="../media/image91.png"/><Relationship Id="rId20" Type="http://schemas.openxmlformats.org/officeDocument/2006/relationships/image" Target="../media/image610.pn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60.png"/><Relationship Id="rId5" Type="http://schemas.openxmlformats.org/officeDocument/2006/relationships/image" Target="../media/image93.png"/><Relationship Id="rId28" Type="http://schemas.openxmlformats.org/officeDocument/2006/relationships/image" Target="../media/image400.png"/><Relationship Id="rId19" Type="http://schemas.openxmlformats.org/officeDocument/2006/relationships/image" Target="../media/image401.png"/><Relationship Id="rId4" Type="http://schemas.openxmlformats.org/officeDocument/2006/relationships/image" Target="../media/image921.png"/><Relationship Id="rId22" Type="http://schemas.openxmlformats.org/officeDocument/2006/relationships/image" Target="../media/image341.png"/><Relationship Id="rId27" Type="http://schemas.openxmlformats.org/officeDocument/2006/relationships/image" Target="../media/image391.png"/><Relationship Id="rId30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41.png"/><Relationship Id="rId4" Type="http://schemas.openxmlformats.org/officeDocument/2006/relationships/image" Target="../media/image40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17" Type="http://schemas.openxmlformats.org/officeDocument/2006/relationships/image" Target="../media/image103.png"/><Relationship Id="rId2" Type="http://schemas.openxmlformats.org/officeDocument/2006/relationships/image" Target="../media/image772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1.png"/><Relationship Id="rId11" Type="http://schemas.openxmlformats.org/officeDocument/2006/relationships/image" Target="../media/image982.png"/><Relationship Id="rId5" Type="http://schemas.openxmlformats.org/officeDocument/2006/relationships/image" Target="../media/image792.png"/><Relationship Id="rId15" Type="http://schemas.openxmlformats.org/officeDocument/2006/relationships/image" Target="../media/image100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02.png"/><Relationship Id="rId1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3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1.png"/><Relationship Id="rId11" Type="http://schemas.openxmlformats.org/officeDocument/2006/relationships/image" Target="../media/image982.png"/><Relationship Id="rId5" Type="http://schemas.openxmlformats.org/officeDocument/2006/relationships/image" Target="../media/image792.png"/><Relationship Id="rId15" Type="http://schemas.openxmlformats.org/officeDocument/2006/relationships/image" Target="../media/image100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10.png"/><Relationship Id="rId14" Type="http://schemas.openxmlformats.org/officeDocument/2006/relationships/image" Target="../media/image10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17" Type="http://schemas.openxmlformats.org/officeDocument/2006/relationships/image" Target="../media/image102.png"/><Relationship Id="rId2" Type="http://schemas.openxmlformats.org/officeDocument/2006/relationships/image" Target="../media/image772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1.png"/><Relationship Id="rId11" Type="http://schemas.openxmlformats.org/officeDocument/2006/relationships/image" Target="../media/image982.png"/><Relationship Id="rId5" Type="http://schemas.openxmlformats.org/officeDocument/2006/relationships/image" Target="../media/image792.png"/><Relationship Id="rId15" Type="http://schemas.openxmlformats.org/officeDocument/2006/relationships/image" Target="../media/image103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104.png"/><Relationship Id="rId14" Type="http://schemas.openxmlformats.org/officeDocument/2006/relationships/image" Target="../media/image10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8" Type="http://schemas.openxmlformats.org/officeDocument/2006/relationships/image" Target="../media/image990.png"/><Relationship Id="rId26" Type="http://schemas.openxmlformats.org/officeDocument/2006/relationships/image" Target="../media/image111.png"/><Relationship Id="rId3" Type="http://schemas.openxmlformats.org/officeDocument/2006/relationships/image" Target="../media/image107.png"/><Relationship Id="rId21" Type="http://schemas.openxmlformats.org/officeDocument/2006/relationships/image" Target="../media/image1031.png"/><Relationship Id="rId7" Type="http://schemas.openxmlformats.org/officeDocument/2006/relationships/image" Target="../media/image901.png"/><Relationship Id="rId17" Type="http://schemas.openxmlformats.org/officeDocument/2006/relationships/image" Target="../media/image981.png"/><Relationship Id="rId25" Type="http://schemas.openxmlformats.org/officeDocument/2006/relationships/image" Target="../media/image1050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11" Type="http://schemas.openxmlformats.org/officeDocument/2006/relationships/image" Target="../media/image950.png"/><Relationship Id="rId24" Type="http://schemas.openxmlformats.org/officeDocument/2006/relationships/image" Target="../media/image110.png"/><Relationship Id="rId5" Type="http://schemas.openxmlformats.org/officeDocument/2006/relationships/image" Target="../media/image880.png"/><Relationship Id="rId15" Type="http://schemas.openxmlformats.org/officeDocument/2006/relationships/image" Target="../media/image960.png"/><Relationship Id="rId23" Type="http://schemas.openxmlformats.org/officeDocument/2006/relationships/image" Target="../media/image109.png"/><Relationship Id="rId10" Type="http://schemas.openxmlformats.org/officeDocument/2006/relationships/image" Target="../media/image940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31.png"/><Relationship Id="rId14" Type="http://schemas.openxmlformats.org/officeDocument/2006/relationships/image" Target="../media/image330.png"/><Relationship Id="rId22" Type="http://schemas.openxmlformats.org/officeDocument/2006/relationships/image" Target="../media/image10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8" Type="http://schemas.openxmlformats.org/officeDocument/2006/relationships/image" Target="../media/image990.png"/><Relationship Id="rId26" Type="http://schemas.openxmlformats.org/officeDocument/2006/relationships/image" Target="../media/image1120.png"/><Relationship Id="rId3" Type="http://schemas.openxmlformats.org/officeDocument/2006/relationships/image" Target="../media/image107.png"/><Relationship Id="rId21" Type="http://schemas.openxmlformats.org/officeDocument/2006/relationships/image" Target="../media/image981.png"/><Relationship Id="rId7" Type="http://schemas.openxmlformats.org/officeDocument/2006/relationships/image" Target="../media/image901.png"/><Relationship Id="rId12" Type="http://schemas.openxmlformats.org/officeDocument/2006/relationships/image" Target="../media/image950.png"/><Relationship Id="rId17" Type="http://schemas.openxmlformats.org/officeDocument/2006/relationships/image" Target="../media/image113.png"/><Relationship Id="rId25" Type="http://schemas.openxmlformats.org/officeDocument/2006/relationships/image" Target="../media/image111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80.png"/><Relationship Id="rId29" Type="http://schemas.openxmlformats.org/officeDocument/2006/relationships/image" Target="../media/image10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24" Type="http://schemas.openxmlformats.org/officeDocument/2006/relationships/image" Target="../media/image1040.png"/><Relationship Id="rId5" Type="http://schemas.openxmlformats.org/officeDocument/2006/relationships/image" Target="../media/image880.png"/><Relationship Id="rId15" Type="http://schemas.openxmlformats.org/officeDocument/2006/relationships/image" Target="../media/image340.png"/><Relationship Id="rId23" Type="http://schemas.openxmlformats.org/officeDocument/2006/relationships/image" Target="../media/image115.png"/><Relationship Id="rId28" Type="http://schemas.openxmlformats.org/officeDocument/2006/relationships/image" Target="../media/image411.png"/><Relationship Id="rId10" Type="http://schemas.openxmlformats.org/officeDocument/2006/relationships/image" Target="../media/image931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112.png"/><Relationship Id="rId14" Type="http://schemas.openxmlformats.org/officeDocument/2006/relationships/image" Target="../media/image330.png"/><Relationship Id="rId22" Type="http://schemas.openxmlformats.org/officeDocument/2006/relationships/image" Target="../media/image114.png"/><Relationship Id="rId27" Type="http://schemas.openxmlformats.org/officeDocument/2006/relationships/image" Target="../media/image113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6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33" Type="http://schemas.openxmlformats.org/officeDocument/2006/relationships/image" Target="../media/image136.png"/><Relationship Id="rId2" Type="http://schemas.openxmlformats.org/officeDocument/2006/relationships/image" Target="../media/image1140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32" Type="http://schemas.openxmlformats.org/officeDocument/2006/relationships/image" Target="../media/image135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29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050.png"/><Relationship Id="rId4" Type="http://schemas.openxmlformats.org/officeDocument/2006/relationships/image" Target="../media/image1160.png"/><Relationship Id="rId9" Type="http://schemas.openxmlformats.org/officeDocument/2006/relationships/image" Target="../media/image112.png"/><Relationship Id="rId14" Type="http://schemas.openxmlformats.org/officeDocument/2006/relationships/image" Target="../media/image590.png"/><Relationship Id="rId22" Type="http://schemas.openxmlformats.org/officeDocument/2006/relationships/image" Target="../media/image125.png"/><Relationship Id="rId27" Type="http://schemas.openxmlformats.org/officeDocument/2006/relationships/image" Target="../media/image690.png"/><Relationship Id="rId30" Type="http://schemas.openxmlformats.org/officeDocument/2006/relationships/image" Target="../media/image1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500.png"/><Relationship Id="rId21" Type="http://schemas.openxmlformats.org/officeDocument/2006/relationships/image" Target="../media/image114.png"/><Relationship Id="rId7" Type="http://schemas.openxmlformats.org/officeDocument/2006/relationships/image" Target="../media/image530.png"/><Relationship Id="rId12" Type="http://schemas.openxmlformats.org/officeDocument/2006/relationships/image" Target="../media/image122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33" Type="http://schemas.openxmlformats.org/officeDocument/2006/relationships/image" Target="../media/image141.png"/><Relationship Id="rId2" Type="http://schemas.openxmlformats.org/officeDocument/2006/relationships/image" Target="../media/image137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32" Type="http://schemas.openxmlformats.org/officeDocument/2006/relationships/image" Target="../media/image1050.png"/><Relationship Id="rId5" Type="http://schemas.openxmlformats.org/officeDocument/2006/relationships/image" Target="../media/image872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138.png"/><Relationship Id="rId10" Type="http://schemas.openxmlformats.org/officeDocument/2006/relationships/image" Target="../media/image120.png"/><Relationship Id="rId19" Type="http://schemas.openxmlformats.org/officeDocument/2006/relationships/image" Target="../media/image630.png"/><Relationship Id="rId4" Type="http://schemas.openxmlformats.org/officeDocument/2006/relationships/image" Target="../media/image116.png"/><Relationship Id="rId9" Type="http://schemas.openxmlformats.org/officeDocument/2006/relationships/image" Target="../media/image108.png"/><Relationship Id="rId14" Type="http://schemas.openxmlformats.org/officeDocument/2006/relationships/image" Target="../media/image760.png"/><Relationship Id="rId22" Type="http://schemas.openxmlformats.org/officeDocument/2006/relationships/image" Target="../media/image130.png"/><Relationship Id="rId27" Type="http://schemas.openxmlformats.org/officeDocument/2006/relationships/image" Target="../media/image131.png"/><Relationship Id="rId30" Type="http://schemas.openxmlformats.org/officeDocument/2006/relationships/image" Target="../media/image1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07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33" Type="http://schemas.openxmlformats.org/officeDocument/2006/relationships/image" Target="../media/image144.png"/><Relationship Id="rId2" Type="http://schemas.openxmlformats.org/officeDocument/2006/relationships/image" Target="../media/image851.png"/><Relationship Id="rId16" Type="http://schemas.openxmlformats.org/officeDocument/2006/relationships/image" Target="../media/image113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32" Type="http://schemas.openxmlformats.org/officeDocument/2006/relationships/image" Target="../media/image143.png"/><Relationship Id="rId5" Type="http://schemas.openxmlformats.org/officeDocument/2006/relationships/image" Target="../media/image750.png"/><Relationship Id="rId15" Type="http://schemas.openxmlformats.org/officeDocument/2006/relationships/image" Target="../media/image97.png"/><Relationship Id="rId23" Type="http://schemas.openxmlformats.org/officeDocument/2006/relationships/image" Target="../media/image670.png"/><Relationship Id="rId28" Type="http://schemas.openxmlformats.org/officeDocument/2006/relationships/image" Target="../media/image142.png"/><Relationship Id="rId19" Type="http://schemas.openxmlformats.org/officeDocument/2006/relationships/image" Target="../media/image630.png"/><Relationship Id="rId31" Type="http://schemas.openxmlformats.org/officeDocument/2006/relationships/image" Target="../media/image1050.png"/><Relationship Id="rId4" Type="http://schemas.openxmlformats.org/officeDocument/2006/relationships/image" Target="../media/image870.png"/><Relationship Id="rId14" Type="http://schemas.openxmlformats.org/officeDocument/2006/relationships/image" Target="../media/image760.png"/><Relationship Id="rId27" Type="http://schemas.openxmlformats.org/officeDocument/2006/relationships/image" Target="../media/image1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961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5" Type="http://schemas.openxmlformats.org/officeDocument/2006/relationships/image" Target="../media/image750.png"/><Relationship Id="rId15" Type="http://schemas.openxmlformats.org/officeDocument/2006/relationships/image" Target="../media/image1420.png"/><Relationship Id="rId23" Type="http://schemas.openxmlformats.org/officeDocument/2006/relationships/image" Target="../media/image1450.png"/><Relationship Id="rId10" Type="http://schemas.openxmlformats.org/officeDocument/2006/relationships/image" Target="../media/image1410.png"/><Relationship Id="rId19" Type="http://schemas.openxmlformats.org/officeDocument/2006/relationships/image" Target="../media/image630.png"/><Relationship Id="rId4" Type="http://schemas.openxmlformats.org/officeDocument/2006/relationships/image" Target="../media/image870.png"/><Relationship Id="rId9" Type="http://schemas.openxmlformats.org/officeDocument/2006/relationships/image" Target="../media/image1400.png"/><Relationship Id="rId14" Type="http://schemas.openxmlformats.org/officeDocument/2006/relationships/image" Target="../media/image760.png"/><Relationship Id="rId22" Type="http://schemas.openxmlformats.org/officeDocument/2006/relationships/image" Target="../media/image1440.png"/><Relationship Id="rId27" Type="http://schemas.openxmlformats.org/officeDocument/2006/relationships/image" Target="../media/image1050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70.png"/><Relationship Id="rId21" Type="http://schemas.openxmlformats.org/officeDocument/2006/relationships/image" Target="../media/image1040.png"/><Relationship Id="rId7" Type="http://schemas.openxmlformats.org/officeDocument/2006/relationships/image" Target="../media/image901.png"/><Relationship Id="rId25" Type="http://schemas.openxmlformats.org/officeDocument/2006/relationships/image" Target="../media/image690.png"/><Relationship Id="rId2" Type="http://schemas.openxmlformats.org/officeDocument/2006/relationships/image" Target="../media/image930.png"/><Relationship Id="rId16" Type="http://schemas.openxmlformats.org/officeDocument/2006/relationships/image" Target="../media/image900.png"/><Relationship Id="rId20" Type="http://schemas.openxmlformats.org/officeDocument/2006/relationships/image" Target="../media/image980.png"/><Relationship Id="rId29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1.png"/><Relationship Id="rId11" Type="http://schemas.openxmlformats.org/officeDocument/2006/relationships/image" Target="../media/image570.png"/><Relationship Id="rId5" Type="http://schemas.openxmlformats.org/officeDocument/2006/relationships/image" Target="../media/image750.png"/><Relationship Id="rId15" Type="http://schemas.openxmlformats.org/officeDocument/2006/relationships/image" Target="../media/image970.png"/><Relationship Id="rId23" Type="http://schemas.openxmlformats.org/officeDocument/2006/relationships/image" Target="../media/image670.png"/><Relationship Id="rId28" Type="http://schemas.openxmlformats.org/officeDocument/2006/relationships/image" Target="../media/image147.png"/><Relationship Id="rId36" Type="http://schemas.openxmlformats.org/officeDocument/2006/relationships/image" Target="../media/image1050.png"/><Relationship Id="rId19" Type="http://schemas.openxmlformats.org/officeDocument/2006/relationships/image" Target="../media/image154.png"/><Relationship Id="rId14" Type="http://schemas.openxmlformats.org/officeDocument/2006/relationships/image" Target="../media/image760.png"/><Relationship Id="rId27" Type="http://schemas.openxmlformats.org/officeDocument/2006/relationships/image" Target="../media/image14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482.png"/><Relationship Id="rId7" Type="http://schemas.openxmlformats.org/officeDocument/2006/relationships/image" Target="../media/image157.png"/><Relationship Id="rId12" Type="http://schemas.openxmlformats.org/officeDocument/2006/relationships/image" Target="../media/image1510.png"/><Relationship Id="rId2" Type="http://schemas.openxmlformats.org/officeDocument/2006/relationships/image" Target="../media/image14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0.png"/><Relationship Id="rId10" Type="http://schemas.openxmlformats.org/officeDocument/2006/relationships/image" Target="../media/image153.png"/><Relationship Id="rId4" Type="http://schemas.openxmlformats.org/officeDocument/2006/relationships/image" Target="../media/image155.png"/><Relationship Id="rId9" Type="http://schemas.openxmlformats.org/officeDocument/2006/relationships/image" Target="../media/image15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69.png"/><Relationship Id="rId3" Type="http://schemas.openxmlformats.org/officeDocument/2006/relationships/image" Target="../media/image149.png"/><Relationship Id="rId7" Type="http://schemas.openxmlformats.org/officeDocument/2006/relationships/image" Target="../media/image164.png"/><Relationship Id="rId12" Type="http://schemas.openxmlformats.org/officeDocument/2006/relationships/image" Target="../media/image168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7.png"/><Relationship Id="rId5" Type="http://schemas.openxmlformats.org/officeDocument/2006/relationships/image" Target="../media/image1531.png"/><Relationship Id="rId10" Type="http://schemas.openxmlformats.org/officeDocument/2006/relationships/image" Target="../media/image166.png"/><Relationship Id="rId4" Type="http://schemas.openxmlformats.org/officeDocument/2006/relationships/image" Target="../media/image1522.png"/><Relationship Id="rId9" Type="http://schemas.openxmlformats.org/officeDocument/2006/relationships/image" Target="../media/image16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1.png"/><Relationship Id="rId13" Type="http://schemas.openxmlformats.org/officeDocument/2006/relationships/image" Target="../media/image167.png"/><Relationship Id="rId3" Type="http://schemas.openxmlformats.org/officeDocument/2006/relationships/image" Target="../media/image1522.png"/><Relationship Id="rId7" Type="http://schemas.openxmlformats.org/officeDocument/2006/relationships/image" Target="../media/image165.png"/><Relationship Id="rId12" Type="http://schemas.openxmlformats.org/officeDocument/2006/relationships/image" Target="../media/image166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3.png"/><Relationship Id="rId5" Type="http://schemas.openxmlformats.org/officeDocument/2006/relationships/image" Target="../media/image149.png"/><Relationship Id="rId15" Type="http://schemas.openxmlformats.org/officeDocument/2006/relationships/image" Target="../media/image169.png"/><Relationship Id="rId10" Type="http://schemas.openxmlformats.org/officeDocument/2006/relationships/image" Target="../media/image164.png"/><Relationship Id="rId4" Type="http://schemas.openxmlformats.org/officeDocument/2006/relationships/image" Target="../media/image171.png"/><Relationship Id="rId14" Type="http://schemas.openxmlformats.org/officeDocument/2006/relationships/image" Target="../media/image1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nk.springer.com/chapter/10.1007/3-540-45708-9_21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jpeg"/><Relationship Id="rId13" Type="http://schemas.openxmlformats.org/officeDocument/2006/relationships/image" Target="../media/image1660.png"/><Relationship Id="rId18" Type="http://schemas.openxmlformats.org/officeDocument/2006/relationships/image" Target="../media/image1713.png"/><Relationship Id="rId3" Type="http://schemas.openxmlformats.org/officeDocument/2006/relationships/image" Target="../media/image1480.png"/><Relationship Id="rId21" Type="http://schemas.openxmlformats.org/officeDocument/2006/relationships/image" Target="../media/image1742.png"/><Relationship Id="rId7" Type="http://schemas.openxmlformats.org/officeDocument/2006/relationships/image" Target="../media/image1190.png"/><Relationship Id="rId12" Type="http://schemas.openxmlformats.org/officeDocument/2006/relationships/image" Target="../media/image1652.png"/><Relationship Id="rId17" Type="http://schemas.openxmlformats.org/officeDocument/2006/relationships/image" Target="../media/image1702.png"/><Relationship Id="rId2" Type="http://schemas.openxmlformats.org/officeDocument/2006/relationships/image" Target="../media/image1470.png"/><Relationship Id="rId16" Type="http://schemas.openxmlformats.org/officeDocument/2006/relationships/image" Target="../media/image1682.png"/><Relationship Id="rId20" Type="http://schemas.openxmlformats.org/officeDocument/2006/relationships/image" Target="../media/image17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11" Type="http://schemas.openxmlformats.org/officeDocument/2006/relationships/image" Target="../media/image1530.png"/><Relationship Id="rId15" Type="http://schemas.openxmlformats.org/officeDocument/2006/relationships/image" Target="../media/image1640.png"/><Relationship Id="rId23" Type="http://schemas.openxmlformats.org/officeDocument/2006/relationships/image" Target="../media/image176.png"/><Relationship Id="rId10" Type="http://schemas.openxmlformats.org/officeDocument/2006/relationships/image" Target="../media/image1520.png"/><Relationship Id="rId19" Type="http://schemas.openxmlformats.org/officeDocument/2006/relationships/image" Target="../media/image1690.png"/><Relationship Id="rId4" Type="http://schemas.openxmlformats.org/officeDocument/2006/relationships/image" Target="../media/image172.png"/><Relationship Id="rId9" Type="http://schemas.openxmlformats.org/officeDocument/2006/relationships/image" Target="../media/image1521.png"/><Relationship Id="rId14" Type="http://schemas.openxmlformats.org/officeDocument/2006/relationships/image" Target="../media/image1671.png"/><Relationship Id="rId22" Type="http://schemas.openxmlformats.org/officeDocument/2006/relationships/image" Target="../media/image175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0.png"/><Relationship Id="rId26" Type="http://schemas.openxmlformats.org/officeDocument/2006/relationships/image" Target="../media/image1682.png"/><Relationship Id="rId3" Type="http://schemas.openxmlformats.org/officeDocument/2006/relationships/image" Target="../media/image172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5" Type="http://schemas.openxmlformats.org/officeDocument/2006/relationships/image" Target="../media/image1640.png"/><Relationship Id="rId2" Type="http://schemas.openxmlformats.org/officeDocument/2006/relationships/image" Target="../media/image1480.png"/><Relationship Id="rId29" Type="http://schemas.openxmlformats.org/officeDocument/2006/relationships/image" Target="../media/image1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24" Type="http://schemas.openxmlformats.org/officeDocument/2006/relationships/image" Target="../media/image173.jpeg"/><Relationship Id="rId32" Type="http://schemas.openxmlformats.org/officeDocument/2006/relationships/image" Target="../media/image180.png"/><Relationship Id="rId23" Type="http://schemas.openxmlformats.org/officeDocument/2006/relationships/image" Target="../media/image176.png"/><Relationship Id="rId28" Type="http://schemas.openxmlformats.org/officeDocument/2006/relationships/image" Target="../media/image177.png"/><Relationship Id="rId31" Type="http://schemas.openxmlformats.org/officeDocument/2006/relationships/image" Target="../media/image179.png"/><Relationship Id="rId22" Type="http://schemas.openxmlformats.org/officeDocument/2006/relationships/image" Target="../media/image1470.png"/><Relationship Id="rId27" Type="http://schemas.openxmlformats.org/officeDocument/2006/relationships/image" Target="../media/image1722.png"/><Relationship Id="rId30" Type="http://schemas.openxmlformats.org/officeDocument/2006/relationships/image" Target="../media/image17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17" Type="http://schemas.openxmlformats.org/officeDocument/2006/relationships/image" Target="../media/image199.png"/><Relationship Id="rId2" Type="http://schemas.openxmlformats.org/officeDocument/2006/relationships/image" Target="../media/image184.png"/><Relationship Id="rId16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5" Type="http://schemas.openxmlformats.org/officeDocument/2006/relationships/image" Target="../media/image19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1.png"/><Relationship Id="rId3" Type="http://schemas.openxmlformats.org/officeDocument/2006/relationships/image" Target="../media/image1630.png"/><Relationship Id="rId7" Type="http://schemas.openxmlformats.org/officeDocument/2006/relationships/image" Target="../media/image1741.png"/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1.png"/><Relationship Id="rId11" Type="http://schemas.openxmlformats.org/officeDocument/2006/relationships/image" Target="../media/image1711.png"/><Relationship Id="rId5" Type="http://schemas.openxmlformats.org/officeDocument/2006/relationships/image" Target="../media/image1651.png"/><Relationship Id="rId10" Type="http://schemas.openxmlformats.org/officeDocument/2006/relationships/image" Target="../media/image1851.png"/><Relationship Id="rId4" Type="http://schemas.openxmlformats.org/officeDocument/2006/relationships/image" Target="../media/image1731.png"/><Relationship Id="rId9" Type="http://schemas.openxmlformats.org/officeDocument/2006/relationships/image" Target="../media/image169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0.png"/><Relationship Id="rId13" Type="http://schemas.openxmlformats.org/officeDocument/2006/relationships/image" Target="../media/image1730.png"/><Relationship Id="rId3" Type="http://schemas.openxmlformats.org/officeDocument/2006/relationships/image" Target="../media/image1540.png"/><Relationship Id="rId7" Type="http://schemas.openxmlformats.org/officeDocument/2006/relationships/image" Target="../media/image1670.png"/><Relationship Id="rId12" Type="http://schemas.openxmlformats.org/officeDocument/2006/relationships/image" Target="../media/image1871.png"/><Relationship Id="rId16" Type="http://schemas.openxmlformats.org/officeDocument/2006/relationships/image" Target="../media/image17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1.png"/><Relationship Id="rId11" Type="http://schemas.openxmlformats.org/officeDocument/2006/relationships/image" Target="../media/image1710.png"/><Relationship Id="rId5" Type="http://schemas.openxmlformats.org/officeDocument/2006/relationships/image" Target="../media/image1650.png"/><Relationship Id="rId15" Type="http://schemas.openxmlformats.org/officeDocument/2006/relationships/image" Target="../media/image1883.png"/><Relationship Id="rId10" Type="http://schemas.openxmlformats.org/officeDocument/2006/relationships/image" Target="../media/image1700.png"/><Relationship Id="rId4" Type="http://schemas.openxmlformats.org/officeDocument/2006/relationships/image" Target="../media/image1860.png"/><Relationship Id="rId9" Type="http://schemas.openxmlformats.org/officeDocument/2006/relationships/image" Target="../media/image1741.png"/><Relationship Id="rId14" Type="http://schemas.openxmlformats.org/officeDocument/2006/relationships/image" Target="../media/image176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3" Type="http://schemas.openxmlformats.org/officeDocument/2006/relationships/image" Target="../media/image1540.png"/><Relationship Id="rId21" Type="http://schemas.openxmlformats.org/officeDocument/2006/relationships/image" Target="../media/image1912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17" Type="http://schemas.openxmlformats.org/officeDocument/2006/relationships/image" Target="../media/image182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10.png"/><Relationship Id="rId20" Type="http://schemas.openxmlformats.org/officeDocument/2006/relationships/image" Target="../media/image18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0.png"/><Relationship Id="rId11" Type="http://schemas.openxmlformats.org/officeDocument/2006/relationships/image" Target="../media/image1891.png"/><Relationship Id="rId24" Type="http://schemas.openxmlformats.org/officeDocument/2006/relationships/image" Target="../media/image1922.png"/><Relationship Id="rId5" Type="http://schemas.openxmlformats.org/officeDocument/2006/relationships/image" Target="../media/image1731.png"/><Relationship Id="rId15" Type="http://schemas.openxmlformats.org/officeDocument/2006/relationships/image" Target="../media/image1800.png"/><Relationship Id="rId23" Type="http://schemas.openxmlformats.org/officeDocument/2006/relationships/image" Target="../media/image1882.png"/><Relationship Id="rId10" Type="http://schemas.openxmlformats.org/officeDocument/2006/relationships/image" Target="../media/image1710.png"/><Relationship Id="rId19" Type="http://schemas.openxmlformats.org/officeDocument/2006/relationships/image" Target="../media/image184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901.png"/><Relationship Id="rId22" Type="http://schemas.openxmlformats.org/officeDocument/2006/relationships/image" Target="../media/image187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0.png"/><Relationship Id="rId13" Type="http://schemas.openxmlformats.org/officeDocument/2006/relationships/image" Target="../media/image1970.png"/><Relationship Id="rId3" Type="http://schemas.openxmlformats.org/officeDocument/2006/relationships/image" Target="../media/image1881.png"/><Relationship Id="rId7" Type="http://schemas.openxmlformats.org/officeDocument/2006/relationships/image" Target="../media/image1911.png"/><Relationship Id="rId12" Type="http://schemas.openxmlformats.org/officeDocument/2006/relationships/image" Target="../media/image1721.png"/><Relationship Id="rId2" Type="http://schemas.openxmlformats.org/officeDocument/2006/relationships/image" Target="../media/image17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0.png"/><Relationship Id="rId11" Type="http://schemas.openxmlformats.org/officeDocument/2006/relationships/image" Target="../media/image1960.png"/><Relationship Id="rId5" Type="http://schemas.openxmlformats.org/officeDocument/2006/relationships/image" Target="../media/image1890.png"/><Relationship Id="rId10" Type="http://schemas.openxmlformats.org/officeDocument/2006/relationships/image" Target="../media/image1950.png"/><Relationship Id="rId4" Type="http://schemas.openxmlformats.org/officeDocument/2006/relationships/image" Target="../media/image1900.png"/><Relationship Id="rId9" Type="http://schemas.openxmlformats.org/officeDocument/2006/relationships/image" Target="../media/image1712.png"/><Relationship Id="rId14" Type="http://schemas.openxmlformats.org/officeDocument/2006/relationships/image" Target="../media/image199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18" Type="http://schemas.openxmlformats.org/officeDocument/2006/relationships/image" Target="../media/image205.png"/><Relationship Id="rId26" Type="http://schemas.openxmlformats.org/officeDocument/2006/relationships/image" Target="../media/image212.png"/><Relationship Id="rId3" Type="http://schemas.openxmlformats.org/officeDocument/2006/relationships/image" Target="../media/image1881.png"/><Relationship Id="rId21" Type="http://schemas.openxmlformats.org/officeDocument/2006/relationships/image" Target="../media/image1990.png"/><Relationship Id="rId7" Type="http://schemas.openxmlformats.org/officeDocument/2006/relationships/image" Target="../media/image1980.png"/><Relationship Id="rId17" Type="http://schemas.openxmlformats.org/officeDocument/2006/relationships/image" Target="../media/image204.png"/><Relationship Id="rId2" Type="http://schemas.openxmlformats.org/officeDocument/2006/relationships/image" Target="../media/image1720.png"/><Relationship Id="rId16" Type="http://schemas.openxmlformats.org/officeDocument/2006/relationships/image" Target="../media/image1880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0.png"/><Relationship Id="rId11" Type="http://schemas.openxmlformats.org/officeDocument/2006/relationships/image" Target="../media/image201.png"/><Relationship Id="rId5" Type="http://schemas.openxmlformats.org/officeDocument/2006/relationships/image" Target="../media/image1890.png"/><Relationship Id="rId15" Type="http://schemas.openxmlformats.org/officeDocument/2006/relationships/image" Target="../media/image203.png"/><Relationship Id="rId23" Type="http://schemas.openxmlformats.org/officeDocument/2006/relationships/image" Target="../media/image1921.png"/><Relationship Id="rId28" Type="http://schemas.openxmlformats.org/officeDocument/2006/relationships/image" Target="../media/image208.png"/><Relationship Id="rId10" Type="http://schemas.openxmlformats.org/officeDocument/2006/relationships/image" Target="../media/image200.png"/><Relationship Id="rId19" Type="http://schemas.openxmlformats.org/officeDocument/2006/relationships/image" Target="../media/image206.png"/><Relationship Id="rId4" Type="http://schemas.openxmlformats.org/officeDocument/2006/relationships/image" Target="../media/image1900.png"/><Relationship Id="rId9" Type="http://schemas.openxmlformats.org/officeDocument/2006/relationships/image" Target="../media/image1960.png"/><Relationship Id="rId14" Type="http://schemas.openxmlformats.org/officeDocument/2006/relationships/image" Target="../media/image202.png"/><Relationship Id="rId22" Type="http://schemas.openxmlformats.org/officeDocument/2006/relationships/image" Target="../media/image1910.png"/><Relationship Id="rId27" Type="http://schemas.openxmlformats.org/officeDocument/2006/relationships/image" Target="../media/image194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0.png"/><Relationship Id="rId18" Type="http://schemas.openxmlformats.org/officeDocument/2006/relationships/image" Target="../media/image205.png"/><Relationship Id="rId3" Type="http://schemas.openxmlformats.org/officeDocument/2006/relationships/image" Target="../media/image1720.png"/><Relationship Id="rId21" Type="http://schemas.openxmlformats.org/officeDocument/2006/relationships/image" Target="../media/image1990.png"/><Relationship Id="rId7" Type="http://schemas.openxmlformats.org/officeDocument/2006/relationships/image" Target="../media/image1920.png"/><Relationship Id="rId17" Type="http://schemas.openxmlformats.org/officeDocument/2006/relationships/image" Target="../media/image204.png"/><Relationship Id="rId2" Type="http://schemas.openxmlformats.org/officeDocument/2006/relationships/image" Target="../media/image1941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0.png"/><Relationship Id="rId11" Type="http://schemas.openxmlformats.org/officeDocument/2006/relationships/image" Target="../media/image200.png"/><Relationship Id="rId24" Type="http://schemas.openxmlformats.org/officeDocument/2006/relationships/image" Target="../media/image210.png"/><Relationship Id="rId5" Type="http://schemas.openxmlformats.org/officeDocument/2006/relationships/image" Target="../media/image1900.png"/><Relationship Id="rId15" Type="http://schemas.openxmlformats.org/officeDocument/2006/relationships/image" Target="../media/image203.png"/><Relationship Id="rId23" Type="http://schemas.openxmlformats.org/officeDocument/2006/relationships/image" Target="../media/image209.png"/><Relationship Id="rId10" Type="http://schemas.openxmlformats.org/officeDocument/2006/relationships/image" Target="../media/image1960.png"/><Relationship Id="rId19" Type="http://schemas.openxmlformats.org/officeDocument/2006/relationships/image" Target="../media/image206.png"/><Relationship Id="rId4" Type="http://schemas.openxmlformats.org/officeDocument/2006/relationships/image" Target="../media/image1881.png"/><Relationship Id="rId9" Type="http://schemas.openxmlformats.org/officeDocument/2006/relationships/image" Target="../media/image1940.png"/><Relationship Id="rId14" Type="http://schemas.openxmlformats.org/officeDocument/2006/relationships/image" Target="../media/image202.png"/><Relationship Id="rId22" Type="http://schemas.openxmlformats.org/officeDocument/2006/relationships/image" Target="../media/image208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/>
              <a:t>Lecture</a:t>
            </a:r>
            <a:r>
              <a:rPr lang="nb-NO" dirty="0"/>
              <a:t> 6 – </a:t>
            </a:r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24.09.2025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57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err="1"/>
                        <a:t>Symmetric</a:t>
                      </a:r>
                      <a:r>
                        <a:rPr lang="nb-NO" b="1" baseline="0" dirty="0"/>
                        <a:t> </a:t>
                      </a:r>
                      <a:r>
                        <a:rPr lang="nb-NO" b="1" baseline="0" dirty="0" err="1"/>
                        <a:t>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5560" y="5601279"/>
            <a:ext cx="1146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Unkeyed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95691" y="5601858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14373" y="1249103"/>
            <a:ext cx="18469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AEAD: </a:t>
            </a:r>
            <a:r>
              <a:rPr lang="nb-NO" sz="1600" dirty="0">
                <a:solidFill>
                  <a:schemeClr val="accent2"/>
                </a:solidFill>
              </a:rPr>
              <a:t>AES-GCM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123556">
            <a:off x="9945107" y="2644047"/>
            <a:ext cx="12650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AES-CMAC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158778">
            <a:off x="2107173" y="1570936"/>
            <a:ext cx="3292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Block </a:t>
            </a:r>
            <a:r>
              <a:rPr lang="nb-NO" sz="1600" b="1" dirty="0" err="1"/>
              <a:t>cipher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</a:t>
            </a:r>
          </a:p>
          <a:p>
            <a:r>
              <a:rPr lang="nb-NO" sz="1600" b="1" dirty="0" err="1"/>
              <a:t>Encryption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AES-CTR, AES-CBC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0" y="2148840"/>
            <a:ext cx="1206062" cy="92097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ight Brace 12"/>
          <p:cNvSpPr/>
          <p:nvPr/>
        </p:nvSpPr>
        <p:spPr bwMode="auto">
          <a:xfrm rot="16200000">
            <a:off x="7240400" y="-791182"/>
            <a:ext cx="139443" cy="4897123"/>
          </a:xfrm>
          <a:prstGeom prst="rightBrace">
            <a:avLst>
              <a:gd name="adj1" fmla="val 88397"/>
              <a:gd name="adj2" fmla="val 49441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9613595" y="2899306"/>
            <a:ext cx="716309" cy="5853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File storage verification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authentication (MACs and digital signatures)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 extraction and key derivation (PRFs)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Password hashing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Quantum-resistant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chains (Bitcoin)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  <a:blipFill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rgbClr val="CCEFDC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8788074" y="2463896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8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8896580" y="2503416"/>
            <a:ext cx="1445514" cy="8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14506" y="3093928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4506" y="3093928"/>
                <a:ext cx="570413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  <a:blipFill>
                <a:blip r:embed="rId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989822" y="2949760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Collision!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 flipV="1">
            <a:off x="1753462" y="1720084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044125" y="2433239"/>
            <a:ext cx="25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Keyless function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710274" y="1720083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205696" y="2436785"/>
            <a:ext cx="1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Compressing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/>
                  <a:t>Examples:</a:t>
                </a:r>
              </a:p>
              <a:p>
                <a:pPr marL="273050" lvl="1" indent="201613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 :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1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160</m:t>
                        </m:r>
                      </m:sup>
                    </m:sSup>
                  </m:oMath>
                </a14:m>
                <a:endParaRPr lang="nb-NO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512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  <a:blipFill rotWithShape="0">
                <a:blip r:embed="rId12"/>
                <a:stretch>
                  <a:fillRect l="-800" t="-237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6389742" y="457416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/>
              <a:t>Possible security goals: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pre-images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collisions</a:t>
            </a:r>
            <a:r>
              <a:rPr lang="nb-NO" dirty="0"/>
              <a:t> </a:t>
            </a:r>
          </a:p>
        </p:txBody>
      </p:sp>
      <p:sp>
        <p:nvSpPr>
          <p:cNvPr id="10" name="Freeform 9"/>
          <p:cNvSpPr/>
          <p:nvPr/>
        </p:nvSpPr>
        <p:spPr bwMode="auto">
          <a:xfrm rot="279824" flipV="1">
            <a:off x="8898064" y="2263850"/>
            <a:ext cx="1441813" cy="214462"/>
          </a:xfrm>
          <a:custGeom>
            <a:avLst/>
            <a:gdLst>
              <a:gd name="connsiteX0" fmla="*/ 2002421 w 2002421"/>
              <a:gd name="connsiteY0" fmla="*/ 127321 h 292460"/>
              <a:gd name="connsiteX1" fmla="*/ 833377 w 2002421"/>
              <a:gd name="connsiteY1" fmla="*/ 289367 h 292460"/>
              <a:gd name="connsiteX2" fmla="*/ 0 w 2002421"/>
              <a:gd name="connsiteY2" fmla="*/ 0 h 292460"/>
              <a:gd name="connsiteX0" fmla="*/ 2002421 w 2002421"/>
              <a:gd name="connsiteY0" fmla="*/ 19250 h 289408"/>
              <a:gd name="connsiteX1" fmla="*/ 833377 w 2002421"/>
              <a:gd name="connsiteY1" fmla="*/ 289367 h 289408"/>
              <a:gd name="connsiteX2" fmla="*/ 0 w 2002421"/>
              <a:gd name="connsiteY2" fmla="*/ 0 h 289408"/>
              <a:gd name="connsiteX0" fmla="*/ 2002421 w 2002421"/>
              <a:gd name="connsiteY0" fmla="*/ 19250 h 168317"/>
              <a:gd name="connsiteX1" fmla="*/ 1211605 w 2002421"/>
              <a:gd name="connsiteY1" fmla="*/ 168196 h 168317"/>
              <a:gd name="connsiteX2" fmla="*/ 0 w 2002421"/>
              <a:gd name="connsiteY2" fmla="*/ 0 h 168317"/>
              <a:gd name="connsiteX0" fmla="*/ 2002421 w 2002421"/>
              <a:gd name="connsiteY0" fmla="*/ 19250 h 177604"/>
              <a:gd name="connsiteX1" fmla="*/ 1211605 w 2002421"/>
              <a:gd name="connsiteY1" fmla="*/ 168196 h 177604"/>
              <a:gd name="connsiteX2" fmla="*/ 0 w 2002421"/>
              <a:gd name="connsiteY2" fmla="*/ 0 h 177604"/>
              <a:gd name="connsiteX0" fmla="*/ 2002421 w 2002421"/>
              <a:gd name="connsiteY0" fmla="*/ 19250 h 177970"/>
              <a:gd name="connsiteX1" fmla="*/ 1138551 w 2002421"/>
              <a:gd name="connsiteY1" fmla="*/ 168594 h 177970"/>
              <a:gd name="connsiteX2" fmla="*/ 0 w 2002421"/>
              <a:gd name="connsiteY2" fmla="*/ 0 h 177970"/>
              <a:gd name="connsiteX0" fmla="*/ 2002421 w 2002421"/>
              <a:gd name="connsiteY0" fmla="*/ 19250 h 177970"/>
              <a:gd name="connsiteX1" fmla="*/ 1138551 w 2002421"/>
              <a:gd name="connsiteY1" fmla="*/ 168594 h 177970"/>
              <a:gd name="connsiteX2" fmla="*/ 0 w 2002421"/>
              <a:gd name="connsiteY2" fmla="*/ 0 h 177970"/>
              <a:gd name="connsiteX0" fmla="*/ 2002421 w 2002421"/>
              <a:gd name="connsiteY0" fmla="*/ 19250 h 175220"/>
              <a:gd name="connsiteX1" fmla="*/ 1138551 w 2002421"/>
              <a:gd name="connsiteY1" fmla="*/ 168594 h 175220"/>
              <a:gd name="connsiteX2" fmla="*/ 0 w 2002421"/>
              <a:gd name="connsiteY2" fmla="*/ 0 h 17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421" h="175220">
                <a:moveTo>
                  <a:pt x="2002421" y="19250"/>
                </a:moveTo>
                <a:cubicBezTo>
                  <a:pt x="1584767" y="110883"/>
                  <a:pt x="1476999" y="146393"/>
                  <a:pt x="1138551" y="168594"/>
                </a:cubicBezTo>
                <a:cubicBezTo>
                  <a:pt x="802594" y="196770"/>
                  <a:pt x="249820" y="134073"/>
                  <a:pt x="0" y="0"/>
                </a:cubicBezTo>
              </a:path>
            </a:pathLst>
          </a:custGeom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8527641" y="2841364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8354379" y="3364703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8354379" y="2398985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985779" y="1882846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Pre-image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167494" y="5034227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1167494" y="5341059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Oval 11"/>
          <p:cNvSpPr/>
          <p:nvPr/>
        </p:nvSpPr>
        <p:spPr bwMode="auto">
          <a:xfrm rot="1215468">
            <a:off x="8290428" y="2677328"/>
            <a:ext cx="413625" cy="891537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465068" y="2827250"/>
            <a:ext cx="1945348" cy="560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636000" y="2768170"/>
            <a:ext cx="1757012" cy="10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5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4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5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0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9" grpId="0" animBg="1"/>
      <p:bldP spid="25" grpId="0"/>
      <p:bldP spid="26" grpId="0"/>
      <p:bldP spid="27" grpId="0"/>
      <p:bldP spid="27" grpId="1"/>
      <p:bldP spid="9" grpId="0"/>
      <p:bldP spid="39" grpId="0"/>
      <p:bldP spid="45" grpId="0"/>
      <p:bldP spid="4" grpId="0"/>
      <p:bldP spid="10" grpId="0" animBg="1"/>
      <p:bldP spid="46" grpId="0" animBg="1"/>
      <p:bldP spid="47" grpId="0" animBg="1"/>
      <p:bldP spid="49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CR-advantage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822007" y="1303694"/>
            <a:ext cx="160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Doesn't work!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822007" y="1726205"/>
                <a:ext cx="53685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There always </a:t>
                </a:r>
                <a:r>
                  <a:rPr lang="en-US" sz="1600" i="1" dirty="0"/>
                  <a:t>exists</a:t>
                </a:r>
                <a:r>
                  <a:rPr lang="en-US" sz="1600" dirty="0"/>
                  <a:t> a very efficient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: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007" y="1726205"/>
                <a:ext cx="5368521" cy="338554"/>
              </a:xfrm>
              <a:prstGeom prst="rect">
                <a:avLst/>
              </a:prstGeom>
              <a:blipFill>
                <a:blip r:embed="rId6"/>
                <a:stretch>
                  <a:fillRect l="-568" t="-5357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22007" y="2332649"/>
                <a:ext cx="5384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</m:oMath>
                </a14:m>
                <a:r>
                  <a:rPr lang="en-US" sz="1600" dirty="0"/>
                  <a:t>, there </a:t>
                </a:r>
                <a:r>
                  <a:rPr lang="en-US" sz="1600" i="1" dirty="0"/>
                  <a:t>exists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i="1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007" y="2332649"/>
                <a:ext cx="5384622" cy="338554"/>
              </a:xfrm>
              <a:prstGeom prst="rect">
                <a:avLst/>
              </a:prstGeom>
              <a:blipFill>
                <a:blip r:embed="rId8"/>
                <a:stretch>
                  <a:fillRect l="-566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26227" y="3877307"/>
                <a:ext cx="35595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…but how do we actually </a:t>
                </a:r>
                <a:r>
                  <a:rPr lang="en-US" sz="1600" i="1" dirty="0"/>
                  <a:t>find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227" y="3877307"/>
                <a:ext cx="3559502" cy="338554"/>
              </a:xfrm>
              <a:prstGeom prst="rect">
                <a:avLst/>
              </a:prstGeom>
              <a:blipFill rotWithShape="0">
                <a:blip r:embed="rId9"/>
                <a:stretch>
                  <a:fillRect l="-102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755604" y="3069702"/>
                <a:ext cx="15952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604" y="3069702"/>
                <a:ext cx="1595255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623392" y="2753229"/>
            <a:ext cx="4314863" cy="1936516"/>
            <a:chOff x="1010171" y="3119718"/>
            <a:chExt cx="4314863" cy="1734548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1010171" y="3119718"/>
              <a:ext cx="4314863" cy="1734548"/>
            </a:xfrm>
            <a:prstGeom prst="wedgeEllipseCallout">
              <a:avLst>
                <a:gd name="adj1" fmla="val 20888"/>
                <a:gd name="adj2" fmla="val 76002"/>
              </a:avLst>
            </a:prstGeom>
            <a:solidFill>
              <a:schemeClr val="accent6"/>
            </a:solidFill>
            <a:ln w="38100">
              <a:solidFill>
                <a:schemeClr val="accent6">
                  <a:lumMod val="2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 wrap="none" rtlCol="0" anchor="ctr"/>
            <a:lstStyle/>
            <a:p>
              <a:endParaRPr 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178858" y="3681409"/>
                  <a:ext cx="414617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/>
                    <a:t>Intuition: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</m:oMath>
                  </a14:m>
                  <a:r>
                    <a:rPr lang="en-US" dirty="0"/>
                    <a:t> is </a:t>
                  </a:r>
                  <a:r>
                    <a:rPr lang="en-US" b="1" dirty="0"/>
                    <a:t>collision resistant </a:t>
                  </a:r>
                  <a:r>
                    <a:rPr lang="en-US" dirty="0"/>
                    <a:t>if </a:t>
                  </a:r>
                  <a:br>
                    <a:rPr lang="en-US" dirty="0"/>
                  </a:b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“</a:t>
                  </a:r>
                  <a:r>
                    <a:rPr lang="en-US" i="1" dirty="0"/>
                    <a:t>practical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8858" y="3681409"/>
                  <a:ext cx="4146176" cy="646331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324" t="-5085" b="-25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/>
          <p:cNvGrpSpPr/>
          <p:nvPr/>
        </p:nvGrpSpPr>
        <p:grpSpPr>
          <a:xfrm>
            <a:off x="872729" y="1281172"/>
            <a:ext cx="3211424" cy="1390031"/>
            <a:chOff x="733381" y="1192951"/>
            <a:chExt cx="3407363" cy="14397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cr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9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733381" y="1543612"/>
                  <a:ext cx="3407362" cy="108913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≠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0891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8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Multiply 7"/>
          <p:cNvSpPr/>
          <p:nvPr/>
        </p:nvSpPr>
        <p:spPr bwMode="auto">
          <a:xfrm>
            <a:off x="186415" y="1785725"/>
            <a:ext cx="5188816" cy="3774472"/>
          </a:xfrm>
          <a:prstGeom prst="mathMultiply">
            <a:avLst>
              <a:gd name="adj1" fmla="val 3515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6268529" y="2905729"/>
            <a:ext cx="2050099" cy="737052"/>
            <a:chOff x="733381" y="1192952"/>
            <a:chExt cx="3407363" cy="9265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 bwMode="auto">
                <a:xfrm>
                  <a:off x="733383" y="1192952"/>
                  <a:ext cx="3407361" cy="350659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3" y="1192952"/>
                  <a:ext cx="3407361" cy="350659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733381" y="1543613"/>
                  <a:ext cx="3407361" cy="57585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Output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3"/>
                  <a:ext cx="3407361" cy="575855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9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988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3" grpId="0"/>
      <p:bldP spid="12" grpId="0"/>
      <p:bldP spid="13" grpId="0"/>
      <p:bldP spid="14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08854" y="1325583"/>
            <a:ext cx="2859329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ow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b="-339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400" i="1">
                          <a:latin typeface="Cambria Math" panose="02040503050406030204" pitchFamily="18" charset="0"/>
                        </a:rPr>
                        <m:t>ℳ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42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One-way / pre-image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OW-advantage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45750" y="2597292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8664821" y="2617517"/>
            <a:ext cx="1641229" cy="2277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reeform 24"/>
          <p:cNvSpPr/>
          <p:nvPr/>
        </p:nvSpPr>
        <p:spPr bwMode="auto">
          <a:xfrm>
            <a:off x="8625840" y="2488561"/>
            <a:ext cx="1656482" cy="315599"/>
          </a:xfrm>
          <a:custGeom>
            <a:avLst/>
            <a:gdLst>
              <a:gd name="connsiteX0" fmla="*/ 1691640 w 1691640"/>
              <a:gd name="connsiteY0" fmla="*/ 97390 h 348850"/>
              <a:gd name="connsiteX1" fmla="*/ 830580 w 1691640"/>
              <a:gd name="connsiteY1" fmla="*/ 13570 h 348850"/>
              <a:gd name="connsiteX2" fmla="*/ 0 w 1691640"/>
              <a:gd name="connsiteY2" fmla="*/ 348850 h 348850"/>
              <a:gd name="connsiteX0" fmla="*/ 1691640 w 1691640"/>
              <a:gd name="connsiteY0" fmla="*/ 61324 h 312784"/>
              <a:gd name="connsiteX1" fmla="*/ 815017 w 1691640"/>
              <a:gd name="connsiteY1" fmla="*/ 22816 h 312784"/>
              <a:gd name="connsiteX2" fmla="*/ 0 w 1691640"/>
              <a:gd name="connsiteY2" fmla="*/ 312784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640" h="312784">
                <a:moveTo>
                  <a:pt x="1691640" y="61324"/>
                </a:moveTo>
                <a:cubicBezTo>
                  <a:pt x="1402080" y="-1541"/>
                  <a:pt x="1096957" y="-19094"/>
                  <a:pt x="815017" y="22816"/>
                </a:cubicBezTo>
                <a:cubicBezTo>
                  <a:pt x="533077" y="64726"/>
                  <a:pt x="274320" y="166099"/>
                  <a:pt x="0" y="312784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 bwMode="auto">
          <a:xfrm>
            <a:off x="8505825" y="2695575"/>
            <a:ext cx="1819275" cy="715401"/>
          </a:xfrm>
          <a:custGeom>
            <a:avLst/>
            <a:gdLst>
              <a:gd name="connsiteX0" fmla="*/ 1819275 w 1819275"/>
              <a:gd name="connsiteY0" fmla="*/ 0 h 715401"/>
              <a:gd name="connsiteX1" fmla="*/ 1292225 w 1819275"/>
              <a:gd name="connsiteY1" fmla="*/ 546100 h 715401"/>
              <a:gd name="connsiteX2" fmla="*/ 628650 w 1819275"/>
              <a:gd name="connsiteY2" fmla="*/ 698500 h 715401"/>
              <a:gd name="connsiteX3" fmla="*/ 0 w 1819275"/>
              <a:gd name="connsiteY3" fmla="*/ 704850 h 71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275" h="715401">
                <a:moveTo>
                  <a:pt x="1819275" y="0"/>
                </a:moveTo>
                <a:cubicBezTo>
                  <a:pt x="1654968" y="214841"/>
                  <a:pt x="1490662" y="429683"/>
                  <a:pt x="1292225" y="546100"/>
                </a:cubicBezTo>
                <a:cubicBezTo>
                  <a:pt x="1093788" y="662517"/>
                  <a:pt x="844021" y="672042"/>
                  <a:pt x="628650" y="698500"/>
                </a:cubicBezTo>
                <a:cubicBezTo>
                  <a:pt x="413279" y="724958"/>
                  <a:pt x="206639" y="714904"/>
                  <a:pt x="0" y="70485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491903" y="2676523"/>
            <a:ext cx="1814147" cy="6676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9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45181" y="3802134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81" y="3802134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01114" y="4642224"/>
                <a:ext cx="28012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C00000"/>
                    </a:solidFill>
                  </a:rPr>
                  <a:t>Very unlikely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114" y="4642224"/>
                <a:ext cx="2801286" cy="276999"/>
              </a:xfrm>
              <a:prstGeom prst="rect">
                <a:avLst/>
              </a:prstGeom>
              <a:blipFill rotWithShape="0">
                <a:blip r:embed="rId3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6581004" y="1583987"/>
            <a:ext cx="2859329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ow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400" i="1">
                          <a:latin typeface="Cambria Math" panose="02040503050406030204" pitchFamily="18" charset="0"/>
                        </a:rPr>
                        <m:t>ℳ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11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2165628" y="1583987"/>
            <a:ext cx="3187422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cr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≠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8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4835589" y="4727561"/>
            <a:ext cx="1200557" cy="18651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7175024" y="5164087"/>
            <a:ext cx="522796" cy="661734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06468" y="5413886"/>
                <a:ext cx="713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468" y="5413886"/>
                <a:ext cx="713232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598846" y="5326792"/>
                <a:ext cx="713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846" y="5326792"/>
                <a:ext cx="7132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/>
          <p:cNvSpPr/>
          <p:nvPr/>
        </p:nvSpPr>
        <p:spPr bwMode="auto">
          <a:xfrm>
            <a:off x="5272572" y="499992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Oval 21"/>
          <p:cNvSpPr/>
          <p:nvPr/>
        </p:nvSpPr>
        <p:spPr bwMode="auto">
          <a:xfrm>
            <a:off x="5700736" y="531003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Oval 22"/>
          <p:cNvSpPr/>
          <p:nvPr/>
        </p:nvSpPr>
        <p:spPr bwMode="auto">
          <a:xfrm>
            <a:off x="5167606" y="5832649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Oval 23"/>
          <p:cNvSpPr/>
          <p:nvPr/>
        </p:nvSpPr>
        <p:spPr bwMode="auto">
          <a:xfrm>
            <a:off x="5384876" y="6252524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Oval 24"/>
          <p:cNvSpPr/>
          <p:nvPr/>
        </p:nvSpPr>
        <p:spPr bwMode="auto">
          <a:xfrm>
            <a:off x="5356742" y="5308744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Oval 25"/>
          <p:cNvSpPr/>
          <p:nvPr/>
        </p:nvSpPr>
        <p:spPr bwMode="auto">
          <a:xfrm>
            <a:off x="7444200" y="5290792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Oval 27"/>
          <p:cNvSpPr/>
          <p:nvPr/>
        </p:nvSpPr>
        <p:spPr bwMode="auto">
          <a:xfrm>
            <a:off x="7354927" y="5469337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Oval 28"/>
          <p:cNvSpPr/>
          <p:nvPr/>
        </p:nvSpPr>
        <p:spPr bwMode="auto">
          <a:xfrm>
            <a:off x="5663431" y="5710068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5824538" y="5346020"/>
            <a:ext cx="1492543" cy="1357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391221" y="5154019"/>
                <a:ext cx="37830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221" y="5154019"/>
                <a:ext cx="378309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7376198" y="5343253"/>
                <a:ext cx="3583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98" y="5343253"/>
                <a:ext cx="358368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 34"/>
          <p:cNvSpPr/>
          <p:nvPr/>
        </p:nvSpPr>
        <p:spPr bwMode="auto">
          <a:xfrm rot="827865">
            <a:off x="5829179" y="5056834"/>
            <a:ext cx="1504274" cy="422023"/>
          </a:xfrm>
          <a:custGeom>
            <a:avLst/>
            <a:gdLst>
              <a:gd name="connsiteX0" fmla="*/ 1691640 w 1691640"/>
              <a:gd name="connsiteY0" fmla="*/ 97390 h 348850"/>
              <a:gd name="connsiteX1" fmla="*/ 830580 w 1691640"/>
              <a:gd name="connsiteY1" fmla="*/ 13570 h 348850"/>
              <a:gd name="connsiteX2" fmla="*/ 0 w 1691640"/>
              <a:gd name="connsiteY2" fmla="*/ 348850 h 348850"/>
              <a:gd name="connsiteX0" fmla="*/ 1691640 w 1691640"/>
              <a:gd name="connsiteY0" fmla="*/ 61324 h 312784"/>
              <a:gd name="connsiteX1" fmla="*/ 815017 w 1691640"/>
              <a:gd name="connsiteY1" fmla="*/ 22816 h 312784"/>
              <a:gd name="connsiteX2" fmla="*/ 0 w 1691640"/>
              <a:gd name="connsiteY2" fmla="*/ 312784 h 312784"/>
              <a:gd name="connsiteX0" fmla="*/ 1718527 w 1718527"/>
              <a:gd name="connsiteY0" fmla="*/ 100325 h 303116"/>
              <a:gd name="connsiteX1" fmla="*/ 815017 w 1718527"/>
              <a:gd name="connsiteY1" fmla="*/ 13148 h 303116"/>
              <a:gd name="connsiteX2" fmla="*/ 0 w 1718527"/>
              <a:gd name="connsiteY2" fmla="*/ 303116 h 303116"/>
              <a:gd name="connsiteX0" fmla="*/ 1718527 w 1718527"/>
              <a:gd name="connsiteY0" fmla="*/ 111622 h 314413"/>
              <a:gd name="connsiteX1" fmla="*/ 802795 w 1718527"/>
              <a:gd name="connsiteY1" fmla="*/ 11748 h 314413"/>
              <a:gd name="connsiteX2" fmla="*/ 0 w 1718527"/>
              <a:gd name="connsiteY2" fmla="*/ 314413 h 314413"/>
              <a:gd name="connsiteX0" fmla="*/ 1716083 w 1716083"/>
              <a:gd name="connsiteY0" fmla="*/ 111622 h 335574"/>
              <a:gd name="connsiteX1" fmla="*/ 800351 w 1716083"/>
              <a:gd name="connsiteY1" fmla="*/ 11748 h 335574"/>
              <a:gd name="connsiteX2" fmla="*/ 0 w 1716083"/>
              <a:gd name="connsiteY2" fmla="*/ 335574 h 335574"/>
              <a:gd name="connsiteX0" fmla="*/ 1572575 w 1572575"/>
              <a:gd name="connsiteY0" fmla="*/ 119535 h 334766"/>
              <a:gd name="connsiteX1" fmla="*/ 800351 w 1572575"/>
              <a:gd name="connsiteY1" fmla="*/ 10940 h 334766"/>
              <a:gd name="connsiteX2" fmla="*/ 0 w 1572575"/>
              <a:gd name="connsiteY2" fmla="*/ 334766 h 334766"/>
              <a:gd name="connsiteX0" fmla="*/ 1547130 w 1547130"/>
              <a:gd name="connsiteY0" fmla="*/ 119535 h 344608"/>
              <a:gd name="connsiteX1" fmla="*/ 774906 w 1547130"/>
              <a:gd name="connsiteY1" fmla="*/ 10940 h 344608"/>
              <a:gd name="connsiteX2" fmla="*/ 0 w 1547130"/>
              <a:gd name="connsiteY2" fmla="*/ 344608 h 344608"/>
              <a:gd name="connsiteX0" fmla="*/ 1547130 w 1547130"/>
              <a:gd name="connsiteY0" fmla="*/ 119535 h 344608"/>
              <a:gd name="connsiteX1" fmla="*/ 774906 w 1547130"/>
              <a:gd name="connsiteY1" fmla="*/ 10940 h 344608"/>
              <a:gd name="connsiteX2" fmla="*/ 0 w 1547130"/>
              <a:gd name="connsiteY2" fmla="*/ 344608 h 344608"/>
              <a:gd name="connsiteX0" fmla="*/ 1547130 w 1547130"/>
              <a:gd name="connsiteY0" fmla="*/ 152248 h 377321"/>
              <a:gd name="connsiteX1" fmla="*/ 714606 w 1547130"/>
              <a:gd name="connsiteY1" fmla="*/ 8536 h 377321"/>
              <a:gd name="connsiteX2" fmla="*/ 0 w 1547130"/>
              <a:gd name="connsiteY2" fmla="*/ 377321 h 377321"/>
              <a:gd name="connsiteX0" fmla="*/ 1547130 w 1547130"/>
              <a:gd name="connsiteY0" fmla="*/ 152248 h 377321"/>
              <a:gd name="connsiteX1" fmla="*/ 714606 w 1547130"/>
              <a:gd name="connsiteY1" fmla="*/ 8536 h 377321"/>
              <a:gd name="connsiteX2" fmla="*/ 0 w 1547130"/>
              <a:gd name="connsiteY2" fmla="*/ 377321 h 377321"/>
              <a:gd name="connsiteX0" fmla="*/ 1547130 w 1547130"/>
              <a:gd name="connsiteY0" fmla="*/ 153796 h 378869"/>
              <a:gd name="connsiteX1" fmla="*/ 714606 w 1547130"/>
              <a:gd name="connsiteY1" fmla="*/ 10084 h 378869"/>
              <a:gd name="connsiteX2" fmla="*/ 0 w 1547130"/>
              <a:gd name="connsiteY2" fmla="*/ 378869 h 378869"/>
              <a:gd name="connsiteX0" fmla="*/ 1547130 w 1547130"/>
              <a:gd name="connsiteY0" fmla="*/ 153796 h 378869"/>
              <a:gd name="connsiteX1" fmla="*/ 714606 w 1547130"/>
              <a:gd name="connsiteY1" fmla="*/ 10084 h 378869"/>
              <a:gd name="connsiteX2" fmla="*/ 0 w 1547130"/>
              <a:gd name="connsiteY2" fmla="*/ 378869 h 378869"/>
              <a:gd name="connsiteX0" fmla="*/ 1548795 w 1548795"/>
              <a:gd name="connsiteY0" fmla="*/ 176159 h 377618"/>
              <a:gd name="connsiteX1" fmla="*/ 714606 w 1548795"/>
              <a:gd name="connsiteY1" fmla="*/ 8833 h 377618"/>
              <a:gd name="connsiteX2" fmla="*/ 0 w 1548795"/>
              <a:gd name="connsiteY2" fmla="*/ 377618 h 377618"/>
              <a:gd name="connsiteX0" fmla="*/ 1544090 w 1544090"/>
              <a:gd name="connsiteY0" fmla="*/ 168817 h 377991"/>
              <a:gd name="connsiteX1" fmla="*/ 714606 w 1544090"/>
              <a:gd name="connsiteY1" fmla="*/ 9206 h 377991"/>
              <a:gd name="connsiteX2" fmla="*/ 0 w 1544090"/>
              <a:gd name="connsiteY2" fmla="*/ 377991 h 377991"/>
              <a:gd name="connsiteX0" fmla="*/ 1544090 w 1544090"/>
              <a:gd name="connsiteY0" fmla="*/ 171761 h 380935"/>
              <a:gd name="connsiteX1" fmla="*/ 714606 w 1544090"/>
              <a:gd name="connsiteY1" fmla="*/ 12150 h 380935"/>
              <a:gd name="connsiteX2" fmla="*/ 0 w 1544090"/>
              <a:gd name="connsiteY2" fmla="*/ 380935 h 380935"/>
              <a:gd name="connsiteX0" fmla="*/ 1544090 w 1544090"/>
              <a:gd name="connsiteY0" fmla="*/ 165843 h 375017"/>
              <a:gd name="connsiteX1" fmla="*/ 663592 w 1544090"/>
              <a:gd name="connsiteY1" fmla="*/ 12720 h 375017"/>
              <a:gd name="connsiteX2" fmla="*/ 0 w 1544090"/>
              <a:gd name="connsiteY2" fmla="*/ 375017 h 37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4090" h="375017">
                <a:moveTo>
                  <a:pt x="1544090" y="165843"/>
                </a:moveTo>
                <a:cubicBezTo>
                  <a:pt x="1243497" y="55210"/>
                  <a:pt x="1019659" y="-34055"/>
                  <a:pt x="663592" y="12720"/>
                </a:cubicBezTo>
                <a:cubicBezTo>
                  <a:pt x="318017" y="96483"/>
                  <a:pt x="263244" y="189288"/>
                  <a:pt x="0" y="375017"/>
                </a:cubicBezTo>
              </a:path>
            </a:pathLst>
          </a:custGeom>
          <a:noFill/>
          <a:ln w="12700" cap="flat" cmpd="sng" algn="ctr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 bwMode="auto">
          <a:xfrm>
            <a:off x="5489139" y="5580037"/>
            <a:ext cx="1838325" cy="749486"/>
          </a:xfrm>
          <a:custGeom>
            <a:avLst/>
            <a:gdLst>
              <a:gd name="connsiteX0" fmla="*/ 1819275 w 1819275"/>
              <a:gd name="connsiteY0" fmla="*/ 0 h 715401"/>
              <a:gd name="connsiteX1" fmla="*/ 1292225 w 1819275"/>
              <a:gd name="connsiteY1" fmla="*/ 546100 h 715401"/>
              <a:gd name="connsiteX2" fmla="*/ 628650 w 1819275"/>
              <a:gd name="connsiteY2" fmla="*/ 698500 h 715401"/>
              <a:gd name="connsiteX3" fmla="*/ 0 w 1819275"/>
              <a:gd name="connsiteY3" fmla="*/ 704850 h 715401"/>
              <a:gd name="connsiteX0" fmla="*/ 1838325 w 1838325"/>
              <a:gd name="connsiteY0" fmla="*/ 0 h 719235"/>
              <a:gd name="connsiteX1" fmla="*/ 1311275 w 1838325"/>
              <a:gd name="connsiteY1" fmla="*/ 546100 h 719235"/>
              <a:gd name="connsiteX2" fmla="*/ 647700 w 1838325"/>
              <a:gd name="connsiteY2" fmla="*/ 698500 h 719235"/>
              <a:gd name="connsiteX3" fmla="*/ 0 w 1838325"/>
              <a:gd name="connsiteY3" fmla="*/ 711994 h 719235"/>
              <a:gd name="connsiteX0" fmla="*/ 1838325 w 1838325"/>
              <a:gd name="connsiteY0" fmla="*/ 0 h 749486"/>
              <a:gd name="connsiteX1" fmla="*/ 1311275 w 1838325"/>
              <a:gd name="connsiteY1" fmla="*/ 546100 h 749486"/>
              <a:gd name="connsiteX2" fmla="*/ 659607 w 1838325"/>
              <a:gd name="connsiteY2" fmla="*/ 741363 h 749486"/>
              <a:gd name="connsiteX3" fmla="*/ 0 w 1838325"/>
              <a:gd name="connsiteY3" fmla="*/ 711994 h 74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8325" h="749486">
                <a:moveTo>
                  <a:pt x="1838325" y="0"/>
                </a:moveTo>
                <a:cubicBezTo>
                  <a:pt x="1674018" y="214841"/>
                  <a:pt x="1507728" y="422540"/>
                  <a:pt x="1311275" y="546100"/>
                </a:cubicBezTo>
                <a:cubicBezTo>
                  <a:pt x="1114822" y="669660"/>
                  <a:pt x="874978" y="714905"/>
                  <a:pt x="659607" y="741363"/>
                </a:cubicBezTo>
                <a:cubicBezTo>
                  <a:pt x="444236" y="767821"/>
                  <a:pt x="206639" y="722048"/>
                  <a:pt x="0" y="711994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 bwMode="auto">
          <a:xfrm flipV="1">
            <a:off x="5494267" y="5571750"/>
            <a:ext cx="1822814" cy="6568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245181" y="4141176"/>
                <a:ext cx="54379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1" dirty="0"/>
                  <a:t>Proof (sketch): </a:t>
                </a:r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breaks one-</a:t>
                </a:r>
                <a:r>
                  <a:rPr lang="en-US" sz="1600" dirty="0" err="1"/>
                  <a:t>wayness</a:t>
                </a:r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81" y="4141176"/>
                <a:ext cx="5437996" cy="338554"/>
              </a:xfrm>
              <a:prstGeom prst="rect">
                <a:avLst/>
              </a:prstGeom>
              <a:blipFill rotWithShape="0">
                <a:blip r:embed="rId13"/>
                <a:stretch>
                  <a:fillRect l="-56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41019" y="6146819"/>
                <a:ext cx="75540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1019" y="6146819"/>
                <a:ext cx="755400" cy="27699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5765207" y="5527975"/>
            <a:ext cx="1534518" cy="20619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6272579" y="4791615"/>
                <a:ext cx="66024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000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b>
                      </m:sSub>
                      <m:r>
                        <a:rPr lang="nb-NO" sz="1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579" y="4791615"/>
                <a:ext cx="660245" cy="24622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val 54"/>
          <p:cNvSpPr/>
          <p:nvPr/>
        </p:nvSpPr>
        <p:spPr bwMode="auto">
          <a:xfrm>
            <a:off x="7465374" y="5640686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5593748" y="5034487"/>
            <a:ext cx="303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C00000"/>
                </a:solidFill>
              </a:rPr>
              <a:t>$</a:t>
            </a:r>
            <a:endParaRPr lang="en-US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8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4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5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4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13" grpId="0" animBg="1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1" grpId="0"/>
      <p:bldP spid="32" grpId="0"/>
      <p:bldP spid="35" grpId="0" animBg="1"/>
      <p:bldP spid="36" grpId="0" animBg="1"/>
      <p:bldP spid="38" grpId="0"/>
      <p:bldP spid="39" grpId="0"/>
      <p:bldP spid="54" grpId="0"/>
      <p:bldP spid="55" grpId="0" animBg="1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53956" y="4231002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56" y="4231002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60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6287503" y="4333030"/>
            <a:ext cx="59259" cy="1535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29851" y="4984509"/>
                <a:ext cx="5394960" cy="1227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is one-way. Define:</a:t>
                </a:r>
              </a:p>
              <a:p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∈{00,11}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otherwise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851" y="4984509"/>
                <a:ext cx="5394960" cy="1227131"/>
              </a:xfrm>
              <a:prstGeom prst="rect">
                <a:avLst/>
              </a:prstGeom>
              <a:blipFill rotWithShape="0">
                <a:blip r:embed="rId3"/>
                <a:stretch>
                  <a:fillRect l="-565" t="-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355126" y="5412249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one-way (if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sz="1600" dirty="0"/>
                  <a:t> is large)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126" y="5412249"/>
                <a:ext cx="3310128" cy="338554"/>
              </a:xfrm>
              <a:prstGeom prst="rect">
                <a:avLst/>
              </a:prstGeom>
              <a:blipFill rotWithShape="0">
                <a:blip r:embed="rId4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55126" y="5839989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not </a:t>
                </a:r>
                <a:r>
                  <a:rPr lang="en-US" sz="1600" dirty="0"/>
                  <a:t>collision-resistant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126" y="5839989"/>
                <a:ext cx="3310128" cy="338554"/>
              </a:xfrm>
              <a:prstGeom prst="rect">
                <a:avLst/>
              </a:prstGeom>
              <a:blipFill rotWithShape="0">
                <a:blip r:embed="rId5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245181" y="3802134"/>
                <a:ext cx="47272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81" y="3802134"/>
                <a:ext cx="4727244" cy="338554"/>
              </a:xfrm>
              <a:prstGeom prst="rect">
                <a:avLst/>
              </a:prstGeom>
              <a:blipFill rotWithShape="0">
                <a:blip r:embed="rId10"/>
                <a:stretch>
                  <a:fillRect l="-64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581004" y="1583987"/>
            <a:ext cx="2859329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ow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400" i="1">
                          <a:latin typeface="Cambria Math" panose="02040503050406030204" pitchFamily="18" charset="0"/>
                        </a:rPr>
                        <m:t>ℳ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11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2165628" y="1583987"/>
            <a:ext cx="3187422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cr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≠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8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534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430285"/>
              </p:ext>
            </p:extLst>
          </p:nvPr>
        </p:nvGraphicFramePr>
        <p:xfrm>
          <a:off x="8147048" y="2387105"/>
          <a:ext cx="3600000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55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42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pwd1234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batman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715543"/>
                  </a:ext>
                </a:extLst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887940"/>
              </p:ext>
            </p:extLst>
          </p:nvPr>
        </p:nvGraphicFramePr>
        <p:xfrm>
          <a:off x="8147048" y="2387105"/>
          <a:ext cx="3600000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55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42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H(cat)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H(dog)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H(pwd1234)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H(batman)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H(dog)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15652989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198972"/>
              </p:ext>
            </p:extLst>
          </p:nvPr>
        </p:nvGraphicFramePr>
        <p:xfrm>
          <a:off x="8147048" y="2387105"/>
          <a:ext cx="3600000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55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42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0x1b383a798bc2c5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0x512df2a1e63860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0x26c540082d18cd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0xe33805da40919f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0x512df2a1e63860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7556011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3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B437CA-0F61-5E5F-E03D-BE6853CB9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3D4054-3D76-DFF9-0E87-A921A4CB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B587249-D770-A280-F6BF-976F73965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751021"/>
              </p:ext>
            </p:extLst>
          </p:nvPr>
        </p:nvGraphicFramePr>
        <p:xfrm>
          <a:off x="8147047" y="2387105"/>
          <a:ext cx="3600001" cy="2595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304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5266">
                  <a:extLst>
                    <a:ext uri="{9D8B030D-6E8A-4147-A177-3AD203B41FA5}">
                      <a16:colId xmlns:a16="http://schemas.microsoft.com/office/drawing/2014/main" xmlns="" val="4203075542"/>
                    </a:ext>
                  </a:extLst>
                </a:gridCol>
                <a:gridCol w="17242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H(s1,cat)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</a:rPr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H(s2,dog) 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</a:rPr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H(s3,pwd1234) 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</a:rPr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H(s4,batman) 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onsolas" panose="020B0609020204030204" pitchFamily="49" charset="0"/>
                        </a:rPr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</a:rPr>
                        <a:t>H(s5,dog) </a:t>
                      </a:r>
                      <a:endParaRPr lang="en-US" sz="1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755601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BAE2E8D-0EA0-6A1F-8A19-F3B503823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xmlns="" id="{399EF820-696E-C406-6267-159CD55658CB}"/>
              </a:ext>
            </a:extLst>
          </p:cNvPr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E87CCF-4F7F-7E44-C85B-ADD75877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2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MAC domain extension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2708102" y="2252955"/>
                <a:ext cx="1681018" cy="3413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8102" y="2252955"/>
                <a:ext cx="1681018" cy="341397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3141287" y="3918989"/>
                <a:ext cx="814648" cy="66317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AE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1287" y="3918989"/>
                <a:ext cx="814648" cy="66317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" idx="2"/>
            <a:endCxn id="39" idx="0"/>
          </p:cNvCxnSpPr>
          <p:nvPr/>
        </p:nvCxnSpPr>
        <p:spPr bwMode="auto">
          <a:xfrm>
            <a:off x="3548611" y="2594352"/>
            <a:ext cx="0" cy="13246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357735" y="5375929"/>
                <a:ext cx="381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735" y="5375929"/>
                <a:ext cx="38175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>
            <a:off x="3548611" y="4582160"/>
            <a:ext cx="0" cy="7937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265803" y="1375922"/>
                <a:ext cx="26633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AES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803" y="1375922"/>
                <a:ext cx="266335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34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533003" y="1375922"/>
                <a:ext cx="25406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MAC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003" y="1375922"/>
                <a:ext cx="2540696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360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ounded Rectangle 78"/>
              <p:cNvSpPr/>
              <p:nvPr/>
            </p:nvSpPr>
            <p:spPr bwMode="auto">
              <a:xfrm>
                <a:off x="5085563" y="2252955"/>
                <a:ext cx="5115077" cy="3413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Rounded 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5563" y="2252955"/>
                <a:ext cx="5115077" cy="34139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7235777" y="3918989"/>
                <a:ext cx="814648" cy="66317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5777" y="3918989"/>
                <a:ext cx="814648" cy="663171"/>
              </a:xfrm>
              <a:prstGeom prst="rect">
                <a:avLst/>
              </a:prstGeom>
              <a:blipFill rotWithShape="0">
                <a:blip r:embed="rId8"/>
                <a:stretch>
                  <a:fillRect l="-146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Arrow Connector 84"/>
          <p:cNvCxnSpPr>
            <a:stCxn id="79" idx="2"/>
            <a:endCxn id="82" idx="0"/>
          </p:cNvCxnSpPr>
          <p:nvPr/>
        </p:nvCxnSpPr>
        <p:spPr bwMode="auto">
          <a:xfrm flipH="1">
            <a:off x="7643101" y="2594352"/>
            <a:ext cx="1" cy="13246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7452225" y="5375929"/>
                <a:ext cx="381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225" y="5375929"/>
                <a:ext cx="38175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82" idx="2"/>
            <a:endCxn id="92" idx="0"/>
          </p:cNvCxnSpPr>
          <p:nvPr/>
        </p:nvCxnSpPr>
        <p:spPr bwMode="auto">
          <a:xfrm>
            <a:off x="7643101" y="4582160"/>
            <a:ext cx="0" cy="7937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9267619" y="3436033"/>
                <a:ext cx="21160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19" y="3436033"/>
                <a:ext cx="211609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3746" t="-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90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9" grpId="0" animBg="1"/>
      <p:bldP spid="82" grpId="0" animBg="1"/>
      <p:bldP spid="92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MAC domain extension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2708102" y="2252955"/>
                <a:ext cx="1681018" cy="3413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8102" y="2252955"/>
                <a:ext cx="1681018" cy="34139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3141287" y="3918989"/>
                <a:ext cx="814648" cy="66317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AE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1287" y="3918989"/>
                <a:ext cx="814648" cy="6631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" idx="2"/>
            <a:endCxn id="39" idx="0"/>
          </p:cNvCxnSpPr>
          <p:nvPr/>
        </p:nvCxnSpPr>
        <p:spPr bwMode="auto">
          <a:xfrm>
            <a:off x="3548611" y="2594352"/>
            <a:ext cx="0" cy="13246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357735" y="5375929"/>
                <a:ext cx="381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735" y="5375929"/>
                <a:ext cx="38175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>
            <a:off x="3548611" y="4582160"/>
            <a:ext cx="0" cy="7937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/>
              <p:cNvSpPr/>
              <p:nvPr/>
            </p:nvSpPr>
            <p:spPr bwMode="auto">
              <a:xfrm>
                <a:off x="5085563" y="2252955"/>
                <a:ext cx="5115077" cy="34139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ounded 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5563" y="2252955"/>
                <a:ext cx="5115077" cy="34139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 bwMode="auto">
              <a:xfrm>
                <a:off x="7235777" y="3918989"/>
                <a:ext cx="814648" cy="66317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AE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5777" y="3918989"/>
                <a:ext cx="814648" cy="6631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16" idx="2"/>
            <a:endCxn id="22" idx="0"/>
          </p:cNvCxnSpPr>
          <p:nvPr/>
        </p:nvCxnSpPr>
        <p:spPr bwMode="auto">
          <a:xfrm flipH="1">
            <a:off x="7643101" y="2594352"/>
            <a:ext cx="1" cy="3444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452225" y="5375929"/>
                <a:ext cx="3817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225" y="5375929"/>
                <a:ext cx="38175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>
            <a:stCxn id="17" idx="2"/>
            <a:endCxn id="19" idx="0"/>
          </p:cNvCxnSpPr>
          <p:nvPr/>
        </p:nvCxnSpPr>
        <p:spPr bwMode="auto">
          <a:xfrm>
            <a:off x="7643101" y="4582160"/>
            <a:ext cx="0" cy="7937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7303669" y="2938808"/>
                <a:ext cx="678863" cy="63572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3669" y="2938808"/>
                <a:ext cx="678863" cy="6357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22" idx="2"/>
            <a:endCxn id="17" idx="0"/>
          </p:cNvCxnSpPr>
          <p:nvPr/>
        </p:nvCxnSpPr>
        <p:spPr bwMode="auto">
          <a:xfrm>
            <a:off x="7643101" y="3574533"/>
            <a:ext cx="0" cy="3444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9267619" y="3436033"/>
                <a:ext cx="21160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19" y="3436033"/>
                <a:ext cx="211609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3746" t="-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44786" y="6117579"/>
                <a:ext cx="954989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b="1" dirty="0"/>
                  <a:t>Theorem:</a:t>
                </a:r>
                <a:r>
                  <a:rPr lang="en-US" b="0" dirty="0"/>
                  <a:t> UF-CMA secure for </a:t>
                </a:r>
                <a:r>
                  <a:rPr lang="en-US" i="1" dirty="0"/>
                  <a:t>all </a:t>
                </a:r>
                <a:r>
                  <a:rPr lang="en-US" dirty="0"/>
                  <a:t>message lengths if AES is a PRF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collision-resistant</a:t>
                </a:r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4786" y="6117579"/>
                <a:ext cx="9549890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468" t="-28889" r="-108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265803" y="1375922"/>
                <a:ext cx="26633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AES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803" y="1375922"/>
                <a:ext cx="2663358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34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533003" y="1375922"/>
                <a:ext cx="25406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MAC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003" y="1375922"/>
                <a:ext cx="254069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360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 bwMode="auto">
          <a:xfrm>
            <a:off x="6437753" y="2757714"/>
            <a:ext cx="2422311" cy="2119086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ea typeface="Cambria Math" panose="02040503050406030204" pitchFamily="18" charset="0"/>
              </a:rPr>
              <a:t>MAC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50425" y="5040162"/>
                <a:ext cx="436698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C00000"/>
                    </a:solidFill>
                  </a:rPr>
                  <a:t>Collision-resistance is </a:t>
                </a:r>
                <a:r>
                  <a:rPr lang="en-US" sz="1400" b="1" i="1" dirty="0">
                    <a:solidFill>
                      <a:srgbClr val="C00000"/>
                    </a:solidFill>
                  </a:rPr>
                  <a:t>necessary</a:t>
                </a:r>
                <a:r>
                  <a:rPr lang="en-US" sz="1400" b="1" dirty="0">
                    <a:solidFill>
                      <a:srgbClr val="C00000"/>
                    </a:solidFill>
                  </a:rPr>
                  <a:t>!</a:t>
                </a:r>
                <a:endParaRPr lang="en-US" sz="400" b="1" dirty="0">
                  <a:solidFill>
                    <a:srgbClr val="C00000"/>
                  </a:solidFill>
                </a:endParaRPr>
              </a:p>
              <a:p>
                <a:r>
                  <a:rPr lang="en-US" sz="400" dirty="0">
                    <a:solidFill>
                      <a:srgbClr val="C00000"/>
                    </a:solidFill>
                  </a:rPr>
                  <a:t> </a:t>
                </a:r>
                <a:endParaRPr lang="en-US" sz="1000" dirty="0">
                  <a:solidFill>
                    <a:srgbClr val="C00000"/>
                  </a:solidFill>
                </a:endParaRPr>
              </a:p>
              <a:p>
                <a:pPr marL="444500" lvl="1" indent="-444500"/>
                <a:r>
                  <a:rPr lang="en-US" sz="1400" dirty="0">
                    <a:solidFill>
                      <a:srgbClr val="C00000"/>
                    </a:solidFill>
                  </a:rPr>
                  <a:t>Suppose you can find a collision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  <a:p>
                <a:pPr marL="444500" lvl="1" indent="-266700">
                  <a:buFont typeface="+mj-lt"/>
                  <a:buAutoNum type="arabicPeriod"/>
                </a:pPr>
                <a:r>
                  <a:rPr lang="en-US" sz="1400" dirty="0">
                    <a:solidFill>
                      <a:srgbClr val="C00000"/>
                    </a:solidFill>
                  </a:rPr>
                  <a:t>Ask for MAC tag on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(receive back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)</a:t>
                </a:r>
              </a:p>
              <a:p>
                <a:pPr marL="444500" lvl="1" indent="-266700">
                  <a:buFont typeface="+mj-lt"/>
                  <a:buAutoNum type="arabicPeriod"/>
                </a:pPr>
                <a:r>
                  <a:rPr lang="en-US" sz="1400" dirty="0">
                    <a:solidFill>
                      <a:srgbClr val="C00000"/>
                    </a:solidFill>
                  </a:rPr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as forgery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425" y="5040162"/>
                <a:ext cx="4366986" cy="1015663"/>
              </a:xfrm>
              <a:prstGeom prst="rect">
                <a:avLst/>
              </a:prstGeom>
              <a:blipFill rotWithShape="0">
                <a:blip r:embed="rId14"/>
                <a:stretch>
                  <a:fillRect l="-419" t="-1205" b="-5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332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780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10" y="1219660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593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5" y="1111880"/>
            <a:ext cx="357312" cy="670931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5" y="1111880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3391" y="3345563"/>
            <a:ext cx="1906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rgbClr val="FF0000"/>
                </a:solidFill>
              </a:rPr>
              <a:t>Alice: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14" name="Straight Arrow Connector 13"/>
          <p:cNvCxnSpPr>
            <a:endCxn id="11" idx="0"/>
          </p:cNvCxnSpPr>
          <p:nvPr/>
        </p:nvCxnSpPr>
        <p:spPr bwMode="auto">
          <a:xfrm>
            <a:off x="1475137" y="3617421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1" idx="2"/>
          </p:cNvCxnSpPr>
          <p:nvPr/>
        </p:nvCxnSpPr>
        <p:spPr bwMode="auto">
          <a:xfrm flipH="1">
            <a:off x="1475137" y="4319083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1089374" y="4645478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0x4fb04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285252" y="1305675"/>
            <a:ext cx="1670267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2"/>
                </a:solidFill>
              </a:rPr>
              <a:t>Bob:</a:t>
            </a:r>
            <a:r>
              <a:rPr lang="en-US" sz="1100" dirty="0"/>
              <a:t> Waldo is at pos. …"</a:t>
            </a:r>
          </a:p>
        </p:txBody>
      </p:sp>
      <p:cxnSp>
        <p:nvCxnSpPr>
          <p:cNvPr id="26" name="Straight Arrow Connector 25"/>
          <p:cNvCxnSpPr>
            <a:stCxn id="25" idx="3"/>
            <a:endCxn id="24" idx="1"/>
          </p:cNvCxnSpPr>
          <p:nvPr/>
        </p:nvCxnSpPr>
        <p:spPr bwMode="auto">
          <a:xfrm>
            <a:off x="7955519" y="1436480"/>
            <a:ext cx="333053" cy="3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4" idx="3"/>
          </p:cNvCxnSpPr>
          <p:nvPr/>
        </p:nvCxnSpPr>
        <p:spPr bwMode="auto">
          <a:xfrm>
            <a:off x="8765227" y="1436785"/>
            <a:ext cx="333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9110910" y="1305675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0x59d67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9765529" y="3219960"/>
            <a:ext cx="1998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Charlie: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46" name="Straight Arrow Connector 45"/>
          <p:cNvCxnSpPr>
            <a:endCxn id="44" idx="0"/>
          </p:cNvCxnSpPr>
          <p:nvPr/>
        </p:nvCxnSpPr>
        <p:spPr bwMode="auto">
          <a:xfrm>
            <a:off x="10613961" y="3481570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4" idx="2"/>
          </p:cNvCxnSpPr>
          <p:nvPr/>
        </p:nvCxnSpPr>
        <p:spPr bwMode="auto">
          <a:xfrm flipH="1">
            <a:off x="10613961" y="4183232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10228198" y="4509627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0xf2200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9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Brute-force 2: hash 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…,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0307" y="4522416"/>
                <a:ext cx="1593770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307" y="4522416"/>
                <a:ext cx="1593770" cy="341376"/>
              </a:xfrm>
              <a:prstGeom prst="rect">
                <a:avLst/>
              </a:prstGeom>
              <a:blipFill rotWithShape="0"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09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130681" y="4737427"/>
            <a:ext cx="7751762" cy="1776412"/>
          </a:xfrm>
        </p:spPr>
        <p:txBody>
          <a:bodyPr/>
          <a:lstStyle/>
          <a:p>
            <a:r>
              <a:rPr lang="en-US" sz="2800" dirty="0"/>
              <a:t>The birthday paradox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074" y="1672455"/>
            <a:ext cx="2672976" cy="267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2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274795" y="4894701"/>
                <a:ext cx="3284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795" y="4894701"/>
                <a:ext cx="328495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3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 animBg="1"/>
      <p:bldP spid="15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30" grpId="0"/>
      <p:bldP spid="25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4534"/>
                <a:ext cx="1424468" cy="34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4534"/>
                <a:ext cx="1424468" cy="344710"/>
              </a:xfrm>
              <a:prstGeom prst="rect">
                <a:avLst/>
              </a:prstGeom>
              <a:blipFill rotWithShape="0">
                <a:blip r:embed="rId11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3464"/>
                <a:ext cx="1424468" cy="34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3464"/>
                <a:ext cx="1424468" cy="344710"/>
              </a:xfrm>
              <a:prstGeom prst="rect">
                <a:avLst/>
              </a:prstGeom>
              <a:blipFill rotWithShape="0">
                <a:blip r:embed="rId12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2394"/>
                <a:ext cx="1424468" cy="34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2394"/>
                <a:ext cx="1424468" cy="344710"/>
              </a:xfrm>
              <a:prstGeom prst="rect">
                <a:avLst/>
              </a:prstGeom>
              <a:blipFill rotWithShape="0">
                <a:blip r:embed="rId1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1324"/>
                <a:ext cx="1424468" cy="34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1324"/>
                <a:ext cx="1424468" cy="344710"/>
              </a:xfrm>
              <a:prstGeom prst="rect">
                <a:avLst/>
              </a:prstGeom>
              <a:blipFill rotWithShape="0">
                <a:blip r:embed="rId1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0254"/>
                <a:ext cx="1424468" cy="34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0254"/>
                <a:ext cx="1424468" cy="344710"/>
              </a:xfrm>
              <a:prstGeom prst="rect">
                <a:avLst/>
              </a:prstGeom>
              <a:blipFill rotWithShape="0">
                <a:blip r:embed="rId1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79183"/>
                <a:ext cx="1424468" cy="344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79183"/>
                <a:ext cx="1424468" cy="344710"/>
              </a:xfrm>
              <a:prstGeom prst="rect">
                <a:avLst/>
              </a:prstGeom>
              <a:blipFill rotWithShape="0">
                <a:blip r:embed="rId1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1406"/>
                <a:ext cx="1424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1406"/>
                <a:ext cx="1424468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20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1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274795" y="4894701"/>
                <a:ext cx="3284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795" y="4894701"/>
                <a:ext cx="328495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67243" y="2853563"/>
                <a:ext cx="431528" cy="367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/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243" y="2853563"/>
                <a:ext cx="431528" cy="367537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141614" y="2853563"/>
                <a:ext cx="431528" cy="367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/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614" y="2853563"/>
                <a:ext cx="431528" cy="367537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79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8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641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3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∃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blipFill rotWithShape="0">
                <a:blip r:embed="rId40"/>
                <a:stretch>
                  <a:fillRect l="-2244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41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274795" y="4894701"/>
                <a:ext cx="3284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795" y="4894701"/>
                <a:ext cx="328495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4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7367243" y="2853563"/>
                <a:ext cx="431528" cy="367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/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243" y="2853563"/>
                <a:ext cx="431528" cy="36753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141614" y="2853563"/>
                <a:ext cx="431528" cy="367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/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614" y="2853563"/>
                <a:ext cx="431528" cy="36753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48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7" grpId="0"/>
      <p:bldP spid="68" grpId="0"/>
      <p:bldP spid="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⋯  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1+2+⋯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blipFill rotWithShape="0">
                <a:blip r:embed="rId11"/>
                <a:stretch>
                  <a:fillRect l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18912" y="5606408"/>
                <a:ext cx="1086003" cy="3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912" y="5606408"/>
                <a:ext cx="1086003" cy="3743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772432" y="2787830"/>
            <a:ext cx="1978547" cy="665285"/>
            <a:chOff x="8774961" y="2628844"/>
            <a:chExt cx="2376248" cy="831395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8774961" y="2628844"/>
              <a:ext cx="2376248" cy="83139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18031" y="2917100"/>
                  <a:ext cx="1553341" cy="3076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031" y="2917100"/>
                  <a:ext cx="1553341" cy="30769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415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4396" r="-549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362252" y="3904537"/>
                <a:ext cx="2608406" cy="432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252" y="3904537"/>
                <a:ext cx="2608406" cy="43223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53417" y="3063893"/>
                <a:ext cx="12041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3063893"/>
                <a:ext cx="1204112" cy="246221"/>
              </a:xfrm>
              <a:prstGeom prst="rect">
                <a:avLst/>
              </a:prstGeom>
              <a:blipFill rotWithShape="0">
                <a:blip r:embed="rId54"/>
                <a:stretch>
                  <a:fillRect l="-609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515478" y="4442893"/>
            <a:ext cx="1655759" cy="501460"/>
            <a:chOff x="9515478" y="4442893"/>
            <a:chExt cx="1655759" cy="501460"/>
          </a:xfrm>
        </p:grpSpPr>
        <p:sp>
          <p:nvSpPr>
            <p:cNvPr id="4" name="Left Brace 3"/>
            <p:cNvSpPr/>
            <p:nvPr/>
          </p:nvSpPr>
          <p:spPr bwMode="auto">
            <a:xfrm rot="16200000">
              <a:off x="10221097" y="3737274"/>
              <a:ext cx="244521" cy="1655759"/>
            </a:xfrm>
            <a:prstGeom prst="leftBrace">
              <a:avLst>
                <a:gd name="adj1" fmla="val 61894"/>
                <a:gd name="adj2" fmla="val 50000"/>
              </a:avLst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0017126" y="4667354"/>
                  <a:ext cx="65246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nb-NO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12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17126" y="4667354"/>
                  <a:ext cx="652462" cy="276999"/>
                </a:xfrm>
                <a:prstGeom prst="rect">
                  <a:avLst/>
                </a:prstGeom>
                <a:blipFill rotWithShape="0">
                  <a:blip r:embed="rId5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7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8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05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3" grpId="0"/>
      <p:bldP spid="34" grpId="0"/>
      <p:bldP spid="34" grpId="1"/>
      <p:bldP spid="6" grpId="0"/>
      <p:bldP spid="40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blipFill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86435" y="1990927"/>
                <a:ext cx="1537793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≥0.6×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435" y="1990927"/>
                <a:ext cx="1537793" cy="476284"/>
              </a:xfrm>
              <a:prstGeom prst="rect">
                <a:avLst/>
              </a:prstGeom>
              <a:blipFill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7856964" y="2295118"/>
            <a:ext cx="3413360" cy="2520502"/>
            <a:chOff x="7856964" y="2295118"/>
            <a:chExt cx="3413360" cy="252050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83" b="14375"/>
            <a:stretch/>
          </p:blipFill>
          <p:spPr>
            <a:xfrm>
              <a:off x="7856964" y="2295118"/>
              <a:ext cx="3413360" cy="2520502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 rot="-1860000">
                  <a:off x="10341322" y="2552631"/>
                  <a:ext cx="44223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0.6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1860000">
                  <a:off x="10341322" y="2552631"/>
                  <a:ext cx="442237" cy="246221"/>
                </a:xfrm>
                <a:prstGeom prst="rect">
                  <a:avLst/>
                </a:prstGeom>
                <a:blipFill rotWithShape="0">
                  <a:blip r:embed="rId61"/>
                  <a:stretch>
                    <a:fillRect l="-3571" r="-5952" b="-82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 rot="-540000">
                  <a:off x="10269257" y="3160728"/>
                  <a:ext cx="73994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540000">
                  <a:off x="10269257" y="3160728"/>
                  <a:ext cx="739946" cy="246221"/>
                </a:xfrm>
                <a:prstGeom prst="rect">
                  <a:avLst/>
                </a:prstGeom>
                <a:blipFill rotWithShape="0">
                  <a:blip r:embed="rId62"/>
                  <a:stretch>
                    <a:fillRect l="-4724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8260556" y="4252912"/>
                <a:ext cx="1352550" cy="557945"/>
              </a:xfrm>
              <a:prstGeom prst="rect">
                <a:avLst/>
              </a:prstGeom>
              <a:solidFill>
                <a:srgbClr val="E4E4F8">
                  <a:alpha val="39000"/>
                </a:srgbClr>
              </a:solidFill>
              <a:ln w="19050">
                <a:noFill/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72000" rIns="91440" bIns="108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0556" y="4252912"/>
                <a:ext cx="1352550" cy="557945"/>
              </a:xfrm>
              <a:prstGeom prst="rect">
                <a:avLst/>
              </a:prstGeom>
              <a:blipFill rotWithShape="0">
                <a:blip r:embed="rId63"/>
                <a:stretch>
                  <a:fillRect/>
                </a:stretch>
              </a:blipFill>
              <a:ln w="19050">
                <a:noFill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81696" y="2870932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696" y="2870932"/>
                <a:ext cx="304800" cy="369332"/>
              </a:xfrm>
              <a:prstGeom prst="rect">
                <a:avLst/>
              </a:prstGeom>
              <a:blipFill rotWithShape="0">
                <a:blip r:embed="rId6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 flipV="1">
            <a:off x="4318635" y="2409825"/>
            <a:ext cx="383680" cy="551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4937760" y="2540285"/>
            <a:ext cx="432816" cy="3968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3901440" y="1880273"/>
            <a:ext cx="606878" cy="50515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6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ounded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66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/>
          <p:nvPr/>
        </p:nvSpPr>
        <p:spPr bwMode="auto">
          <a:xfrm>
            <a:off x="5240574" y="1824418"/>
            <a:ext cx="898832" cy="75419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72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0" grpId="0" animBg="1"/>
      <p:bldP spid="3" grpId="0"/>
      <p:bldP spid="1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blipFill rotWithShape="0">
                <a:blip r:embed="rId3"/>
                <a:stretch>
                  <a:fillRect l="-309" r="-277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blipFill rotWithShape="0">
                <a:blip r:embed="rId4"/>
                <a:stretch>
                  <a:fillRect l="-883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19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ounded 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3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/>
              <p:cNvSpPr txBox="1">
                <a:spLocks/>
              </p:cNvSpPr>
              <p:nvPr/>
            </p:nvSpPr>
            <p:spPr bwMode="auto">
              <a:xfrm>
                <a:off x="683464" y="4442914"/>
                <a:ext cx="6924382" cy="145974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Birthday bound: </a:t>
                </a:r>
                <a:r>
                  <a:rPr lang="en-US" sz="1600" dirty="0"/>
                  <a:t>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b="1" dirty="0"/>
                  <a:t> </a:t>
                </a:r>
                <a:r>
                  <a:rPr lang="en-US" sz="1600" dirty="0"/>
                  <a:t>values drawn at random from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1,2,…,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600" b="1" dirty="0"/>
              </a:p>
              <a:p>
                <a:pPr indent="0" algn="r">
                  <a:spcBef>
                    <a:spcPct val="0"/>
                  </a:spcBef>
                </a:pPr>
                <a:endParaRPr lang="en-US" sz="1600" dirty="0"/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>
                  <a:spcBef>
                    <a:spcPct val="0"/>
                  </a:spcBef>
                </a:pPr>
                <a:endParaRPr lang="nb-NO" sz="1600" b="0" dirty="0"/>
              </a:p>
            </p:txBody>
          </p:sp>
        </mc:Choice>
        <mc:Fallback xmlns="">
          <p:sp>
            <p:nvSpPr>
              <p:cNvPr id="2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464" y="4442914"/>
                <a:ext cx="6924382" cy="145974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697685" y="5085829"/>
                <a:ext cx="1293367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685" y="5085829"/>
                <a:ext cx="1293367" cy="49250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=0.5:</m:t>
                          </m:r>
                        </m:e>
                      </m:func>
                    </m:oMath>
                  </m:oMathPara>
                </a14:m>
                <a:endParaRPr lang="en-US" sz="16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512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2000" r="-100394" b="-6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2000" r="-394" b="-6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198039" r="-100394" b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304000" r="-100394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304000" r="-394" b="-3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404000" r="-100394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404000" r="-394" b="-2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04000" r="-100394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04000" r="-394" b="-1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92157" r="-100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92157" r="-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7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260" y="1413055"/>
            <a:ext cx="8241404" cy="4828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973764" y="6004283"/>
            <a:ext cx="182880" cy="195072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blipFill>
                <a:blip r:embed="rId4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1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Brute-force 2: hash 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…,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  <a:blipFill rotWithShape="0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51669" y="3725889"/>
                <a:ext cx="46017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No! 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m:rPr>
                        <m:lit/>
                      </m:rP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must be large enough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⟹  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𝟐𝟎𝟎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b="1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669" y="3725889"/>
                <a:ext cx="4601731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397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2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3507871" y="4611757"/>
            <a:ext cx="9080500" cy="1362075"/>
          </a:xfrm>
        </p:spPr>
        <p:txBody>
          <a:bodyPr/>
          <a:lstStyle/>
          <a:p>
            <a:r>
              <a:rPr lang="en-US" dirty="0"/>
              <a:t>Designing hash functions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create a hash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Suppose we have a </a:t>
                </a:r>
                <a:r>
                  <a:rPr lang="en-US" b="1" dirty="0"/>
                  <a:t>compression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which is collision-resistant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Solution: iterate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9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34" idx="6"/>
            </p:cNvCxnSpPr>
            <p:nvPr/>
          </p:nvCxnSpPr>
          <p:spPr bwMode="auto">
            <a:xfrm rot="16200000" flipH="1">
              <a:off x="8553962" y="3883749"/>
              <a:ext cx="1117012" cy="580190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 flipH="1">
            <a:off x="4561968" y="4236564"/>
            <a:ext cx="60241" cy="1279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73026" y="4606980"/>
                <a:ext cx="3218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26" y="4606980"/>
                <a:ext cx="321841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81718" y="3937366"/>
                <a:ext cx="3218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718" y="3937366"/>
                <a:ext cx="321841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 bwMode="auto">
          <a:xfrm flipH="1">
            <a:off x="4433947" y="4536413"/>
            <a:ext cx="60241" cy="1279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750756" y="1464735"/>
                <a:ext cx="497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⋯,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4975978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1" grpId="0"/>
      <p:bldP spid="36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497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⋯,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4975978" cy="276999"/>
              </a:xfrm>
              <a:prstGeom prst="rect">
                <a:avLst/>
              </a:prstGeom>
              <a:blipFill rotWithShape="0">
                <a:blip r:embed="rId13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/>
          <p:cNvCxnSpPr/>
          <p:nvPr/>
        </p:nvCxnSpPr>
        <p:spPr bwMode="auto">
          <a:xfrm flipH="1">
            <a:off x="4561968" y="4236564"/>
            <a:ext cx="60241" cy="1279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73026" y="4606980"/>
                <a:ext cx="3218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26" y="4606980"/>
                <a:ext cx="321841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81718" y="3937366"/>
                <a:ext cx="3218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718" y="3937366"/>
                <a:ext cx="321841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 bwMode="auto">
          <a:xfrm flipH="1">
            <a:off x="4433947" y="4536413"/>
            <a:ext cx="60241" cy="1279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43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750756" y="1464735"/>
                <a:ext cx="497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⋯,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4975978" cy="276999"/>
              </a:xfrm>
              <a:prstGeom prst="rect">
                <a:avLst/>
              </a:prstGeom>
              <a:blipFill rotWithShape="0">
                <a:blip r:embed="rId15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 flipH="1">
            <a:off x="4561968" y="4236564"/>
            <a:ext cx="60241" cy="1279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73026" y="4606980"/>
                <a:ext cx="3218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26" y="4606980"/>
                <a:ext cx="321841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81718" y="3937366"/>
                <a:ext cx="3218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718" y="3937366"/>
                <a:ext cx="321841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 bwMode="auto">
          <a:xfrm flipH="1">
            <a:off x="4433947" y="4536413"/>
            <a:ext cx="60241" cy="1279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47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/>
              <p:cNvSpPr txBox="1">
                <a:spLocks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8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r>
                  <a:rPr lang="en-US" kern="0" dirty="0"/>
                  <a:t>	</a:t>
                </a:r>
              </a:p>
              <a:p>
                <a:r>
                  <a:rPr lang="en-US" sz="1800" b="1" kern="0" dirty="0"/>
                  <a:t>			Proof idea: 	</a:t>
                </a:r>
                <a:r>
                  <a:rPr lang="en-US" sz="1800" kern="0" dirty="0"/>
                  <a:t>Collison for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kern="0" dirty="0"/>
                  <a:t> collision for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kern="0" dirty="0"/>
              </a:p>
              <a:p>
                <a:pPr algn="ctr"/>
                <a:endParaRPr lang="en-US" sz="1800" kern="0" dirty="0"/>
              </a:p>
            </p:txBody>
          </p:sp>
        </mc:Choice>
        <mc:Fallback xmlns="">
          <p:sp>
            <p:nvSpPr>
              <p:cNvPr id="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2369820" y="1334893"/>
                <a:ext cx="7726680" cy="119875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  is collision resistant </a:t>
                </a:r>
              </a:p>
              <a:p>
                <a:pPr indent="0">
                  <a:spcBef>
                    <a:spcPct val="0"/>
                  </a:spcBef>
                </a:pPr>
                <a:r>
                  <a:rPr lang="nb-NO" dirty="0"/>
                  <a:t>	   </a:t>
                </a:r>
                <a:r>
                  <a:rPr lang="nb-NO" b="0" dirty="0"/>
                  <a:t>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nb-NO" b="0" dirty="0"/>
                  <a:t> is collision resistant </a:t>
                </a:r>
              </a:p>
              <a:p>
                <a:pPr indent="0" algn="ctr">
                  <a:spcBef>
                    <a:spcPct val="0"/>
                  </a:spcBef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20" y="1334893"/>
                <a:ext cx="7726680" cy="119875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5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750209" y="3836120"/>
                <a:ext cx="20709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0209" y="3836120"/>
                <a:ext cx="2070992" cy="307777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Explosion 1 53"/>
          <p:cNvSpPr/>
          <p:nvPr/>
        </p:nvSpPr>
        <p:spPr bwMode="auto">
          <a:xfrm rot="21389817">
            <a:off x="10659759" y="4199349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0879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8" grpId="0" animBg="1"/>
      <p:bldP spid="23" grpId="0" animBg="1"/>
      <p:bldP spid="70" grpId="0" animBg="1"/>
      <p:bldP spid="72" grpId="0" animBg="1"/>
      <p:bldP spid="90" grpId="0"/>
      <p:bldP spid="96" grpId="0"/>
      <p:bldP spid="46" grpId="0" animBg="1"/>
      <p:bldP spid="48" grpId="0" animBg="1"/>
      <p:bldP spid="50" grpId="0" animBg="1"/>
      <p:bldP spid="51" grpId="0" animBg="1"/>
      <p:bldP spid="55" grpId="0" animBg="1"/>
      <p:bldP spid="58" grpId="0" animBg="1"/>
      <p:bldP spid="74" grpId="0"/>
      <p:bldP spid="76" grpId="0" animBg="1"/>
      <p:bldP spid="3" grpId="0"/>
      <p:bldP spid="52" grpId="0"/>
      <p:bldP spid="4" grpId="0"/>
      <p:bldP spid="5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2195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9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1792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9250" y="3275623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1898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9820" y="5737628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369823" y="3932190"/>
                <a:ext cx="27460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b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823" y="3932190"/>
                <a:ext cx="2746077" cy="307777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  no collision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Explosion 1 84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340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82" grpId="0"/>
      <p:bldP spid="84" grpId="0" animBg="1"/>
      <p:bldP spid="8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1792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9250" y="3275623"/>
                <a:ext cx="403099" cy="338554"/>
              </a:xfrm>
              <a:prstGeom prst="rect">
                <a:avLst/>
              </a:prstGeom>
              <a:blipFill rotWithShape="0"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1898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9820" y="5737628"/>
                <a:ext cx="403099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652486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486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663056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056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89" y="2737031"/>
                <a:ext cx="5089557" cy="255454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  <a:r>
                  <a:rPr lang="en-US" sz="1600" b="1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no collision</a:t>
                </a: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89" y="2737031"/>
                <a:ext cx="5089557" cy="2554545"/>
              </a:xfrm>
              <a:prstGeom prst="rect">
                <a:avLst/>
              </a:prstGeom>
              <a:blipFill rotWithShape="0">
                <a:blip r:embed="rId33"/>
                <a:stretch>
                  <a:fillRect l="-47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081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652486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486" y="3276170"/>
                <a:ext cx="403099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663056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056" y="5738175"/>
                <a:ext cx="403099" cy="33855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153910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910" y="3276170"/>
                <a:ext cx="403099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6153910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910" y="5738175"/>
                <a:ext cx="403099" cy="33855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0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7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 bwMode="auto">
          <a:xfrm flipH="1">
            <a:off x="2720064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 bwMode="auto">
          <a:xfrm flipH="1">
            <a:off x="2720064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040920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920" y="3276170"/>
                <a:ext cx="403099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051490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90" y="5738175"/>
                <a:ext cx="403099" cy="33855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541012" y="2811632"/>
                <a:ext cx="4867509" cy="156966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   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12" y="2811632"/>
                <a:ext cx="4867509" cy="156966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 bwMode="auto">
          <a:xfrm>
            <a:off x="4721966" y="3972526"/>
            <a:ext cx="355981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Explosion 1 88"/>
          <p:cNvSpPr/>
          <p:nvPr/>
        </p:nvSpPr>
        <p:spPr bwMode="auto">
          <a:xfrm rot="21389817">
            <a:off x="6448613" y="2971075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 designs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</p:spPr>
            <p:txBody>
              <a:bodyPr/>
              <a:lstStyle/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Merkle-Damgård</a:t>
                </a:r>
                <a:r>
                  <a:rPr lang="en-US" sz="1800" dirty="0"/>
                  <a:t> creates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 from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Need only focus on compression function 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               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Many design options for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Ad-hoc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Structured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  <a:blipFill rotWithShape="0">
                <a:blip r:embed="rId2"/>
                <a:stretch>
                  <a:fillRect l="-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6371771" y="2959367"/>
            <a:ext cx="4829713" cy="1269734"/>
            <a:chOff x="6371771" y="2959367"/>
            <a:chExt cx="4829713" cy="12697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371771" y="3330413"/>
                  <a:ext cx="4620079" cy="898688"/>
                </a:xfrm>
                <a:prstGeom prst="roundRect">
                  <a:avLst/>
                </a:prstGeom>
                <a:noFill/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71771" y="3330413"/>
                  <a:ext cx="4620079" cy="898688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731378" y="2959367"/>
              <a:ext cx="4470106" cy="1142426"/>
              <a:chOff x="1576054" y="3030312"/>
              <a:chExt cx="7809675" cy="1995918"/>
            </a:xfrm>
          </p:grpSpPr>
          <p:grpSp>
            <p:nvGrpSpPr>
              <p:cNvPr id="6" name="Group 5"/>
              <p:cNvGrpSpPr>
                <a:grpSpLocks noChangeAspect="1"/>
              </p:cNvGrpSpPr>
              <p:nvPr/>
            </p:nvGrpSpPr>
            <p:grpSpPr>
              <a:xfrm>
                <a:off x="1576054" y="3030312"/>
                <a:ext cx="7809675" cy="1995918"/>
                <a:chOff x="1444314" y="3139638"/>
                <a:chExt cx="9811190" cy="250744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rapezoid 5"/>
                    <p:cNvSpPr/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7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4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" name="Straight Arrow Connector 7"/>
                <p:cNvCxnSpPr>
                  <a:stCxn id="13" idx="2"/>
                  <a:endCxn id="7" idx="5"/>
                </p:cNvCxnSpPr>
                <p:nvPr/>
              </p:nvCxnSpPr>
              <p:spPr bwMode="auto">
                <a:xfrm>
                  <a:off x="4661841" y="5112083"/>
                  <a:ext cx="969581" cy="3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Rectangle 8"/>
                    <p:cNvSpPr/>
                    <p:nvPr/>
                  </p:nvSpPr>
                  <p:spPr bwMode="auto">
                    <a:xfrm flipH="1">
                      <a:off x="4378690" y="3139640"/>
                      <a:ext cx="1343822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9" name="Rectangle 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4378690" y="3139640"/>
                      <a:ext cx="1343822" cy="475701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rapezoid 5"/>
                    <p:cNvSpPr/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rapezoid 5"/>
                    <p:cNvSpPr/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2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7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rapezoid 5"/>
                    <p:cNvSpPr/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3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8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 flipH="1">
                      <a:off x="2492805" y="3139640"/>
                      <a:ext cx="1343822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2492805" y="3139640"/>
                      <a:ext cx="1343822" cy="475701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ectangle 15"/>
                    <p:cNvSpPr/>
                    <p:nvPr/>
                  </p:nvSpPr>
                  <p:spPr bwMode="auto">
                    <a:xfrm flipH="1">
                      <a:off x="6264576" y="3139640"/>
                      <a:ext cx="1343822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6264576" y="3139640"/>
                      <a:ext cx="1343822" cy="475701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" name="Straight Arrow Connector 17"/>
                <p:cNvCxnSpPr>
                  <a:stCxn id="7" idx="2"/>
                  <a:endCxn id="11" idx="5"/>
                </p:cNvCxnSpPr>
                <p:nvPr/>
              </p:nvCxnSpPr>
              <p:spPr bwMode="auto">
                <a:xfrm>
                  <a:off x="6547729" y="5112082"/>
                  <a:ext cx="969580" cy="32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 bwMode="auto">
                    <a:xfrm flipH="1">
                      <a:off x="7905431" y="3139638"/>
                      <a:ext cx="1809950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9" name="Rectangle 1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7905431" y="3139638"/>
                      <a:ext cx="1809950" cy="475701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b="-13158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0" name="Straight Arrow Connector 19"/>
                <p:cNvCxnSpPr>
                  <a:stCxn id="11" idx="2"/>
                  <a:endCxn id="12" idx="5"/>
                </p:cNvCxnSpPr>
                <p:nvPr/>
              </p:nvCxnSpPr>
              <p:spPr bwMode="auto">
                <a:xfrm>
                  <a:off x="8433616" y="5112082"/>
                  <a:ext cx="969582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Straight Arrow Connector 20"/>
                <p:cNvCxnSpPr>
                  <a:stCxn id="12" idx="2"/>
                </p:cNvCxnSpPr>
                <p:nvPr/>
              </p:nvCxnSpPr>
              <p:spPr bwMode="auto">
                <a:xfrm flipV="1">
                  <a:off x="10319505" y="5112082"/>
                  <a:ext cx="935999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Straight Arrow Connector 21"/>
                <p:cNvCxnSpPr>
                  <a:stCxn id="23" idx="1"/>
                  <a:endCxn id="13" idx="5"/>
                </p:cNvCxnSpPr>
                <p:nvPr/>
              </p:nvCxnSpPr>
              <p:spPr bwMode="auto">
                <a:xfrm>
                  <a:off x="2788137" y="5112082"/>
                  <a:ext cx="957397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05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4" name="Elbow Connector 23"/>
              <p:cNvCxnSpPr>
                <a:cxnSpLocks noChangeAspect="1"/>
              </p:cNvCxnSpPr>
              <p:nvPr/>
            </p:nvCxnSpPr>
            <p:spPr bwMode="auto">
              <a:xfrm rot="16200000" flipH="1">
                <a:off x="7235310" y="3622622"/>
                <a:ext cx="889138" cy="461829"/>
              </a:xfrm>
              <a:prstGeom prst="bentConnector3">
                <a:avLst>
                  <a:gd name="adj1" fmla="val 100129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cxnSp>
        <p:nvCxnSpPr>
          <p:cNvPr id="36" name="Elbow Connector 35"/>
          <p:cNvCxnSpPr>
            <a:cxnSpLocks noChangeAspect="1"/>
          </p:cNvCxnSpPr>
          <p:nvPr/>
        </p:nvCxnSpPr>
        <p:spPr bwMode="auto">
          <a:xfrm rot="16200000" flipH="1">
            <a:off x="9109571" y="3298394"/>
            <a:ext cx="508926" cy="264342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cxnSpLocks noChangeAspect="1"/>
          </p:cNvCxnSpPr>
          <p:nvPr/>
        </p:nvCxnSpPr>
        <p:spPr bwMode="auto">
          <a:xfrm rot="16200000" flipH="1">
            <a:off x="8248994" y="3293195"/>
            <a:ext cx="508926" cy="264342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lbow Connector 37"/>
          <p:cNvCxnSpPr>
            <a:cxnSpLocks noChangeAspect="1"/>
          </p:cNvCxnSpPr>
          <p:nvPr/>
        </p:nvCxnSpPr>
        <p:spPr bwMode="auto">
          <a:xfrm rot="16200000" flipH="1">
            <a:off x="7388220" y="3293195"/>
            <a:ext cx="508926" cy="264342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2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cxnSp>
        <p:nvCxnSpPr>
          <p:cNvPr id="10" name="Straight Arrow Connector 9"/>
          <p:cNvCxnSpPr>
            <a:stCxn id="19" idx="2"/>
            <a:endCxn id="18" idx="0"/>
          </p:cNvCxnSpPr>
          <p:nvPr/>
        </p:nvCxnSpPr>
        <p:spPr bwMode="auto">
          <a:xfrm>
            <a:off x="5660425" y="2093196"/>
            <a:ext cx="3" cy="577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284200" y="1660976"/>
                <a:ext cx="752450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200" y="1660976"/>
                <a:ext cx="752450" cy="432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73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18" idx="3"/>
            <a:endCxn id="48" idx="1"/>
          </p:cNvCxnSpPr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 bwMode="auto">
          <a:xfrm rot="60000" flipH="1">
            <a:off x="5606423" y="2270303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rot="-120000" flipH="1">
            <a:off x="4856090" y="2961376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0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8" grpId="0"/>
      <p:bldP spid="70" grpId="0"/>
      <p:bldP spid="73" grpId="0"/>
      <p:bldP spid="22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sp>
        <p:nvSpPr>
          <p:cNvPr id="6" name="Flowchart: Or 5"/>
          <p:cNvSpPr/>
          <p:nvPr/>
        </p:nvSpPr>
        <p:spPr bwMode="auto">
          <a:xfrm flipH="1">
            <a:off x="6587821" y="2896921"/>
            <a:ext cx="237113" cy="2368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" name="Straight Arrow Connector 6"/>
          <p:cNvCxnSpPr>
            <a:stCxn id="18" idx="3"/>
            <a:endCxn id="6" idx="6"/>
          </p:cNvCxnSpPr>
          <p:nvPr/>
        </p:nvCxnSpPr>
        <p:spPr bwMode="auto">
          <a:xfrm flipV="1">
            <a:off x="6052702" y="3015347"/>
            <a:ext cx="535119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stCxn id="41" idx="2"/>
            <a:endCxn id="6" idx="4"/>
          </p:cNvCxnSpPr>
          <p:nvPr/>
        </p:nvCxnSpPr>
        <p:spPr bwMode="auto">
          <a:xfrm rot="16200000" flipH="1">
            <a:off x="5632612" y="2060006"/>
            <a:ext cx="118425" cy="2029105"/>
          </a:xfrm>
          <a:prstGeom prst="bentConnector3">
            <a:avLst>
              <a:gd name="adj1" fmla="val 606714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ontent Placeholder 4"/>
              <p:cNvSpPr txBox="1">
                <a:spLocks/>
              </p:cNvSpPr>
              <p:nvPr/>
            </p:nvSpPr>
            <p:spPr bwMode="auto">
              <a:xfrm>
                <a:off x="2751773" y="4604663"/>
                <a:ext cx="7136976" cy="118040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a collision resistant</a:t>
                </a:r>
              </a:p>
              <a:p>
                <a:pPr indent="0">
                  <a:spcBef>
                    <a:spcPct val="0"/>
                  </a:spcBef>
                </a:pPr>
                <a:r>
                  <a:rPr lang="nb-NO" dirty="0"/>
                  <a:t>	  </a:t>
                </a:r>
                <a:r>
                  <a:rPr lang="nb-NO" b="0" dirty="0"/>
                  <a:t> compression function in the </a:t>
                </a:r>
                <a:r>
                  <a:rPr lang="nb-NO" b="1" i="1" dirty="0"/>
                  <a:t>ideal cipher model</a:t>
                </a:r>
                <a:r>
                  <a:rPr lang="nb-NO" b="0" dirty="0"/>
                  <a:t> </a:t>
                </a:r>
              </a:p>
            </p:txBody>
          </p:sp>
        </mc:Choice>
        <mc:Fallback xmlns="">
          <p:sp>
            <p:nvSpPr>
              <p:cNvPr id="63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1773" y="4604663"/>
                <a:ext cx="7136976" cy="1180408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2"/>
            <a:endCxn id="13" idx="3"/>
          </p:cNvCxnSpPr>
          <p:nvPr/>
        </p:nvCxnSpPr>
        <p:spPr bwMode="auto">
          <a:xfrm>
            <a:off x="5660425" y="2093196"/>
            <a:ext cx="1" cy="5789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284200" y="1660976"/>
                <a:ext cx="752450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200" y="1660976"/>
                <a:ext cx="752450" cy="432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 bwMode="auto">
          <a:xfrm rot="-120000" flipH="1">
            <a:off x="4856090" y="2961376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rot="60000" flipH="1">
            <a:off x="5606423" y="2270303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162925" y="3317563"/>
            <a:ext cx="2466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Warning! </a:t>
            </a:r>
            <a:r>
              <a:rPr lang="en-US" sz="1600" dirty="0">
                <a:solidFill>
                  <a:srgbClr val="C00000"/>
                </a:solidFill>
              </a:rPr>
              <a:t>Not the same as the PRF/PRP setting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8667750" y="4011315"/>
            <a:ext cx="466725" cy="11835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304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92" y="1633085"/>
            <a:ext cx="5392853" cy="3595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6360" y="1504950"/>
            <a:ext cx="6014269" cy="306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2006600" y="17995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583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51776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40032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9294048" y="16769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006600" y="26046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006600" y="367128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2039943" y="449273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76480" y="25919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772502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76480" y="4517237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92360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517760" y="26010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546346" y="448366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7374940" y="2714532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7329914" y="37938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9394055" y="373207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11273840" y="261252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9348798" y="26225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1284578" y="182655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6776" y="6020229"/>
            <a:ext cx="1056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Black, </a:t>
            </a:r>
            <a:r>
              <a:rPr lang="en-US" sz="1400" i="1" dirty="0" err="1"/>
              <a:t>Rogaway</a:t>
            </a:r>
            <a:r>
              <a:rPr lang="en-US" sz="1400" i="1" dirty="0"/>
              <a:t> &amp; Shrimpton:</a:t>
            </a:r>
            <a:r>
              <a:rPr lang="en-US" sz="1400" dirty="0"/>
              <a:t> Black-Box Analysis of the Block-Cipher-Based Hash-Function Constructions from PGV; </a:t>
            </a:r>
            <a:r>
              <a:rPr lang="en-US" sz="1400" dirty="0">
                <a:hlinkClick r:id="rId4"/>
              </a:rPr>
              <a:t>CRYPTO'02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 bwMode="auto">
          <a:xfrm>
            <a:off x="2504869" y="1611521"/>
            <a:ext cx="1628775" cy="999014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3263" y="1143800"/>
            <a:ext cx="191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Davies-Mayer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 – Secure Hash Algorithm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1995: SHA1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2001: SHA2-256 / SHA2-512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2015: SHA3-256 / SHA3-512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SHA1 and SHA2 designed by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Merkle-Damgård</a:t>
            </a:r>
            <a:r>
              <a:rPr lang="en-US" sz="1600" dirty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SHA3 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Sponge design</a:t>
            </a:r>
          </a:p>
          <a:p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6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/>
          <p:cNvGrpSpPr/>
          <p:nvPr/>
        </p:nvGrpSpPr>
        <p:grpSpPr>
          <a:xfrm>
            <a:off x="6785341" y="976495"/>
            <a:ext cx="4934850" cy="3925860"/>
            <a:chOff x="6785341" y="976495"/>
            <a:chExt cx="4934850" cy="3925860"/>
          </a:xfrm>
        </p:grpSpPr>
        <p:grpSp>
          <p:nvGrpSpPr>
            <p:cNvPr id="3" name="Group 2"/>
            <p:cNvGrpSpPr/>
            <p:nvPr/>
          </p:nvGrpSpPr>
          <p:grpSpPr>
            <a:xfrm>
              <a:off x="6928152" y="976495"/>
              <a:ext cx="4792039" cy="3925860"/>
              <a:chOff x="6928152" y="976495"/>
              <a:chExt cx="4792039" cy="39258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Connector 14"/>
              <p:cNvCxnSpPr/>
              <p:nvPr/>
            </p:nvCxnSpPr>
            <p:spPr bwMode="auto">
              <a:xfrm>
                <a:off x="6928152" y="1426306"/>
                <a:ext cx="4591806" cy="54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221" y="2829904"/>
                <a:ext cx="3179952" cy="207245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oMath>
                      </m:oMathPara>
                    </a14:m>
                    <a:endParaRPr lang="nb-NO" sz="1200" b="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351" b="-6081"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=1…16</m:t>
                        </m:r>
                      </m:oMath>
                    </a14:m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a14:m>
                    <a:endParaRPr lang="nb-NO" sz="1200" b="0" dirty="0"/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oMath>
                    </a14:m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−16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⋘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12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785341" y="3298247"/>
              <a:ext cx="962268" cy="1312367"/>
              <a:chOff x="6776600" y="3394527"/>
              <a:chExt cx="962268" cy="131236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776600" y="3394527"/>
                <a:ext cx="962268" cy="1312367"/>
                <a:chOff x="6171238" y="2710361"/>
                <a:chExt cx="962268" cy="1312367"/>
              </a:xfrm>
            </p:grpSpPr>
            <p:pic>
              <p:nvPicPr>
                <p:cNvPr id="10" name="Picture 2" descr="https://external-content.duckduckgo.com/iu/?u=https%3A%2F%2Ftse1.mm.bing.net%2Fth%3Fid%3DOIP.SNyBfqUf6_Y20TQL8ccofwHaHa%26pid%3DApi&amp;f=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2620" y="2710361"/>
                  <a:ext cx="758473" cy="758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6171238" y="3499508"/>
                  <a:ext cx="96226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 </a:t>
                  </a:r>
                  <a:b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</a:b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80 times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8148" r="-48148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0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5275184" y="4571311"/>
            <a:ext cx="2954989" cy="1928004"/>
            <a:chOff x="5250470" y="4546597"/>
            <a:chExt cx="2954989" cy="1928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6719166" y="4818235"/>
              <a:ext cx="1486293" cy="7340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6722772" y="5306096"/>
              <a:ext cx="1455885" cy="50475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6678618" y="5796217"/>
              <a:ext cx="1500039" cy="32812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6719166" y="6362278"/>
              <a:ext cx="1462464" cy="174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1" name="Straight Arrow Connector 30"/>
          <p:cNvCxnSpPr>
            <a:stCxn id="120" idx="3"/>
            <a:endCxn id="2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1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34" name="Straight Connector 33"/>
            <p:cNvCxnSpPr>
              <a:stCxn id="27" idx="0"/>
              <a:endCxn id="27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>
              <a:stCxn id="27" idx="1"/>
              <a:endCxn id="27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5" name="Straight Arrow Connector 44"/>
          <p:cNvCxnSpPr>
            <a:stCxn id="26" idx="3"/>
            <a:endCxn id="27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>
            <a:stCxn id="27" idx="3"/>
            <a:endCxn id="49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endCxn id="62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65" name="Rectangle 64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66" name="Straight Connector 65"/>
            <p:cNvCxnSpPr>
              <a:stCxn id="65" idx="0"/>
              <a:endCxn id="65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>
              <a:stCxn id="65" idx="1"/>
              <a:endCxn id="65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" name="Straight Arrow Connector 67"/>
          <p:cNvCxnSpPr>
            <a:stCxn id="49" idx="3"/>
            <a:endCxn id="65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5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62" idx="3"/>
            <a:endCxn id="72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2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1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Isosceles Triangle 47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81" name="Elbow Connector 80"/>
          <p:cNvCxnSpPr>
            <a:endCxn id="27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Elbow Connector 91"/>
          <p:cNvCxnSpPr>
            <a:endCxn id="65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72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23" idx="2"/>
            <a:endCxn id="48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33" idx="2"/>
            <a:endCxn id="49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/>
          <p:cNvCxnSpPr>
            <a:stCxn id="78" idx="2"/>
            <a:endCxn id="62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le 11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Rounded Rectangl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ounded Rectangle 124"/>
          <p:cNvSpPr/>
          <p:nvPr/>
        </p:nvSpPr>
        <p:spPr bwMode="auto">
          <a:xfrm>
            <a:off x="4121380" y="2863191"/>
            <a:ext cx="1049979" cy="713121"/>
          </a:xfrm>
          <a:prstGeom prst="roundRect">
            <a:avLst/>
          </a:prstGeom>
          <a:noFill/>
          <a:ln w="1905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010780" y="4123224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Davies-Mayer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27" name="Straight Arrow Connector 126"/>
          <p:cNvCxnSpPr>
            <a:stCxn id="126" idx="0"/>
          </p:cNvCxnSpPr>
          <p:nvPr/>
        </p:nvCxnSpPr>
        <p:spPr bwMode="auto">
          <a:xfrm flipV="1">
            <a:off x="3782789" y="3667540"/>
            <a:ext cx="425615" cy="4556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Rounded Rectangle 129"/>
          <p:cNvSpPr/>
          <p:nvPr/>
        </p:nvSpPr>
        <p:spPr bwMode="auto">
          <a:xfrm>
            <a:off x="616109" y="2212581"/>
            <a:ext cx="5055642" cy="1641046"/>
          </a:xfrm>
          <a:prstGeom prst="roundRect">
            <a:avLst/>
          </a:pr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78263" y="1546088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C00000"/>
                </a:solidFill>
              </a:rPr>
              <a:t>Merkle-Damgård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132" name="Straight Arrow Connector 131"/>
          <p:cNvCxnSpPr>
            <a:stCxn id="131" idx="2"/>
          </p:cNvCxnSpPr>
          <p:nvPr/>
        </p:nvCxnSpPr>
        <p:spPr bwMode="auto">
          <a:xfrm>
            <a:off x="1550272" y="1853865"/>
            <a:ext cx="258404" cy="29172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Isosceles Triangle 140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42" name="Isosceles Triangle 141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46" name="Straight Arrow Connector 145"/>
          <p:cNvCxnSpPr/>
          <p:nvPr/>
        </p:nvCxnSpPr>
        <p:spPr bwMode="auto">
          <a:xfrm flipV="1">
            <a:off x="1381140" y="3360582"/>
            <a:ext cx="407598" cy="13359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2684169" y="2816252"/>
            <a:ext cx="73889" cy="4173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700214" y="2742897"/>
            <a:ext cx="3518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512</a:t>
            </a:r>
          </a:p>
        </p:txBody>
      </p:sp>
      <p:cxnSp>
        <p:nvCxnSpPr>
          <p:cNvPr id="82" name="Straight Connector 81"/>
          <p:cNvCxnSpPr/>
          <p:nvPr/>
        </p:nvCxnSpPr>
        <p:spPr bwMode="auto">
          <a:xfrm flipH="1">
            <a:off x="2713249" y="3450818"/>
            <a:ext cx="36944" cy="6014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2564124" y="3479920"/>
            <a:ext cx="3518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404500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5" grpId="0" animBg="1"/>
      <p:bldP spid="125" grpId="1" animBg="1"/>
      <p:bldP spid="126" grpId="0"/>
      <p:bldP spid="126" grpId="1"/>
      <p:bldP spid="130" grpId="0" animBg="1"/>
      <p:bldP spid="130" grpId="1" animBg="1"/>
      <p:bldP spid="131" grpId="0"/>
      <p:bldP spid="131" grpId="1"/>
      <p:bldP spid="148" grpId="0"/>
      <p:bldP spid="32" grpId="0"/>
      <p:bldP spid="8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6928152" y="1426306"/>
            <a:ext cx="4591806" cy="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21" y="2829904"/>
            <a:ext cx="3179952" cy="2072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blipFill rotWithShape="0">
                <a:blip r:embed="rId6"/>
                <a:stretch>
                  <a:fillRect t="-1351" b="-6081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−16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e>
                    </m:d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/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⋘1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044010" y="2961670"/>
            <a:ext cx="683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SHA1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11368516" y="2632221"/>
            <a:ext cx="68514" cy="29890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3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 descr="https://external-content.duckduckgo.com/iu/?u=https%3A%2F%2Ftse1.mm.bing.net%2Fth%3Fid%3DOIP.SNyBfqUf6_Y20TQL8ccofwHaHa%26pid%3DApi&amp;f=1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23" y="3298247"/>
            <a:ext cx="758473" cy="7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6785341" y="4087394"/>
            <a:ext cx="96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Repeat </a:t>
            </a:r>
            <a:b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80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blipFill>
                <a:blip r:embed="rId13"/>
                <a:stretch>
                  <a:fillRect l="-48148" r="-48148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110" idx="3"/>
            <a:endCxn id="82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ounded Rectangle 70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Rounded 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6" name="Rectangle 75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9" name="Straight Connector 78"/>
            <p:cNvCxnSpPr>
              <a:stCxn id="76" idx="0"/>
              <a:endCxn id="76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>
              <a:stCxn id="76" idx="1"/>
              <a:endCxn id="76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1" name="Straight Arrow Connector 80"/>
          <p:cNvCxnSpPr>
            <a:stCxn id="82" idx="3"/>
            <a:endCxn id="76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>
            <a:stCxn id="76" idx="3"/>
            <a:endCxn id="83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/>
          <p:cNvCxnSpPr>
            <a:endCxn id="85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83" idx="3"/>
            <a:endCxn id="88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94" name="Rectangle 93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95" name="Straight Connector 94"/>
            <p:cNvCxnSpPr>
              <a:stCxn id="94" idx="0"/>
              <a:endCxn id="94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>
              <a:stCxn id="94" idx="1"/>
              <a:endCxn id="94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7" name="Straight Arrow Connector 96"/>
          <p:cNvCxnSpPr>
            <a:stCxn id="85" idx="3"/>
            <a:endCxn id="94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>
            <a:stCxn id="94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Isosceles Triangle 99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01" name="Elbow Connector 100"/>
          <p:cNvCxnSpPr>
            <a:endCxn id="76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Elbow Connector 102"/>
          <p:cNvCxnSpPr>
            <a:endCxn id="88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endCxn id="94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70" idx="2"/>
            <a:endCxn id="100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stCxn id="71" idx="2"/>
            <a:endCxn id="83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99" idx="2"/>
            <a:endCxn id="85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ounded Rectangle 10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0" name="Rounded 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Isosceles Triangle 113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15" name="Isosceles Triangle 114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 bwMode="auto">
          <a:xfrm flipH="1">
            <a:off x="2684169" y="2816252"/>
            <a:ext cx="73889" cy="4173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59"/>
          <p:cNvSpPr txBox="1"/>
          <p:nvPr/>
        </p:nvSpPr>
        <p:spPr>
          <a:xfrm>
            <a:off x="2700214" y="2742897"/>
            <a:ext cx="3518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512</a:t>
            </a:r>
          </a:p>
        </p:txBody>
      </p:sp>
      <p:cxnSp>
        <p:nvCxnSpPr>
          <p:cNvPr id="61" name="Straight Connector 60"/>
          <p:cNvCxnSpPr/>
          <p:nvPr/>
        </p:nvCxnSpPr>
        <p:spPr bwMode="auto">
          <a:xfrm flipH="1">
            <a:off x="2713249" y="3450818"/>
            <a:ext cx="36944" cy="6014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TextBox 61"/>
          <p:cNvSpPr txBox="1"/>
          <p:nvPr/>
        </p:nvSpPr>
        <p:spPr>
          <a:xfrm>
            <a:off x="2564124" y="3479920"/>
            <a:ext cx="3518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24590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23392" y="2276475"/>
            <a:ext cx="5570349" cy="3446608"/>
            <a:chOff x="3423079" y="2871628"/>
            <a:chExt cx="6396857" cy="38833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2813" r="2751" b="20965"/>
            <a:stretch/>
          </p:blipFill>
          <p:spPr>
            <a:xfrm>
              <a:off x="3423079" y="2871628"/>
              <a:ext cx="6396857" cy="35023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87041" r="2751" b="4063"/>
            <a:stretch/>
          </p:blipFill>
          <p:spPr>
            <a:xfrm>
              <a:off x="3718354" y="6373944"/>
              <a:ext cx="5962650" cy="381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against SHA1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2004: First </a:t>
                </a:r>
                <a:r>
                  <a:rPr lang="en-US" sz="1600" dirty="0"/>
                  <a:t>SHA0 collision found (Wang </a:t>
                </a:r>
                <a:r>
                  <a:rPr lang="en-US" sz="1600" i="1" dirty="0"/>
                  <a:t>et al.</a:t>
                </a:r>
                <a:r>
                  <a:rPr lang="en-US" sz="16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2005: Theoretical attack on SHA1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69</m:t>
                        </m:r>
                      </m:sup>
                    </m:sSup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ops.)</a:t>
                </a:r>
                <a:r>
                  <a:rPr lang="en-US" sz="1600" i="1" dirty="0"/>
                  <a:t> 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2017: </a:t>
                </a:r>
                <a:r>
                  <a:rPr lang="en-US" sz="1600" dirty="0"/>
                  <a:t>First SHA1 collision found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63.1</m:t>
                        </m:r>
                      </m:sup>
                    </m:sSup>
                  </m:oMath>
                </a14:m>
                <a:r>
                  <a:rPr lang="en-US" sz="1600" dirty="0"/>
                  <a:t> ops.)</a:t>
                </a:r>
                <a:br>
                  <a:rPr lang="en-US" sz="1600" dirty="0"/>
                </a:br>
                <a:r>
                  <a:rPr lang="en-US" sz="1600" dirty="0"/>
                  <a:t>(Stevens &amp; </a:t>
                </a:r>
                <a:r>
                  <a:rPr lang="en-US" sz="1600" dirty="0" err="1"/>
                  <a:t>Karpman</a:t>
                </a:r>
                <a:r>
                  <a:rPr lang="en-US" sz="1600" dirty="0"/>
                  <a:t> + Google 2017)</a:t>
                </a:r>
              </a:p>
              <a:p>
                <a:pPr marL="0" indent="0"/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  <a:blipFill rotWithShape="0">
                <a:blip r:embed="rId3"/>
                <a:stretch>
                  <a:fillRect l="-483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623" y="3393018"/>
            <a:ext cx="4264025" cy="29792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7446697" y="4568200"/>
                <a:ext cx="2605970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697" y="4568200"/>
                <a:ext cx="2605970" cy="217817"/>
              </a:xfrm>
              <a:prstGeom prst="rect">
                <a:avLst/>
              </a:prstGeom>
              <a:blipFill>
                <a:blip r:embed="rId2"/>
                <a:stretch>
                  <a:fillRect l="-937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435856" y="5238550"/>
                <a:ext cx="2677464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856" y="5238550"/>
                <a:ext cx="2677464" cy="217817"/>
              </a:xfrm>
              <a:prstGeom prst="rect">
                <a:avLst/>
              </a:prstGeom>
              <a:blipFill>
                <a:blip r:embed="rId3"/>
                <a:stretch>
                  <a:fillRect l="-911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1871491">
            <a:off x="9848175" y="5126822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SHA2-512</a:t>
            </a:r>
          </a:p>
        </p:txBody>
      </p:sp>
      <p:sp>
        <p:nvSpPr>
          <p:cNvPr id="67" name="TextBox 66"/>
          <p:cNvSpPr txBox="1"/>
          <p:nvPr/>
        </p:nvSpPr>
        <p:spPr>
          <a:xfrm rot="1871491">
            <a:off x="9783963" y="4429700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SHA2-256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B258EA56-ED11-6575-A4E0-9A2C5A9ED115}"/>
              </a:ext>
            </a:extLst>
          </p:cNvPr>
          <p:cNvGrpSpPr/>
          <p:nvPr/>
        </p:nvGrpSpPr>
        <p:grpSpPr>
          <a:xfrm>
            <a:off x="743043" y="2471947"/>
            <a:ext cx="5093263" cy="1208028"/>
            <a:chOff x="743043" y="2471947"/>
            <a:chExt cx="5093263" cy="1208028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xmlns="" id="{3EFB965E-5EB5-DA3F-0FEB-0E768D16C8B4}"/>
                </a:ext>
              </a:extLst>
            </p:cNvPr>
            <p:cNvCxnSpPr>
              <a:stCxn id="137" idx="3"/>
              <a:endCxn id="109" idx="1"/>
            </p:cNvCxnSpPr>
            <p:nvPr/>
          </p:nvCxnSpPr>
          <p:spPr bwMode="auto">
            <a:xfrm>
              <a:off x="1243779" y="3136070"/>
              <a:ext cx="40535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ounded Rectangle 69">
                  <a:extLst>
                    <a:ext uri="{FF2B5EF4-FFF2-40B4-BE49-F238E27FC236}">
                      <a16:creationId xmlns:a16="http://schemas.microsoft.com/office/drawing/2014/main" xmlns="" id="{C6E5DFD4-CCE6-71A6-42E1-CCE2AA52F144}"/>
                    </a:ext>
                  </a:extLst>
                </p:cNvPr>
                <p:cNvSpPr/>
                <p:nvPr/>
              </p:nvSpPr>
              <p:spPr bwMode="auto">
                <a:xfrm>
                  <a:off x="1492302" y="2471947"/>
                  <a:ext cx="628905" cy="21935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8" name="Rounded Rectangle 69">
                  <a:extLst>
                    <a:ext uri="{FF2B5EF4-FFF2-40B4-BE49-F238E27FC236}">
                      <a16:creationId xmlns:a16="http://schemas.microsoft.com/office/drawing/2014/main" id="{C6E5DFD4-CCE6-71A6-42E1-CCE2AA52F1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2302" y="2471947"/>
                  <a:ext cx="628905" cy="219353"/>
                </a:xfrm>
                <a:prstGeom prst="roundRect">
                  <a:avLst/>
                </a:prstGeom>
                <a:blipFill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ounded Rectangle 70">
                  <a:extLst>
                    <a:ext uri="{FF2B5EF4-FFF2-40B4-BE49-F238E27FC236}">
                      <a16:creationId xmlns:a16="http://schemas.microsoft.com/office/drawing/2014/main" xmlns="" id="{3E614994-84FF-FA9A-83BA-9DF5CBFF4581}"/>
                    </a:ext>
                  </a:extLst>
                </p:cNvPr>
                <p:cNvSpPr/>
                <p:nvPr/>
              </p:nvSpPr>
              <p:spPr bwMode="auto">
                <a:xfrm>
                  <a:off x="2369884" y="2471948"/>
                  <a:ext cx="692785" cy="21935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9" name="Rounded Rectangle 70">
                  <a:extLst>
                    <a:ext uri="{FF2B5EF4-FFF2-40B4-BE49-F238E27FC236}">
                      <a16:creationId xmlns:a16="http://schemas.microsoft.com/office/drawing/2014/main" id="{3E614994-84FF-FA9A-83BA-9DF5CBFF45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69884" y="2471948"/>
                  <a:ext cx="692785" cy="219353"/>
                </a:xfrm>
                <a:prstGeom prst="roundRect">
                  <a:avLst/>
                </a:prstGeom>
                <a:blipFill>
                  <a:blip r:embed="rId5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33878D58-A331-7FF1-10F0-55C243B4C6E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5480" y="3069074"/>
              <a:ext cx="133992" cy="133992"/>
              <a:chOff x="1933575" y="2569368"/>
              <a:chExt cx="180002" cy="18000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xmlns="" id="{56F87C01-F30E-730A-3D2C-6E2684EF4D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3575" y="2569368"/>
                <a:ext cx="180000" cy="180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xmlns="" id="{AD0304D8-3C38-41DD-91A4-2BA642B431B2}"/>
                  </a:ext>
                </a:extLst>
              </p:cNvPr>
              <p:cNvCxnSpPr>
                <a:stCxn id="61" idx="0"/>
                <a:endCxn id="61" idx="2"/>
              </p:cNvCxnSpPr>
              <p:nvPr/>
            </p:nvCxnSpPr>
            <p:spPr bwMode="auto">
              <a:xfrm>
                <a:off x="2023575" y="2569368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xmlns="" id="{6499F3DC-E1EE-A9EB-F661-1BDF0E63BF0A}"/>
                  </a:ext>
                </a:extLst>
              </p:cNvPr>
              <p:cNvCxnSpPr>
                <a:stCxn id="61" idx="1"/>
                <a:endCxn id="61" idx="3"/>
              </p:cNvCxnSpPr>
              <p:nvPr/>
            </p:nvCxnSpPr>
            <p:spPr bwMode="auto">
              <a:xfrm>
                <a:off x="1933577" y="2659368"/>
                <a:ext cx="180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xmlns="" id="{E949C5BA-BF03-4C06-C26D-593B6782BE78}"/>
                </a:ext>
              </a:extLst>
            </p:cNvPr>
            <p:cNvCxnSpPr>
              <a:stCxn id="109" idx="3"/>
              <a:endCxn id="61" idx="1"/>
            </p:cNvCxnSpPr>
            <p:nvPr/>
          </p:nvCxnSpPr>
          <p:spPr bwMode="auto">
            <a:xfrm>
              <a:off x="1968220" y="3136070"/>
              <a:ext cx="22726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xmlns="" id="{DB3CA6AB-6F50-7913-D563-B729D24ED0A5}"/>
                    </a:ext>
                  </a:extLst>
                </p:cNvPr>
                <p:cNvSpPr/>
                <p:nvPr/>
              </p:nvSpPr>
              <p:spPr bwMode="auto">
                <a:xfrm>
                  <a:off x="1649132" y="2999148"/>
                  <a:ext cx="319088" cy="2738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DB3CA6AB-6F50-7913-D563-B729D24ED0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9132" y="2999148"/>
                  <a:ext cx="319088" cy="27384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xmlns="" id="{934A6C82-03A3-82FF-910D-AA07B455CEBC}"/>
                    </a:ext>
                  </a:extLst>
                </p:cNvPr>
                <p:cNvSpPr/>
                <p:nvPr/>
              </p:nvSpPr>
              <p:spPr bwMode="auto">
                <a:xfrm>
                  <a:off x="2556733" y="2999148"/>
                  <a:ext cx="319088" cy="2738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934A6C82-03A3-82FF-910D-AA07B455CE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6733" y="2999148"/>
                  <a:ext cx="319088" cy="27384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xmlns="" id="{3A428098-3F79-50CD-94EE-C5E4FBF6BDD5}"/>
                </a:ext>
              </a:extLst>
            </p:cNvPr>
            <p:cNvCxnSpPr>
              <a:stCxn id="61" idx="3"/>
              <a:endCxn id="110" idx="1"/>
            </p:cNvCxnSpPr>
            <p:nvPr/>
          </p:nvCxnSpPr>
          <p:spPr bwMode="auto">
            <a:xfrm>
              <a:off x="2329471" y="3136070"/>
              <a:ext cx="22726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xmlns="" id="{AEEC32E2-6712-2213-8DDB-BF8C3120A7BB}"/>
                    </a:ext>
                  </a:extLst>
                </p:cNvPr>
                <p:cNvSpPr/>
                <p:nvPr/>
              </p:nvSpPr>
              <p:spPr bwMode="auto">
                <a:xfrm>
                  <a:off x="4395253" y="2993151"/>
                  <a:ext cx="319088" cy="2738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AEEC32E2-6712-2213-8DDB-BF8C3120A7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95253" y="2993151"/>
                  <a:ext cx="319088" cy="27384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xmlns="" id="{E3EC3D96-B09A-ABEB-60AF-FCD8B047E321}"/>
                </a:ext>
              </a:extLst>
            </p:cNvPr>
            <p:cNvCxnSpPr>
              <a:endCxn id="112" idx="1"/>
            </p:cNvCxnSpPr>
            <p:nvPr/>
          </p:nvCxnSpPr>
          <p:spPr bwMode="auto">
            <a:xfrm>
              <a:off x="4066754" y="3130073"/>
              <a:ext cx="328499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xmlns="" id="{79F0EEE2-F62D-AC81-DAF5-A92345842D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03082" y="3069074"/>
              <a:ext cx="133992" cy="133992"/>
              <a:chOff x="1933575" y="2569368"/>
              <a:chExt cx="180002" cy="180000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xmlns="" id="{89AACC5F-7A30-0EC4-C215-9A4F15A236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3575" y="2569368"/>
                <a:ext cx="180000" cy="180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3BE1CED2-8C0E-DF38-C90F-7DF1ACE06DC4}"/>
                  </a:ext>
                </a:extLst>
              </p:cNvPr>
              <p:cNvCxnSpPr>
                <a:stCxn id="115" idx="0"/>
                <a:endCxn id="115" idx="2"/>
              </p:cNvCxnSpPr>
              <p:nvPr/>
            </p:nvCxnSpPr>
            <p:spPr bwMode="auto">
              <a:xfrm>
                <a:off x="2023575" y="2569368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xmlns="" id="{F4F02787-1DEC-E18C-203C-01589BB25422}"/>
                  </a:ext>
                </a:extLst>
              </p:cNvPr>
              <p:cNvCxnSpPr>
                <a:stCxn id="115" idx="1"/>
                <a:endCxn id="115" idx="3"/>
              </p:cNvCxnSpPr>
              <p:nvPr/>
            </p:nvCxnSpPr>
            <p:spPr bwMode="auto">
              <a:xfrm>
                <a:off x="1933577" y="2659368"/>
                <a:ext cx="180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xmlns="" id="{EECA1C00-F4F8-01BF-F027-56E2CFD447A4}"/>
                </a:ext>
              </a:extLst>
            </p:cNvPr>
            <p:cNvCxnSpPr>
              <a:stCxn id="110" idx="3"/>
              <a:endCxn id="115" idx="1"/>
            </p:cNvCxnSpPr>
            <p:nvPr/>
          </p:nvCxnSpPr>
          <p:spPr bwMode="auto">
            <a:xfrm>
              <a:off x="2875821" y="3136070"/>
              <a:ext cx="227261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xmlns="" id="{686EFE65-084F-9283-5B62-44DADDC19A89}"/>
                </a:ext>
              </a:extLst>
            </p:cNvPr>
            <p:cNvCxnSpPr>
              <a:stCxn id="115" idx="3"/>
            </p:cNvCxnSpPr>
            <p:nvPr/>
          </p:nvCxnSpPr>
          <p:spPr bwMode="auto">
            <a:xfrm>
              <a:off x="3237073" y="3136070"/>
              <a:ext cx="22629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xmlns="" id="{175CDFEA-0C06-3B54-21E8-70F5116322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41603" y="3062776"/>
              <a:ext cx="133992" cy="133992"/>
              <a:chOff x="1933575" y="2569368"/>
              <a:chExt cx="180002" cy="180000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xmlns="" id="{FF395664-E699-323B-01BB-F9EB601CA1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3575" y="2569368"/>
                <a:ext cx="180000" cy="180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xmlns="" id="{84FA0668-8EA6-B315-72DE-7AA6FED6938F}"/>
                  </a:ext>
                </a:extLst>
              </p:cNvPr>
              <p:cNvCxnSpPr>
                <a:stCxn id="121" idx="0"/>
                <a:endCxn id="121" idx="2"/>
              </p:cNvCxnSpPr>
              <p:nvPr/>
            </p:nvCxnSpPr>
            <p:spPr bwMode="auto">
              <a:xfrm>
                <a:off x="2023575" y="2569368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8A21B0B2-CB1E-D70B-2EF9-BA454AD7B42A}"/>
                  </a:ext>
                </a:extLst>
              </p:cNvPr>
              <p:cNvCxnSpPr>
                <a:stCxn id="121" idx="1"/>
                <a:endCxn id="121" idx="3"/>
              </p:cNvCxnSpPr>
              <p:nvPr/>
            </p:nvCxnSpPr>
            <p:spPr bwMode="auto">
              <a:xfrm>
                <a:off x="1933577" y="2659368"/>
                <a:ext cx="180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xmlns="" id="{14F2453A-2959-AA66-1B60-253F4D422214}"/>
                </a:ext>
              </a:extLst>
            </p:cNvPr>
            <p:cNvCxnSpPr>
              <a:stCxn id="112" idx="3"/>
              <a:endCxn id="121" idx="1"/>
            </p:cNvCxnSpPr>
            <p:nvPr/>
          </p:nvCxnSpPr>
          <p:spPr bwMode="auto">
            <a:xfrm flipV="1">
              <a:off x="4714341" y="3129772"/>
              <a:ext cx="227262" cy="3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xmlns="" id="{DC47FE00-3583-FFDE-6C79-34ADAA66BF7A}"/>
                </a:ext>
              </a:extLst>
            </p:cNvPr>
            <p:cNvCxnSpPr>
              <a:stCxn id="121" idx="3"/>
            </p:cNvCxnSpPr>
            <p:nvPr/>
          </p:nvCxnSpPr>
          <p:spPr bwMode="auto">
            <a:xfrm>
              <a:off x="5075594" y="3129772"/>
              <a:ext cx="22629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ounded Rectangle 98">
                  <a:extLst>
                    <a:ext uri="{FF2B5EF4-FFF2-40B4-BE49-F238E27FC236}">
                      <a16:creationId xmlns:a16="http://schemas.microsoft.com/office/drawing/2014/main" xmlns="" id="{F6BB29CD-88F9-97C8-AD26-51B1BB80E805}"/>
                    </a:ext>
                  </a:extLst>
                </p:cNvPr>
                <p:cNvSpPr/>
                <p:nvPr/>
              </p:nvSpPr>
              <p:spPr bwMode="auto">
                <a:xfrm>
                  <a:off x="4208404" y="2471948"/>
                  <a:ext cx="692785" cy="21935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6" name="Rounded Rectangle 98">
                  <a:extLst>
                    <a:ext uri="{FF2B5EF4-FFF2-40B4-BE49-F238E27FC236}">
                      <a16:creationId xmlns:a16="http://schemas.microsoft.com/office/drawing/2014/main" id="{F6BB29CD-88F9-97C8-AD26-51B1BB80E8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8404" y="2471948"/>
                  <a:ext cx="692785" cy="219353"/>
                </a:xfrm>
                <a:prstGeom prst="roundRect">
                  <a:avLst/>
                </a:prstGeom>
                <a:blipFill>
                  <a:blip r:embed="rId8"/>
                  <a:stretch>
                    <a:fillRect r="-1724" b="-1891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xmlns="" id="{98E4CDFE-A41D-4A68-D6C1-9F39E253F53E}"/>
                </a:ext>
              </a:extLst>
            </p:cNvPr>
            <p:cNvSpPr/>
            <p:nvPr/>
          </p:nvSpPr>
          <p:spPr bwMode="auto">
            <a:xfrm rot="10800000">
              <a:off x="1774649" y="2998671"/>
              <a:ext cx="64212" cy="45719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128" name="Elbow Connector 100">
              <a:extLst>
                <a:ext uri="{FF2B5EF4-FFF2-40B4-BE49-F238E27FC236}">
                  <a16:creationId xmlns:a16="http://schemas.microsoft.com/office/drawing/2014/main" xmlns="" id="{5748FC5D-BF0D-900B-C76E-D3C3C1D98E2A}"/>
                </a:ext>
              </a:extLst>
            </p:cNvPr>
            <p:cNvCxnSpPr>
              <a:endCxn id="61" idx="2"/>
            </p:cNvCxnSpPr>
            <p:nvPr/>
          </p:nvCxnSpPr>
          <p:spPr bwMode="auto">
            <a:xfrm flipV="1">
              <a:off x="1443927" y="3203066"/>
              <a:ext cx="818549" cy="27417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xmlns="" id="{F88B5B65-ECCA-29C8-C9F2-B3F4C6F4D2FA}"/>
                </a:ext>
              </a:extLst>
            </p:cNvPr>
            <p:cNvCxnSpPr/>
            <p:nvPr/>
          </p:nvCxnSpPr>
          <p:spPr bwMode="auto">
            <a:xfrm>
              <a:off x="1449436" y="3136070"/>
              <a:ext cx="1" cy="3411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Elbow Connector 102">
              <a:extLst>
                <a:ext uri="{FF2B5EF4-FFF2-40B4-BE49-F238E27FC236}">
                  <a16:creationId xmlns:a16="http://schemas.microsoft.com/office/drawing/2014/main" xmlns="" id="{3F4CF416-F8B1-0B4F-DEAC-920ED4C618A4}"/>
                </a:ext>
              </a:extLst>
            </p:cNvPr>
            <p:cNvCxnSpPr>
              <a:endCxn id="115" idx="2"/>
            </p:cNvCxnSpPr>
            <p:nvPr/>
          </p:nvCxnSpPr>
          <p:spPr bwMode="auto">
            <a:xfrm flipV="1">
              <a:off x="2395892" y="3203066"/>
              <a:ext cx="774186" cy="27417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xmlns="" id="{A03A5EA8-E966-C507-9F04-DAC1D1107B9F}"/>
                </a:ext>
              </a:extLst>
            </p:cNvPr>
            <p:cNvCxnSpPr/>
            <p:nvPr/>
          </p:nvCxnSpPr>
          <p:spPr bwMode="auto">
            <a:xfrm>
              <a:off x="2400316" y="3136070"/>
              <a:ext cx="1" cy="3411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2" name="Elbow Connector 104">
              <a:extLst>
                <a:ext uri="{FF2B5EF4-FFF2-40B4-BE49-F238E27FC236}">
                  <a16:creationId xmlns:a16="http://schemas.microsoft.com/office/drawing/2014/main" xmlns="" id="{38573D32-8B90-01C6-7A4A-74F0DEBD31F4}"/>
                </a:ext>
              </a:extLst>
            </p:cNvPr>
            <p:cNvCxnSpPr>
              <a:endCxn id="121" idx="2"/>
            </p:cNvCxnSpPr>
            <p:nvPr/>
          </p:nvCxnSpPr>
          <p:spPr bwMode="auto">
            <a:xfrm flipV="1">
              <a:off x="4191161" y="3196768"/>
              <a:ext cx="817438" cy="27417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xmlns="" id="{F1D40BC5-D792-3FBD-BD31-C51C26E3B1AD}"/>
                </a:ext>
              </a:extLst>
            </p:cNvPr>
            <p:cNvCxnSpPr/>
            <p:nvPr/>
          </p:nvCxnSpPr>
          <p:spPr bwMode="auto">
            <a:xfrm>
              <a:off x="4195924" y="3131229"/>
              <a:ext cx="1" cy="3411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xmlns="" id="{CDF17853-CDA7-C052-D002-F6BCC3089A0D}"/>
                </a:ext>
              </a:extLst>
            </p:cNvPr>
            <p:cNvCxnSpPr>
              <a:stCxn id="58" idx="2"/>
              <a:endCxn id="127" idx="3"/>
            </p:cNvCxnSpPr>
            <p:nvPr/>
          </p:nvCxnSpPr>
          <p:spPr bwMode="auto">
            <a:xfrm>
              <a:off x="1806755" y="2691300"/>
              <a:ext cx="0" cy="3073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xmlns="" id="{636C5FE1-793E-A8FB-FA36-E270F2619C6B}"/>
                </a:ext>
              </a:extLst>
            </p:cNvPr>
            <p:cNvCxnSpPr>
              <a:stCxn id="59" idx="2"/>
              <a:endCxn id="110" idx="0"/>
            </p:cNvCxnSpPr>
            <p:nvPr/>
          </p:nvCxnSpPr>
          <p:spPr bwMode="auto">
            <a:xfrm>
              <a:off x="2716277" y="2691301"/>
              <a:ext cx="0" cy="3078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xmlns="" id="{41AFE8B7-238E-D7D8-CDA4-F426F74CC157}"/>
                </a:ext>
              </a:extLst>
            </p:cNvPr>
            <p:cNvCxnSpPr>
              <a:stCxn id="126" idx="2"/>
              <a:endCxn id="112" idx="0"/>
            </p:cNvCxnSpPr>
            <p:nvPr/>
          </p:nvCxnSpPr>
          <p:spPr bwMode="auto">
            <a:xfrm>
              <a:off x="4554797" y="2691301"/>
              <a:ext cx="0" cy="30185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ounded Rectangle 109">
                  <a:extLst>
                    <a:ext uri="{FF2B5EF4-FFF2-40B4-BE49-F238E27FC236}">
                      <a16:creationId xmlns:a16="http://schemas.microsoft.com/office/drawing/2014/main" xmlns="" id="{8BD06A74-4AFA-6982-6AA8-4A049CC52FD0}"/>
                    </a:ext>
                  </a:extLst>
                </p:cNvPr>
                <p:cNvSpPr/>
                <p:nvPr/>
              </p:nvSpPr>
              <p:spPr bwMode="auto">
                <a:xfrm>
                  <a:off x="743043" y="3026393"/>
                  <a:ext cx="500736" cy="21935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7" name="Rounded Rectangle 109">
                  <a:extLst>
                    <a:ext uri="{FF2B5EF4-FFF2-40B4-BE49-F238E27FC236}">
                      <a16:creationId xmlns:a16="http://schemas.microsoft.com/office/drawing/2014/main" id="{8BD06A74-4AFA-6982-6AA8-4A049CC52F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3043" y="3026393"/>
                  <a:ext cx="500736" cy="219353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xmlns="" id="{EF98A2CF-0621-A41D-E311-0CCB055D4F0F}"/>
                    </a:ext>
                  </a:extLst>
                </p:cNvPr>
                <p:cNvSpPr txBox="1"/>
                <p:nvPr/>
              </p:nvSpPr>
              <p:spPr>
                <a:xfrm>
                  <a:off x="3149564" y="2941297"/>
                  <a:ext cx="11854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EF98A2CF-0621-A41D-E311-0CCB055D4F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9564" y="2941297"/>
                  <a:ext cx="1185432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xmlns="" id="{81CA27C2-AF18-D9F5-7E16-8D383C89BB98}"/>
                    </a:ext>
                  </a:extLst>
                </p:cNvPr>
                <p:cNvSpPr txBox="1"/>
                <p:nvPr/>
              </p:nvSpPr>
              <p:spPr>
                <a:xfrm>
                  <a:off x="5041139" y="2951626"/>
                  <a:ext cx="79516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1CA27C2-AF18-D9F5-7E16-8D383C89BB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1139" y="2951626"/>
                  <a:ext cx="795167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Isosceles Triangle 139">
              <a:extLst>
                <a:ext uri="{FF2B5EF4-FFF2-40B4-BE49-F238E27FC236}">
                  <a16:creationId xmlns:a16="http://schemas.microsoft.com/office/drawing/2014/main" xmlns="" id="{05B0449F-EE02-90FA-0F0C-2469F492DFF2}"/>
                </a:ext>
              </a:extLst>
            </p:cNvPr>
            <p:cNvSpPr/>
            <p:nvPr/>
          </p:nvSpPr>
          <p:spPr bwMode="auto">
            <a:xfrm rot="10800000">
              <a:off x="2684170" y="2998671"/>
              <a:ext cx="64212" cy="45719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41" name="Isosceles Triangle 140">
              <a:extLst>
                <a:ext uri="{FF2B5EF4-FFF2-40B4-BE49-F238E27FC236}">
                  <a16:creationId xmlns:a16="http://schemas.microsoft.com/office/drawing/2014/main" xmlns="" id="{D1526F6F-B412-1CE5-B1A2-F2F92773BAEB}"/>
                </a:ext>
              </a:extLst>
            </p:cNvPr>
            <p:cNvSpPr/>
            <p:nvPr/>
          </p:nvSpPr>
          <p:spPr bwMode="auto">
            <a:xfrm rot="10800000">
              <a:off x="4523125" y="2992712"/>
              <a:ext cx="64212" cy="45719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xmlns="" id="{487A439F-380D-17B0-DCC7-E12157C24F6C}"/>
                </a:ext>
              </a:extLst>
            </p:cNvPr>
            <p:cNvCxnSpPr/>
            <p:nvPr/>
          </p:nvCxnSpPr>
          <p:spPr bwMode="auto">
            <a:xfrm flipH="1">
              <a:off x="2684169" y="2816252"/>
              <a:ext cx="73889" cy="4173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xmlns="" id="{590634FE-AD33-551A-424E-2D824ACAEDAF}"/>
                </a:ext>
              </a:extLst>
            </p:cNvPr>
            <p:cNvSpPr txBox="1"/>
            <p:nvPr/>
          </p:nvSpPr>
          <p:spPr>
            <a:xfrm>
              <a:off x="2700214" y="2742897"/>
              <a:ext cx="35183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512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xmlns="" id="{EA25C0E9-E07E-8253-5202-5797D64E1BEB}"/>
                </a:ext>
              </a:extLst>
            </p:cNvPr>
            <p:cNvCxnSpPr/>
            <p:nvPr/>
          </p:nvCxnSpPr>
          <p:spPr bwMode="auto">
            <a:xfrm flipH="1">
              <a:off x="2713249" y="3450818"/>
              <a:ext cx="36944" cy="6014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xmlns="" id="{D0D0575D-6C0A-C309-72F8-DD1099B1C853}"/>
                </a:ext>
              </a:extLst>
            </p:cNvPr>
            <p:cNvSpPr txBox="1"/>
            <p:nvPr/>
          </p:nvSpPr>
          <p:spPr>
            <a:xfrm>
              <a:off x="2564124" y="3479920"/>
              <a:ext cx="35183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160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xmlns="" id="{52095629-EBA7-7F4F-91E3-B04525C2EB0D}"/>
              </a:ext>
            </a:extLst>
          </p:cNvPr>
          <p:cNvGrpSpPr/>
          <p:nvPr/>
        </p:nvGrpSpPr>
        <p:grpSpPr>
          <a:xfrm>
            <a:off x="6322647" y="2471947"/>
            <a:ext cx="5093263" cy="1315750"/>
            <a:chOff x="743043" y="2471947"/>
            <a:chExt cx="5093263" cy="1315750"/>
          </a:xfrm>
        </p:grpSpPr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xmlns="" id="{C7BACFBD-A326-4C24-8F5F-44DAB0BC5887}"/>
                </a:ext>
              </a:extLst>
            </p:cNvPr>
            <p:cNvCxnSpPr>
              <a:stCxn id="175" idx="3"/>
              <a:endCxn id="153" idx="1"/>
            </p:cNvCxnSpPr>
            <p:nvPr/>
          </p:nvCxnSpPr>
          <p:spPr bwMode="auto">
            <a:xfrm>
              <a:off x="1243779" y="3136070"/>
              <a:ext cx="40535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ounded Rectangle 69">
                  <a:extLst>
                    <a:ext uri="{FF2B5EF4-FFF2-40B4-BE49-F238E27FC236}">
                      <a16:creationId xmlns:a16="http://schemas.microsoft.com/office/drawing/2014/main" xmlns="" id="{F49670CA-FA4F-1258-B7CA-CA8A393154DF}"/>
                    </a:ext>
                  </a:extLst>
                </p:cNvPr>
                <p:cNvSpPr/>
                <p:nvPr/>
              </p:nvSpPr>
              <p:spPr bwMode="auto">
                <a:xfrm>
                  <a:off x="1492302" y="2471947"/>
                  <a:ext cx="628905" cy="21935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9" name="Rounded Rectangle 69">
                  <a:extLst>
                    <a:ext uri="{FF2B5EF4-FFF2-40B4-BE49-F238E27FC236}">
                      <a16:creationId xmlns:a16="http://schemas.microsoft.com/office/drawing/2014/main" id="{F49670CA-FA4F-1258-B7CA-CA8A393154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2302" y="2471947"/>
                  <a:ext cx="628905" cy="219353"/>
                </a:xfrm>
                <a:prstGeom prst="roundRect">
                  <a:avLst/>
                </a:prstGeom>
                <a:blipFill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Rounded Rectangle 70">
                  <a:extLst>
                    <a:ext uri="{FF2B5EF4-FFF2-40B4-BE49-F238E27FC236}">
                      <a16:creationId xmlns:a16="http://schemas.microsoft.com/office/drawing/2014/main" xmlns="" id="{C4D2836B-4B25-8DDA-5EFA-E210CD951776}"/>
                    </a:ext>
                  </a:extLst>
                </p:cNvPr>
                <p:cNvSpPr/>
                <p:nvPr/>
              </p:nvSpPr>
              <p:spPr bwMode="auto">
                <a:xfrm>
                  <a:off x="2369884" y="2471948"/>
                  <a:ext cx="692785" cy="21935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0" name="Rounded Rectangle 70">
                  <a:extLst>
                    <a:ext uri="{FF2B5EF4-FFF2-40B4-BE49-F238E27FC236}">
                      <a16:creationId xmlns:a16="http://schemas.microsoft.com/office/drawing/2014/main" id="{C4D2836B-4B25-8DDA-5EFA-E210CD9517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69884" y="2471948"/>
                  <a:ext cx="692785" cy="219353"/>
                </a:xfrm>
                <a:prstGeom prst="roundRect">
                  <a:avLst/>
                </a:prstGeom>
                <a:blipFill>
                  <a:blip r:embed="rId12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xmlns="" id="{62D01420-B832-2D2C-E703-3115072D35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5480" y="3069074"/>
              <a:ext cx="133992" cy="133992"/>
              <a:chOff x="1933575" y="2569368"/>
              <a:chExt cx="180002" cy="180000"/>
            </a:xfrm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xmlns="" id="{A1B822B5-B0A8-7810-2B93-275052AE61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3575" y="2569368"/>
                <a:ext cx="180000" cy="180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xmlns="" id="{060E6197-3222-D7BF-748A-37DAF05FC0D9}"/>
                  </a:ext>
                </a:extLst>
              </p:cNvPr>
              <p:cNvCxnSpPr>
                <a:stCxn id="190" idx="0"/>
                <a:endCxn id="190" idx="2"/>
              </p:cNvCxnSpPr>
              <p:nvPr/>
            </p:nvCxnSpPr>
            <p:spPr bwMode="auto">
              <a:xfrm>
                <a:off x="2023575" y="2569368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xmlns="" id="{C96732E5-CA9B-1FCA-4AC2-512BE9756C0F}"/>
                  </a:ext>
                </a:extLst>
              </p:cNvPr>
              <p:cNvCxnSpPr>
                <a:stCxn id="190" idx="1"/>
                <a:endCxn id="190" idx="3"/>
              </p:cNvCxnSpPr>
              <p:nvPr/>
            </p:nvCxnSpPr>
            <p:spPr bwMode="auto">
              <a:xfrm>
                <a:off x="1933577" y="2659368"/>
                <a:ext cx="180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xmlns="" id="{EE9B1574-166F-2CF8-4605-EFD62C1FA883}"/>
                </a:ext>
              </a:extLst>
            </p:cNvPr>
            <p:cNvCxnSpPr>
              <a:stCxn id="153" idx="3"/>
              <a:endCxn id="190" idx="1"/>
            </p:cNvCxnSpPr>
            <p:nvPr/>
          </p:nvCxnSpPr>
          <p:spPr bwMode="auto">
            <a:xfrm>
              <a:off x="1968220" y="3136070"/>
              <a:ext cx="22726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xmlns="" id="{B53507AC-AF84-7BCA-630B-9BEBD0D9E101}"/>
                    </a:ext>
                  </a:extLst>
                </p:cNvPr>
                <p:cNvSpPr/>
                <p:nvPr/>
              </p:nvSpPr>
              <p:spPr bwMode="auto">
                <a:xfrm>
                  <a:off x="1649132" y="2999148"/>
                  <a:ext cx="319088" cy="2738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B53507AC-AF84-7BCA-630B-9BEBD0D9E1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9132" y="2999148"/>
                  <a:ext cx="319088" cy="27384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xmlns="" id="{26C803B2-7126-4431-C42F-4EF86E2D4B35}"/>
                    </a:ext>
                  </a:extLst>
                </p:cNvPr>
                <p:cNvSpPr/>
                <p:nvPr/>
              </p:nvSpPr>
              <p:spPr bwMode="auto">
                <a:xfrm>
                  <a:off x="2556733" y="2999148"/>
                  <a:ext cx="319088" cy="2738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26C803B2-7126-4431-C42F-4EF86E2D4B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56733" y="2999148"/>
                  <a:ext cx="319088" cy="27384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xmlns="" id="{0AA3FCB1-B7B7-0A71-7C23-88F932964CCB}"/>
                </a:ext>
              </a:extLst>
            </p:cNvPr>
            <p:cNvCxnSpPr>
              <a:stCxn id="190" idx="3"/>
              <a:endCxn id="154" idx="1"/>
            </p:cNvCxnSpPr>
            <p:nvPr/>
          </p:nvCxnSpPr>
          <p:spPr bwMode="auto">
            <a:xfrm>
              <a:off x="2329471" y="3136070"/>
              <a:ext cx="22726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xmlns="" id="{5FAD9713-17C5-CCE0-716F-C4F7E31CC48B}"/>
                    </a:ext>
                  </a:extLst>
                </p:cNvPr>
                <p:cNvSpPr/>
                <p:nvPr/>
              </p:nvSpPr>
              <p:spPr bwMode="auto">
                <a:xfrm>
                  <a:off x="4395253" y="2993151"/>
                  <a:ext cx="319088" cy="2738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5FAD9713-17C5-CCE0-716F-C4F7E31CC4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95253" y="2993151"/>
                  <a:ext cx="319088" cy="27384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xmlns="" id="{CFDCDC72-D867-07AD-8982-2D43CDF83640}"/>
                </a:ext>
              </a:extLst>
            </p:cNvPr>
            <p:cNvCxnSpPr>
              <a:endCxn id="156" idx="1"/>
            </p:cNvCxnSpPr>
            <p:nvPr/>
          </p:nvCxnSpPr>
          <p:spPr bwMode="auto">
            <a:xfrm>
              <a:off x="4066754" y="3130073"/>
              <a:ext cx="328499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xmlns="" id="{995BA099-CB8C-4613-F150-A8B44D076B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03082" y="3069074"/>
              <a:ext cx="133992" cy="133992"/>
              <a:chOff x="1933575" y="2569368"/>
              <a:chExt cx="180002" cy="180000"/>
            </a:xfrm>
          </p:grpSpPr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xmlns="" id="{0AD6E256-F941-ADF6-4D45-6AB4CD8E3D2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3575" y="2569368"/>
                <a:ext cx="180000" cy="180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xmlns="" id="{9A302CA1-B7C3-97DF-740C-47922A5DC0AD}"/>
                  </a:ext>
                </a:extLst>
              </p:cNvPr>
              <p:cNvCxnSpPr>
                <a:stCxn id="187" idx="0"/>
                <a:endCxn id="187" idx="2"/>
              </p:cNvCxnSpPr>
              <p:nvPr/>
            </p:nvCxnSpPr>
            <p:spPr bwMode="auto">
              <a:xfrm>
                <a:off x="2023575" y="2569368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xmlns="" id="{C654C776-52C2-2204-BA16-5BDA5A60C128}"/>
                  </a:ext>
                </a:extLst>
              </p:cNvPr>
              <p:cNvCxnSpPr>
                <a:stCxn id="187" idx="1"/>
                <a:endCxn id="187" idx="3"/>
              </p:cNvCxnSpPr>
              <p:nvPr/>
            </p:nvCxnSpPr>
            <p:spPr bwMode="auto">
              <a:xfrm>
                <a:off x="1933577" y="2659368"/>
                <a:ext cx="180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xmlns="" id="{9CF1A64B-FFD8-C8A4-C1E4-E2180C165197}"/>
                </a:ext>
              </a:extLst>
            </p:cNvPr>
            <p:cNvCxnSpPr>
              <a:stCxn id="154" idx="3"/>
              <a:endCxn id="187" idx="1"/>
            </p:cNvCxnSpPr>
            <p:nvPr/>
          </p:nvCxnSpPr>
          <p:spPr bwMode="auto">
            <a:xfrm>
              <a:off x="2875821" y="3136070"/>
              <a:ext cx="227261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xmlns="" id="{788F4DB4-2ECA-9796-B6E0-8367BAA7BBDA}"/>
                </a:ext>
              </a:extLst>
            </p:cNvPr>
            <p:cNvCxnSpPr>
              <a:stCxn id="187" idx="3"/>
            </p:cNvCxnSpPr>
            <p:nvPr/>
          </p:nvCxnSpPr>
          <p:spPr bwMode="auto">
            <a:xfrm>
              <a:off x="3237073" y="3136070"/>
              <a:ext cx="22629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xmlns="" id="{8902CC54-1169-5DA0-4937-62DF1213928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41603" y="3062776"/>
              <a:ext cx="133992" cy="133992"/>
              <a:chOff x="1933575" y="2569368"/>
              <a:chExt cx="180002" cy="180000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xmlns="" id="{B0BE0975-A2EC-1560-6C46-F53A53A6BB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3575" y="2569368"/>
                <a:ext cx="180000" cy="180000"/>
              </a:xfrm>
              <a:prstGeom prst="rect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xmlns="" id="{B65CA891-C6D1-EE75-0BC7-AEAF3F434117}"/>
                  </a:ext>
                </a:extLst>
              </p:cNvPr>
              <p:cNvCxnSpPr>
                <a:stCxn id="184" idx="0"/>
                <a:endCxn id="184" idx="2"/>
              </p:cNvCxnSpPr>
              <p:nvPr/>
            </p:nvCxnSpPr>
            <p:spPr bwMode="auto">
              <a:xfrm>
                <a:off x="2023575" y="2569368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xmlns="" id="{091F644D-8C2C-E4BE-D974-8B2F7FCF766F}"/>
                  </a:ext>
                </a:extLst>
              </p:cNvPr>
              <p:cNvCxnSpPr>
                <a:stCxn id="184" idx="1"/>
                <a:endCxn id="184" idx="3"/>
              </p:cNvCxnSpPr>
              <p:nvPr/>
            </p:nvCxnSpPr>
            <p:spPr bwMode="auto">
              <a:xfrm>
                <a:off x="1933577" y="2659368"/>
                <a:ext cx="18000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xmlns="" id="{680B90D6-6402-73C1-B4FC-EF4ED3654901}"/>
                </a:ext>
              </a:extLst>
            </p:cNvPr>
            <p:cNvCxnSpPr>
              <a:stCxn id="156" idx="3"/>
              <a:endCxn id="184" idx="1"/>
            </p:cNvCxnSpPr>
            <p:nvPr/>
          </p:nvCxnSpPr>
          <p:spPr bwMode="auto">
            <a:xfrm flipV="1">
              <a:off x="4714341" y="3129772"/>
              <a:ext cx="227262" cy="3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xmlns="" id="{5A4FF61E-7CCF-DA63-D632-C9E68A4D92CA}"/>
                </a:ext>
              </a:extLst>
            </p:cNvPr>
            <p:cNvCxnSpPr>
              <a:stCxn id="184" idx="3"/>
            </p:cNvCxnSpPr>
            <p:nvPr/>
          </p:nvCxnSpPr>
          <p:spPr bwMode="auto">
            <a:xfrm>
              <a:off x="5075594" y="3129772"/>
              <a:ext cx="22629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ounded Rectangle 98">
                  <a:extLst>
                    <a:ext uri="{FF2B5EF4-FFF2-40B4-BE49-F238E27FC236}">
                      <a16:creationId xmlns:a16="http://schemas.microsoft.com/office/drawing/2014/main" xmlns="" id="{2D04DF0A-3192-8081-7601-CEFC8B8F66F6}"/>
                    </a:ext>
                  </a:extLst>
                </p:cNvPr>
                <p:cNvSpPr/>
                <p:nvPr/>
              </p:nvSpPr>
              <p:spPr bwMode="auto">
                <a:xfrm>
                  <a:off x="4208404" y="2471948"/>
                  <a:ext cx="692785" cy="21935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4" name="Rounded Rectangle 98">
                  <a:extLst>
                    <a:ext uri="{FF2B5EF4-FFF2-40B4-BE49-F238E27FC236}">
                      <a16:creationId xmlns:a16="http://schemas.microsoft.com/office/drawing/2014/main" id="{2D04DF0A-3192-8081-7601-CEFC8B8F66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8404" y="2471948"/>
                  <a:ext cx="692785" cy="219353"/>
                </a:xfrm>
                <a:prstGeom prst="roundRect">
                  <a:avLst/>
                </a:prstGeom>
                <a:blipFill>
                  <a:blip r:embed="rId13"/>
                  <a:stretch>
                    <a:fillRect r="-1739" b="-1891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5" name="Isosceles Triangle 164">
              <a:extLst>
                <a:ext uri="{FF2B5EF4-FFF2-40B4-BE49-F238E27FC236}">
                  <a16:creationId xmlns:a16="http://schemas.microsoft.com/office/drawing/2014/main" xmlns="" id="{780791EC-0B1D-8523-8910-9F7F1516D1E2}"/>
                </a:ext>
              </a:extLst>
            </p:cNvPr>
            <p:cNvSpPr/>
            <p:nvPr/>
          </p:nvSpPr>
          <p:spPr bwMode="auto">
            <a:xfrm rot="10800000">
              <a:off x="1774649" y="2998671"/>
              <a:ext cx="64212" cy="45719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166" name="Elbow Connector 100">
              <a:extLst>
                <a:ext uri="{FF2B5EF4-FFF2-40B4-BE49-F238E27FC236}">
                  <a16:creationId xmlns:a16="http://schemas.microsoft.com/office/drawing/2014/main" xmlns="" id="{3129E681-74C9-F0FC-C553-D1654B78A1B9}"/>
                </a:ext>
              </a:extLst>
            </p:cNvPr>
            <p:cNvCxnSpPr>
              <a:endCxn id="190" idx="2"/>
            </p:cNvCxnSpPr>
            <p:nvPr/>
          </p:nvCxnSpPr>
          <p:spPr bwMode="auto">
            <a:xfrm flipV="1">
              <a:off x="1443927" y="3203066"/>
              <a:ext cx="818549" cy="27417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xmlns="" id="{955785C0-CDA8-FAEE-9CFA-FA35D2444E4F}"/>
                </a:ext>
              </a:extLst>
            </p:cNvPr>
            <p:cNvCxnSpPr/>
            <p:nvPr/>
          </p:nvCxnSpPr>
          <p:spPr bwMode="auto">
            <a:xfrm>
              <a:off x="1449436" y="3136070"/>
              <a:ext cx="1" cy="3411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8" name="Elbow Connector 102">
              <a:extLst>
                <a:ext uri="{FF2B5EF4-FFF2-40B4-BE49-F238E27FC236}">
                  <a16:creationId xmlns:a16="http://schemas.microsoft.com/office/drawing/2014/main" xmlns="" id="{C55A877F-3F52-A725-0D02-FA23A02F5D01}"/>
                </a:ext>
              </a:extLst>
            </p:cNvPr>
            <p:cNvCxnSpPr>
              <a:endCxn id="187" idx="2"/>
            </p:cNvCxnSpPr>
            <p:nvPr/>
          </p:nvCxnSpPr>
          <p:spPr bwMode="auto">
            <a:xfrm flipV="1">
              <a:off x="2395892" y="3203066"/>
              <a:ext cx="774186" cy="27417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xmlns="" id="{55C86A75-2F5A-BDD5-F083-FAE3A3DD5269}"/>
                </a:ext>
              </a:extLst>
            </p:cNvPr>
            <p:cNvCxnSpPr/>
            <p:nvPr/>
          </p:nvCxnSpPr>
          <p:spPr bwMode="auto">
            <a:xfrm>
              <a:off x="2400316" y="3136070"/>
              <a:ext cx="1" cy="3411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0" name="Elbow Connector 104">
              <a:extLst>
                <a:ext uri="{FF2B5EF4-FFF2-40B4-BE49-F238E27FC236}">
                  <a16:creationId xmlns:a16="http://schemas.microsoft.com/office/drawing/2014/main" xmlns="" id="{BAA920C6-454F-178F-5F89-D1F83E68007E}"/>
                </a:ext>
              </a:extLst>
            </p:cNvPr>
            <p:cNvCxnSpPr>
              <a:endCxn id="184" idx="2"/>
            </p:cNvCxnSpPr>
            <p:nvPr/>
          </p:nvCxnSpPr>
          <p:spPr bwMode="auto">
            <a:xfrm flipV="1">
              <a:off x="4191161" y="3196768"/>
              <a:ext cx="817438" cy="27417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xmlns="" id="{6C2E1516-4AD6-7090-973F-717A1DA9C0AB}"/>
                </a:ext>
              </a:extLst>
            </p:cNvPr>
            <p:cNvCxnSpPr/>
            <p:nvPr/>
          </p:nvCxnSpPr>
          <p:spPr bwMode="auto">
            <a:xfrm>
              <a:off x="4195924" y="3131229"/>
              <a:ext cx="1" cy="34117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xmlns="" id="{3B8B0FAC-7BF9-4976-8B60-91D526E95D36}"/>
                </a:ext>
              </a:extLst>
            </p:cNvPr>
            <p:cNvCxnSpPr>
              <a:stCxn id="149" idx="2"/>
              <a:endCxn id="165" idx="3"/>
            </p:cNvCxnSpPr>
            <p:nvPr/>
          </p:nvCxnSpPr>
          <p:spPr bwMode="auto">
            <a:xfrm>
              <a:off x="1806755" y="2691300"/>
              <a:ext cx="0" cy="3073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xmlns="" id="{65C63F18-F0D2-FE4F-129F-CAA6065425B0}"/>
                </a:ext>
              </a:extLst>
            </p:cNvPr>
            <p:cNvCxnSpPr>
              <a:stCxn id="150" idx="2"/>
              <a:endCxn id="154" idx="0"/>
            </p:cNvCxnSpPr>
            <p:nvPr/>
          </p:nvCxnSpPr>
          <p:spPr bwMode="auto">
            <a:xfrm>
              <a:off x="2716277" y="2691301"/>
              <a:ext cx="0" cy="3078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xmlns="" id="{B887481A-4154-583F-2BD1-1E3F9DC8B746}"/>
                </a:ext>
              </a:extLst>
            </p:cNvPr>
            <p:cNvCxnSpPr>
              <a:stCxn id="164" idx="2"/>
              <a:endCxn id="156" idx="0"/>
            </p:cNvCxnSpPr>
            <p:nvPr/>
          </p:nvCxnSpPr>
          <p:spPr bwMode="auto">
            <a:xfrm>
              <a:off x="4554797" y="2691301"/>
              <a:ext cx="0" cy="30185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ounded Rectangle 109">
                  <a:extLst>
                    <a:ext uri="{FF2B5EF4-FFF2-40B4-BE49-F238E27FC236}">
                      <a16:creationId xmlns:a16="http://schemas.microsoft.com/office/drawing/2014/main" xmlns="" id="{0E58D6D2-AF29-7E83-C3FF-1C4A5E413178}"/>
                    </a:ext>
                  </a:extLst>
                </p:cNvPr>
                <p:cNvSpPr/>
                <p:nvPr/>
              </p:nvSpPr>
              <p:spPr bwMode="auto">
                <a:xfrm>
                  <a:off x="743043" y="3026393"/>
                  <a:ext cx="500736" cy="21935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5" name="Rounded Rectangle 109">
                  <a:extLst>
                    <a:ext uri="{FF2B5EF4-FFF2-40B4-BE49-F238E27FC236}">
                      <a16:creationId xmlns:a16="http://schemas.microsoft.com/office/drawing/2014/main" id="{0E58D6D2-AF29-7E83-C3FF-1C4A5E413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3043" y="3026393"/>
                  <a:ext cx="500736" cy="219353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xmlns="" id="{3A8BE9BE-97D8-A7EF-A6FB-C23D1FDA6A92}"/>
                    </a:ext>
                  </a:extLst>
                </p:cNvPr>
                <p:cNvSpPr txBox="1"/>
                <p:nvPr/>
              </p:nvSpPr>
              <p:spPr>
                <a:xfrm>
                  <a:off x="3149564" y="2941297"/>
                  <a:ext cx="11854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3A8BE9BE-97D8-A7EF-A6FB-C23D1FDA6A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9564" y="2941297"/>
                  <a:ext cx="1185432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xmlns="" id="{D8E495B4-200B-F046-A270-E7041CA749E5}"/>
                    </a:ext>
                  </a:extLst>
                </p:cNvPr>
                <p:cNvSpPr txBox="1"/>
                <p:nvPr/>
              </p:nvSpPr>
              <p:spPr>
                <a:xfrm>
                  <a:off x="5041139" y="2951626"/>
                  <a:ext cx="79516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8E495B4-200B-F046-A270-E7041CA749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1139" y="2951626"/>
                  <a:ext cx="795167" cy="33855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8" name="Isosceles Triangle 177">
              <a:extLst>
                <a:ext uri="{FF2B5EF4-FFF2-40B4-BE49-F238E27FC236}">
                  <a16:creationId xmlns:a16="http://schemas.microsoft.com/office/drawing/2014/main" xmlns="" id="{D7E65857-EF76-6F93-5271-9EF9752EFDE5}"/>
                </a:ext>
              </a:extLst>
            </p:cNvPr>
            <p:cNvSpPr/>
            <p:nvPr/>
          </p:nvSpPr>
          <p:spPr bwMode="auto">
            <a:xfrm rot="10800000">
              <a:off x="2684170" y="2998671"/>
              <a:ext cx="64212" cy="45719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xmlns="" id="{DDEB5402-5EE4-4DB7-55BC-97773E8F4690}"/>
                </a:ext>
              </a:extLst>
            </p:cNvPr>
            <p:cNvSpPr/>
            <p:nvPr/>
          </p:nvSpPr>
          <p:spPr bwMode="auto">
            <a:xfrm rot="10800000">
              <a:off x="4523125" y="2992712"/>
              <a:ext cx="64212" cy="45719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xmlns="" id="{9F30DE1B-1772-9E97-6DCE-DE5CE10CE360}"/>
                </a:ext>
              </a:extLst>
            </p:cNvPr>
            <p:cNvCxnSpPr/>
            <p:nvPr/>
          </p:nvCxnSpPr>
          <p:spPr bwMode="auto">
            <a:xfrm flipH="1">
              <a:off x="2684169" y="2816252"/>
              <a:ext cx="73889" cy="4173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xmlns="" id="{3150A2C3-2D00-9E12-43BE-3951E911A365}"/>
                </a:ext>
              </a:extLst>
            </p:cNvPr>
            <p:cNvSpPr txBox="1"/>
            <p:nvPr/>
          </p:nvSpPr>
          <p:spPr>
            <a:xfrm>
              <a:off x="2709330" y="2703295"/>
              <a:ext cx="5211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accent2"/>
                  </a:solidFill>
                </a:rPr>
                <a:t>512</a:t>
              </a:r>
            </a:p>
            <a:p>
              <a:r>
                <a:rPr lang="en-US" sz="700" dirty="0">
                  <a:solidFill>
                    <a:srgbClr val="C00000"/>
                  </a:solidFill>
                </a:rPr>
                <a:t>1024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xmlns="" id="{EC62030D-656D-BADB-816F-24168A5C20F7}"/>
                </a:ext>
              </a:extLst>
            </p:cNvPr>
            <p:cNvCxnSpPr/>
            <p:nvPr/>
          </p:nvCxnSpPr>
          <p:spPr bwMode="auto">
            <a:xfrm flipH="1">
              <a:off x="2713249" y="3450818"/>
              <a:ext cx="36944" cy="6014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xmlns="" id="{3D0C24BE-453A-89D7-2625-0064C78046D6}"/>
                </a:ext>
              </a:extLst>
            </p:cNvPr>
            <p:cNvSpPr txBox="1"/>
            <p:nvPr/>
          </p:nvSpPr>
          <p:spPr>
            <a:xfrm>
              <a:off x="2564124" y="3479920"/>
              <a:ext cx="351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accent2"/>
                  </a:solidFill>
                </a:rPr>
                <a:t>256</a:t>
              </a:r>
            </a:p>
            <a:p>
              <a:r>
                <a:rPr lang="en-US" sz="700" dirty="0">
                  <a:solidFill>
                    <a:srgbClr val="C00000"/>
                  </a:solidFill>
                </a:rPr>
                <a:t>512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xmlns="" id="{AF33903E-56D6-C7FF-0664-FA5A2AE51A35}"/>
                  </a:ext>
                </a:extLst>
              </p:cNvPr>
              <p:cNvSpPr txBox="1"/>
              <p:nvPr/>
            </p:nvSpPr>
            <p:spPr>
              <a:xfrm>
                <a:off x="1879945" y="4568200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AF33903E-56D6-C7FF-0664-FA5A2AE51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945" y="4568200"/>
                <a:ext cx="2598275" cy="217817"/>
              </a:xfrm>
              <a:prstGeom prst="rect">
                <a:avLst/>
              </a:prstGeom>
              <a:blipFill>
                <a:blip r:embed="rId17"/>
                <a:stretch>
                  <a:fillRect l="-937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EAECDD8F-281B-BF25-78CC-2364ABA0F09E}"/>
              </a:ext>
            </a:extLst>
          </p:cNvPr>
          <p:cNvSpPr txBox="1"/>
          <p:nvPr/>
        </p:nvSpPr>
        <p:spPr>
          <a:xfrm>
            <a:off x="2700214" y="1606599"/>
            <a:ext cx="101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SHA1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xmlns="" id="{4BB92EC9-2F8B-2A62-625C-824246C74C91}"/>
              </a:ext>
            </a:extLst>
          </p:cNvPr>
          <p:cNvSpPr txBox="1"/>
          <p:nvPr/>
        </p:nvSpPr>
        <p:spPr>
          <a:xfrm>
            <a:off x="8569055" y="1612337"/>
            <a:ext cx="101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SHA2</a:t>
            </a:r>
          </a:p>
        </p:txBody>
      </p:sp>
    </p:spTree>
    <p:extLst>
      <p:ext uri="{BB962C8B-B14F-4D97-AF65-F5344CB8AC3E}">
        <p14:creationId xmlns:p14="http://schemas.microsoft.com/office/powerpoint/2010/main" val="30399406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Elbow Connector 22"/>
          <p:cNvCxnSpPr>
            <a:cxnSpLocks noChangeAspect="1"/>
            <a:stCxn id="22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Aspect="1"/>
            <a:stCxn id="25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cxnSpLocks noChangeAspect="1"/>
            <a:stCxn id="21" idx="2"/>
            <a:endCxn id="27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27" idx="2"/>
            <a:endCxn id="3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Elbow Connector 33"/>
          <p:cNvCxnSpPr>
            <a:cxnSpLocks noChangeAspect="1"/>
            <a:stCxn id="33" idx="2"/>
            <a:endCxn id="3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Aspect="1"/>
            <a:stCxn id="32" idx="2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>
                <a:spLocks noChangeAspec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8233" y="2926327"/>
                <a:ext cx="21689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233" y="2926327"/>
                <a:ext cx="216891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6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66" idx="2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6" grpId="0" animBg="1"/>
      <p:bldP spid="23" grpId="0"/>
      <p:bldP spid="3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393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  <a:endCxn id="6" idx="6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  <a:endCxn id="6" idx="5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|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cxnSpLocks noChangeAspect="1"/>
            <a:stCxn id="66" idx="2"/>
            <a:endCxn id="39" idx="5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rapezoid 5"/>
              <p:cNvSpPr>
                <a:spLocks noChangeAspec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  <a:stCxn id="39" idx="2"/>
          </p:cNvCxnSpPr>
          <p:nvPr/>
        </p:nvCxnSpPr>
        <p:spPr bwMode="auto">
          <a:xfrm>
            <a:off x="7647378" y="4408949"/>
            <a:ext cx="4377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rapezoid 5"/>
              <p:cNvSpPr>
                <a:spLocks noChangeAspec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cxnSpLocks noChangeAspect="1"/>
            <a:stCxn id="43" idx="2"/>
            <a:endCxn id="49" idx="5"/>
          </p:cNvCxnSpPr>
          <p:nvPr/>
        </p:nvCxnSpPr>
        <p:spPr bwMode="auto">
          <a:xfrm>
            <a:off x="9529305" y="4408949"/>
            <a:ext cx="514380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rapezoid 5"/>
              <p:cNvSpPr>
                <a:spLocks noChangeAspec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cxnSpLocks noChangeAspect="1"/>
            <a:stCxn id="49" idx="2"/>
          </p:cNvCxnSpPr>
          <p:nvPr/>
        </p:nvCxnSpPr>
        <p:spPr bwMode="auto">
          <a:xfrm>
            <a:off x="10519048" y="4408949"/>
            <a:ext cx="5904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>
                <a:spLocks noChangeAspec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blipFill rotWithShape="0">
                <a:blip r:embed="rId19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>
                <a:spLocks noChangeAspec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blipFill rotWithShape="0">
                <a:blip r:embed="rId20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cxnSpLocks noChangeAspect="1"/>
            <a:endCxn id="43" idx="5"/>
          </p:cNvCxnSpPr>
          <p:nvPr/>
        </p:nvCxnSpPr>
        <p:spPr bwMode="auto">
          <a:xfrm>
            <a:off x="8670554" y="4408965"/>
            <a:ext cx="38338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lbow Connector 58"/>
          <p:cNvCxnSpPr>
            <a:cxnSpLocks noChangeAspect="1"/>
            <a:stCxn id="42" idx="2"/>
            <a:endCxn id="39" idx="6"/>
          </p:cNvCxnSpPr>
          <p:nvPr/>
        </p:nvCxnSpPr>
        <p:spPr bwMode="auto">
          <a:xfrm rot="16200000" flipH="1">
            <a:off x="6737824" y="3778088"/>
            <a:ext cx="476761" cy="390963"/>
          </a:xfrm>
          <a:prstGeom prst="bentConnector3">
            <a:avLst>
              <a:gd name="adj1" fmla="val 998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Elbow Connector 59"/>
          <p:cNvCxnSpPr>
            <a:cxnSpLocks noChangeAspect="1"/>
            <a:stCxn id="57" idx="2"/>
            <a:endCxn id="43" idx="6"/>
          </p:cNvCxnSpPr>
          <p:nvPr/>
        </p:nvCxnSpPr>
        <p:spPr bwMode="auto">
          <a:xfrm rot="16200000" flipH="1">
            <a:off x="8593587" y="3751924"/>
            <a:ext cx="476761" cy="443292"/>
          </a:xfrm>
          <a:prstGeom prst="bentConnector3">
            <a:avLst>
              <a:gd name="adj1" fmla="val 997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>
                <a:spLocks noChangeAspec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cxnSpLocks noChangeAspect="1"/>
            <a:stCxn id="67" idx="2"/>
            <a:endCxn id="49" idx="6"/>
          </p:cNvCxnSpPr>
          <p:nvPr/>
        </p:nvCxnSpPr>
        <p:spPr bwMode="auto">
          <a:xfrm rot="16200000" flipH="1">
            <a:off x="9648287" y="3816881"/>
            <a:ext cx="476761" cy="313378"/>
          </a:xfrm>
          <a:prstGeom prst="bentConnector3">
            <a:avLst>
              <a:gd name="adj1" fmla="val 9966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blipFill rotWithShape="0">
                <a:blip r:embed="rId2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79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>
                <a:spLocks noChangeAspect="1"/>
              </p:cNvSpPr>
              <p:nvPr/>
            </p:nvSpPr>
            <p:spPr bwMode="auto">
              <a:xfrm flipH="1">
                <a:off x="53100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10039" y="3522406"/>
                <a:ext cx="769765" cy="212784"/>
              </a:xfrm>
              <a:prstGeom prst="rect">
                <a:avLst/>
              </a:prstGeom>
              <a:blipFill rotWithShape="0">
                <a:blip r:embed="rId24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63596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endCxn id="6" idx="5"/>
          </p:cNvCxnSpPr>
          <p:nvPr/>
        </p:nvCxnSpPr>
        <p:spPr bwMode="auto">
          <a:xfrm>
            <a:off x="2603978" y="2456551"/>
            <a:ext cx="633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 txBox="1">
                <a:spLocks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600" b="1" dirty="0"/>
                  <a:t>  Theorem (</a:t>
                </a:r>
                <a:r>
                  <a:rPr lang="nb-NO" sz="1600" b="1" dirty="0"/>
                  <a:t>Ga</a:t>
                </a:r>
                <a:r>
                  <a:rPr lang="nb-NO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ž</a:t>
                </a:r>
                <a:r>
                  <a:rPr lang="nb-NO" sz="1600" b="1" dirty="0"/>
                  <a:t>i, Pietrzak, Rybár ‘2014</a:t>
                </a:r>
                <a:r>
                  <a:rPr lang="en-US" sz="1600" b="1" dirty="0"/>
                  <a:t>):</a:t>
                </a:r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nb-NO" sz="1600" dirty="0"/>
                  <a:t>  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</a:t>
                </a:r>
                <a:r>
                  <a:rPr lang="nb-NO" sz="1600" b="0" dirty="0" err="1"/>
                  <a:t>secure</a:t>
                </a:r>
                <a:r>
                  <a:rPr lang="nb-NO" sz="1600" b="0" dirty="0"/>
                  <a:t> PRF </a:t>
                </a:r>
                <a:r>
                  <a:rPr lang="nb-NO" sz="1600" b="0" dirty="0" err="1"/>
                  <a:t>then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NMAC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secure PRF. </a:t>
                </a:r>
              </a:p>
            </p:txBody>
          </p:sp>
        </mc:Choice>
        <mc:Fallback xmlns="">
          <p:sp>
            <p:nvSpPr>
              <p:cNvPr id="2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lbow Connector 32"/>
          <p:cNvCxnSpPr>
            <a:cxnSpLocks noChangeAspect="1"/>
            <a:stCxn id="32" idx="2"/>
            <a:endCxn id="30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Aspect="1"/>
            <a:endCxn id="30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591070" y="2456535"/>
            <a:ext cx="2407195" cy="1767983"/>
            <a:chOff x="7591070" y="2456535"/>
            <a:chExt cx="2407195" cy="17679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Elbow Connector 36"/>
            <p:cNvCxnSpPr>
              <a:cxnSpLocks noChangeAspect="1"/>
              <a:stCxn id="30" idx="2"/>
              <a:endCxn id="38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11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Elbow Connector 41"/>
            <p:cNvCxnSpPr>
              <a:cxnSpLocks noChangeAspect="1"/>
              <a:stCxn id="38" idx="2"/>
              <a:endCxn id="36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cxnSpLocks noChangeAspect="1"/>
              <a:endCxn id="36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cxnSpLocks noChangeAspect="1"/>
              <a:stCxn id="36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9" name="Straight Arrow Connector 28"/>
          <p:cNvCxnSpPr>
            <a:cxnSpLocks noChangeAspect="1"/>
          </p:cNvCxnSpPr>
          <p:nvPr/>
        </p:nvCxnSpPr>
        <p:spPr bwMode="auto">
          <a:xfrm>
            <a:off x="7591070" y="2456534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2614537" y="2456260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blipFill rotWithShape="0">
                <a:blip r:embed="rId11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1619521" y="2456260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1706137" y="1829638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blipFill rotWithShape="0"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010701" y="3946971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blipFill rotWithShape="0">
                <a:blip r:embed="rId19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096724" y="3319757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blipFill rotWithShape="0">
                <a:blip r:embed="rId20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133095" y="2195022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7525319" y="3685521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opad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HMAC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  <a:blipFill rotWithShape="0">
                <a:blip r:embed="rId26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5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5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2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chemeClr val="accent2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  <p:bldP spid="19" grpId="0"/>
      <p:bldP spid="20" grpId="0" animBg="1"/>
      <p:bldP spid="5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Very</a:t>
                </a:r>
                <a:r>
                  <a:rPr lang="en-US" sz="1800" dirty="0"/>
                  <a:t>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SSH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LTE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Standardized by NIST and IETF (RFC 2104)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Security proof for NMAC can be lifted to HMAC: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a secure </a:t>
                </a:r>
                <a:r>
                  <a:rPr lang="en-US" sz="1600" b="1" dirty="0"/>
                  <a:t>dual </a:t>
                </a:r>
                <a:r>
                  <a:rPr lang="en-US" sz="1600" dirty="0"/>
                  <a:t>PRF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keyed through the message is also a secure PRF)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secure against </a:t>
                </a:r>
                <a:r>
                  <a:rPr lang="en-US" sz="1600" b="1" dirty="0"/>
                  <a:t>related-key</a:t>
                </a:r>
                <a:r>
                  <a:rPr lang="en-US" sz="1600" dirty="0"/>
                  <a:t> </a:t>
                </a:r>
                <a:r>
                  <a:rPr lang="en-US" sz="1600" b="1" dirty="0"/>
                  <a:t>attacks</a:t>
                </a:r>
                <a:r>
                  <a:rPr lang="en-US" sz="1600" dirty="0"/>
                  <a:t>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b="1" i="1" dirty="0"/>
                  <a:t> </a:t>
                </a:r>
                <a:r>
                  <a:rPr lang="en-US" sz="1600" dirty="0"/>
                  <a:t>are derived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)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tricky proof; controversies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703926" y="1182601"/>
            <a:ext cx="5754650" cy="2663834"/>
            <a:chOff x="922375" y="1127448"/>
            <a:chExt cx="9075890" cy="4201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>
                  <a:spLocks noChangeAspec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cxnSpLocks noChangeAspect="1"/>
              <a:stCxn id="8" idx="2"/>
            </p:cNvCxnSpPr>
            <p:nvPr/>
          </p:nvCxnSpPr>
          <p:spPr bwMode="auto">
            <a:xfrm rot="16200000" flipH="1">
              <a:off x="2807370" y="1829637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>
              <a:cxnSpLocks noChangeAspect="1"/>
              <a:stCxn id="27" idx="2"/>
              <a:endCxn id="7" idx="5"/>
            </p:cNvCxnSpPr>
            <p:nvPr/>
          </p:nvCxnSpPr>
          <p:spPr bwMode="auto">
            <a:xfrm>
              <a:off x="2614537" y="2456260"/>
              <a:ext cx="623061" cy="29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>
              <a:cxnSpLocks noChangeAspect="1"/>
              <a:stCxn id="7" idx="2"/>
              <a:endCxn id="12" idx="5"/>
            </p:cNvCxnSpPr>
            <p:nvPr/>
          </p:nvCxnSpPr>
          <p:spPr bwMode="auto">
            <a:xfrm>
              <a:off x="3712960" y="2456534"/>
              <a:ext cx="633620" cy="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cxnSpLocks noChangeAspect="1"/>
            </p:cNvCxnSpPr>
            <p:nvPr/>
          </p:nvCxnSpPr>
          <p:spPr bwMode="auto">
            <a:xfrm rot="16200000" flipH="1">
              <a:off x="3904761" y="1818048"/>
              <a:ext cx="474919" cy="408064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cxnSpLocks noChangeAspect="1"/>
              <a:stCxn id="12" idx="2"/>
            </p:cNvCxnSpPr>
            <p:nvPr/>
          </p:nvCxnSpPr>
          <p:spPr bwMode="auto">
            <a:xfrm>
              <a:off x="4821943" y="2456537"/>
              <a:ext cx="47569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>
                  <a:spLocks noChangeAspec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21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Elbow Connector 17"/>
            <p:cNvCxnSpPr>
              <a:cxnSpLocks noChangeAspect="1"/>
              <a:stCxn id="17" idx="2"/>
              <a:endCxn id="16" idx="6"/>
            </p:cNvCxnSpPr>
            <p:nvPr/>
          </p:nvCxnSpPr>
          <p:spPr bwMode="auto">
            <a:xfrm rot="16200000" flipH="1">
              <a:off x="6664577" y="1808735"/>
              <a:ext cx="471107" cy="430495"/>
            </a:xfrm>
            <a:prstGeom prst="bentConnector3">
              <a:avLst>
                <a:gd name="adj1" fmla="val 9965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>
              <a:cxnSpLocks noChangeAspect="1"/>
              <a:endCxn id="16" idx="5"/>
            </p:cNvCxnSpPr>
            <p:nvPr/>
          </p:nvCxnSpPr>
          <p:spPr bwMode="auto">
            <a:xfrm>
              <a:off x="6476323" y="2456551"/>
              <a:ext cx="6393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801795" y="2259537"/>
                  <a:ext cx="321077" cy="3397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1795" y="2259536"/>
                  <a:ext cx="34785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509" r="-35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Elbow Connector 21"/>
            <p:cNvCxnSpPr>
              <a:cxnSpLocks noChangeAspect="1"/>
              <a:stCxn id="16" idx="2"/>
              <a:endCxn id="23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Elbow Connector 23"/>
            <p:cNvCxnSpPr>
              <a:cxnSpLocks noChangeAspect="1"/>
              <a:stCxn id="23" idx="2"/>
              <a:endCxn id="21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cxnSpLocks noChangeAspect="1"/>
              <a:stCxn id="32" idx="2"/>
              <a:endCxn id="21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/>
            <p:cNvCxnSpPr>
              <a:cxnSpLocks noChangeAspect="1"/>
              <a:stCxn id="21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9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>
              <a:cxnSpLocks noChangeAspect="1"/>
              <a:stCxn id="31" idx="1"/>
              <a:endCxn id="27" idx="5"/>
            </p:cNvCxnSpPr>
            <p:nvPr/>
          </p:nvCxnSpPr>
          <p:spPr bwMode="auto">
            <a:xfrm>
              <a:off x="1619521" y="2456260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Elbow Connector 29"/>
            <p:cNvCxnSpPr>
              <a:cxnSpLocks noChangeAspect="1"/>
            </p:cNvCxnSpPr>
            <p:nvPr/>
          </p:nvCxnSpPr>
          <p:spPr bwMode="auto">
            <a:xfrm rot="16200000" flipH="1">
              <a:off x="1706137" y="1829638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>
                  <a:spLocks noChangeAspec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>
              <a:cxnSpLocks noChangeAspect="1"/>
              <a:stCxn id="36" idx="1"/>
              <a:endCxn id="32" idx="5"/>
            </p:cNvCxnSpPr>
            <p:nvPr/>
          </p:nvCxnSpPr>
          <p:spPr bwMode="auto">
            <a:xfrm>
              <a:off x="7010701" y="3946971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555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Elbow Connector 34"/>
            <p:cNvCxnSpPr>
              <a:cxnSpLocks noChangeAspect="1"/>
              <a:stCxn id="34" idx="2"/>
            </p:cNvCxnSpPr>
            <p:nvPr/>
          </p:nvCxnSpPr>
          <p:spPr bwMode="auto">
            <a:xfrm rot="16200000" flipH="1">
              <a:off x="7096724" y="3319757"/>
              <a:ext cx="468088" cy="392893"/>
            </a:xfrm>
            <a:prstGeom prst="bentConnector3">
              <a:avLst>
                <a:gd name="adj1" fmla="val 99753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645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701454" y="3777693"/>
                  <a:ext cx="296811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05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Isosceles Triangle 37"/>
            <p:cNvSpPr/>
            <p:nvPr/>
          </p:nvSpPr>
          <p:spPr bwMode="auto">
            <a:xfrm rot="5400000">
              <a:off x="2133095" y="2195022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sp>
          <p:nvSpPr>
            <p:cNvPr id="39" name="Isosceles Triangle 38"/>
            <p:cNvSpPr/>
            <p:nvPr/>
          </p:nvSpPr>
          <p:spPr bwMode="auto">
            <a:xfrm rot="5400000">
              <a:off x="7525319" y="3685521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ipad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opad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050">
                            <a:latin typeface="Cambria Math" panose="02040503050406030204" pitchFamily="18" charset="0"/>
                          </a:rPr>
                          <m:t>HMAC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05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m:rPr>
                                <m:sty m:val="p"/>
                              </m:rPr>
                              <a:rPr lang="nb-NO" sz="1050" i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opad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lit/>
                              </m:rPr>
                              <a:rPr lang="nb-NO" sz="1050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050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ipad</m:t>
                                </m:r>
                                <m:r>
                                  <a:rPr lang="nb-NO" sz="10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05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686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05580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Absorption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5933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Squeezing phase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1" y="2480720"/>
            <a:ext cx="6867313" cy="26464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59672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9652</TotalTime>
  <Words>1758</Words>
  <Application>Microsoft Office PowerPoint</Application>
  <PresentationFormat>Widescreen</PresentationFormat>
  <Paragraphs>1105</Paragraphs>
  <Slides>56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Cambria</vt:lpstr>
      <vt:lpstr>Cambria Math</vt:lpstr>
      <vt:lpstr>Consolas</vt:lpstr>
      <vt:lpstr>Times New Roman</vt:lpstr>
      <vt:lpstr>2_TEK4500-UIO</vt:lpstr>
      <vt:lpstr>Lecture 6 – Hash functions</vt:lpstr>
      <vt:lpstr>Basic goals of cryptography</vt:lpstr>
      <vt:lpstr>Hash function applications</vt:lpstr>
      <vt:lpstr>Hash functions</vt:lpstr>
      <vt:lpstr>Collision resistance</vt:lpstr>
      <vt:lpstr>One-way / pre-image security</vt:lpstr>
      <vt:lpstr>Collision resistance vs. one-wayness</vt:lpstr>
      <vt:lpstr>Collision resistance vs. one-wayness</vt:lpstr>
      <vt:lpstr>Hash function applications – password storage </vt:lpstr>
      <vt:lpstr>Hash function applications – password storage </vt:lpstr>
      <vt:lpstr>Hash function applications – password storage </vt:lpstr>
      <vt:lpstr>Hash function applications – password storage </vt:lpstr>
      <vt:lpstr>Hash function applications – MAC domain extension</vt:lpstr>
      <vt:lpstr>Hash function applications – MAC domain extension</vt:lpstr>
      <vt:lpstr>Hash function applications – commitment schemes</vt:lpstr>
      <vt:lpstr>Hash function applications – commitment schemes</vt:lpstr>
      <vt:lpstr>Attacks on hash functions</vt:lpstr>
      <vt:lpstr>PowerPoint Presentation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PowerPoint Presentation</vt:lpstr>
      <vt:lpstr>Attacks on hash functions</vt:lpstr>
      <vt:lpstr>Designing hash functions</vt:lpstr>
      <vt:lpstr>Merkle-Damgård</vt:lpstr>
      <vt:lpstr>Merkle-Damgård</vt:lpstr>
      <vt:lpstr>Merkle-Damgård</vt:lpstr>
      <vt:lpstr>Merkle-Damgård</vt:lpstr>
      <vt:lpstr>Merkle-Damgård – security 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Compression function designs</vt:lpstr>
      <vt:lpstr>Compression functions from block ciphers – Davies-Meyer</vt:lpstr>
      <vt:lpstr>Compression functions from block ciphers – Davies-Meyer</vt:lpstr>
      <vt:lpstr>Alternatives…</vt:lpstr>
      <vt:lpstr>SHA – Secure Hash Algorithm</vt:lpstr>
      <vt:lpstr>SHA1</vt:lpstr>
      <vt:lpstr>SHA0</vt:lpstr>
      <vt:lpstr>Attacks against SHA1</vt:lpstr>
      <vt:lpstr>SHA2</vt:lpstr>
      <vt:lpstr>MACs from hash functions – H(K \|\| M)</vt:lpstr>
      <vt:lpstr>MACs from hash functions – H(K \|\| M)</vt:lpstr>
      <vt:lpstr>MACs from hash functions – H(K \|\| M)</vt:lpstr>
      <vt:lpstr>NMAC</vt:lpstr>
      <vt:lpstr>HMAC</vt:lpstr>
      <vt:lpstr>HMAC</vt:lpstr>
      <vt:lpstr>SHA3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588</cp:revision>
  <dcterms:created xsi:type="dcterms:W3CDTF">2020-06-02T10:31:43Z</dcterms:created>
  <dcterms:modified xsi:type="dcterms:W3CDTF">2025-09-24T12:35:31Z</dcterms:modified>
</cp:coreProperties>
</file>