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5" r:id="rId10"/>
    <p:sldId id="266" r:id="rId11"/>
    <p:sldId id="267" r:id="rId12"/>
    <p:sldId id="274" r:id="rId13"/>
    <p:sldId id="269" r:id="rId14"/>
    <p:sldId id="271" r:id="rId15"/>
    <p:sldId id="272" r:id="rId16"/>
    <p:sldId id="273" r:id="rId17"/>
    <p:sldId id="262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>
      <p:cViewPr varScale="1">
        <p:scale>
          <a:sx n="112" d="100"/>
          <a:sy n="112" d="100"/>
        </p:scale>
        <p:origin x="16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3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49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5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74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17/01/2018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ericbj@ifi.uio.n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meraldprogramminglanguage.org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</a:t>
            </a:r>
            <a:r>
              <a:rPr lang="nb-NO" dirty="0" smtClean="0"/>
              <a:t>2018</a:t>
            </a:r>
            <a:endParaRPr lang="nb-NO" dirty="0" smtClean="0"/>
          </a:p>
          <a:p>
            <a:r>
              <a:rPr lang="nb-NO" dirty="0" smtClean="0"/>
              <a:t>Eric Jul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2009-2015: Bell Labs, Dublin</a:t>
            </a:r>
          </a:p>
          <a:p>
            <a:r>
              <a:rPr lang="en-US" dirty="0" smtClean="0"/>
              <a:t>Since June 2016: Full-time at IFI</a:t>
            </a:r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Practical:</a:t>
            </a:r>
          </a:p>
          <a:p>
            <a:r>
              <a:rPr lang="da-DK" dirty="0" smtClean="0"/>
              <a:t>Live in Denmark, small ”pendler”-</a:t>
            </a:r>
            <a:r>
              <a:rPr lang="da-DK" dirty="0" err="1" smtClean="0"/>
              <a:t>apartment</a:t>
            </a:r>
            <a:r>
              <a:rPr lang="da-DK" dirty="0" smtClean="0"/>
              <a:t> in Kvadraturen </a:t>
            </a:r>
            <a:r>
              <a:rPr lang="da-DK" dirty="0" smtClean="0">
                <a:sym typeface="Wingdings"/>
              </a:rPr>
              <a:t></a:t>
            </a:r>
            <a:endParaRPr lang="da-DK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r>
              <a:rPr lang="en-US" dirty="0" smtClean="0"/>
              <a:t>Urgent? SMS to +45 40 25 16 50</a:t>
            </a:r>
          </a:p>
          <a:p>
            <a:r>
              <a:rPr lang="en-US" dirty="0" err="1" smtClean="0"/>
              <a:t>Skypeid</a:t>
            </a:r>
            <a:r>
              <a:rPr lang="en-US" dirty="0" smtClean="0"/>
              <a:t>: </a:t>
            </a:r>
            <a:r>
              <a:rPr lang="en-US" dirty="0" err="1" smtClean="0"/>
              <a:t>ericbjul</a:t>
            </a:r>
            <a:r>
              <a:rPr lang="en-US" dirty="0" smtClean="0"/>
              <a:t> – when necessary</a:t>
            </a:r>
          </a:p>
          <a:p>
            <a:endParaRPr lang="en-US" dirty="0" smtClean="0"/>
          </a:p>
          <a:p>
            <a:r>
              <a:rPr lang="en-US" dirty="0" err="1" smtClean="0"/>
              <a:t>Hjelpelerer</a:t>
            </a:r>
            <a:r>
              <a:rPr lang="en-US" dirty="0" smtClean="0"/>
              <a:t>: Uncertain because of unfortunate circumstances, expect to have a </a:t>
            </a:r>
            <a:r>
              <a:rPr lang="en-US" dirty="0" err="1" smtClean="0"/>
              <a:t>hjelpelærer</a:t>
            </a:r>
            <a:r>
              <a:rPr lang="en-US" dirty="0" smtClean="0"/>
              <a:t> soon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dag </a:t>
            </a:r>
            <a:r>
              <a:rPr lang="nb-NO" dirty="0" smtClean="0"/>
              <a:t>17/1-2018</a:t>
            </a:r>
            <a:endParaRPr lang="da-DK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Klokken</a:t>
            </a:r>
            <a:r>
              <a:rPr lang="en-US" dirty="0" smtClean="0"/>
              <a:t> 10.15 – 12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 </a:t>
            </a:r>
            <a:r>
              <a:rPr lang="en-US" dirty="0" err="1" smtClean="0"/>
              <a:t>Flytter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gang – </a:t>
            </a:r>
            <a:r>
              <a:rPr lang="en-US" dirty="0" err="1" smtClean="0"/>
              <a:t>følg</a:t>
            </a:r>
            <a:r>
              <a:rPr lang="en-US" dirty="0" smtClean="0"/>
              <a:t> med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websiderne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: </a:t>
            </a:r>
            <a:r>
              <a:rPr lang="en-US" dirty="0" err="1" smtClean="0"/>
              <a:t>hveranden</a:t>
            </a:r>
            <a:r>
              <a:rPr lang="en-US" dirty="0" smtClean="0"/>
              <a:t> </a:t>
            </a:r>
            <a:r>
              <a:rPr lang="en-US" dirty="0" err="1" smtClean="0"/>
              <a:t>torsdag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FØRSTE GANG </a:t>
            </a:r>
            <a:r>
              <a:rPr lang="en-US" dirty="0" smtClean="0"/>
              <a:t>25/1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forskningsspr</a:t>
            </a:r>
            <a:r>
              <a:rPr lang="da-DK" dirty="0" err="1" smtClean="0"/>
              <a:t>åk</a:t>
            </a:r>
            <a:endParaRPr lang="en-US" dirty="0" smtClean="0"/>
          </a:p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smtClean="0"/>
              <a:t>Ph.D. </a:t>
            </a:r>
            <a:r>
              <a:rPr lang="en-US" dirty="0" err="1" smtClean="0"/>
              <a:t>afhandlinger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and the INF5510 web pages.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Et </a:t>
            </a:r>
            <a:r>
              <a:rPr lang="en-US" dirty="0" err="1" smtClean="0"/>
              <a:t>antal</a:t>
            </a:r>
            <a:r>
              <a:rPr lang="en-US" dirty="0" smtClean="0"/>
              <a:t> </a:t>
            </a:r>
            <a:r>
              <a:rPr lang="en-US" dirty="0" err="1" smtClean="0"/>
              <a:t>moduler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bestående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r>
              <a:rPr lang="en-US" dirty="0"/>
              <a:t>,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</a:t>
            </a:r>
            <a:r>
              <a:rPr lang="en-US" dirty="0" err="1" smtClean="0"/>
              <a:t>opgaver</a:t>
            </a:r>
            <a:r>
              <a:rPr lang="en-US" dirty="0" smtClean="0"/>
              <a:t>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muntlig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, </a:t>
            </a:r>
            <a:r>
              <a:rPr lang="en-US" dirty="0" err="1" smtClean="0"/>
              <a:t>datoen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fastlagt</a:t>
            </a:r>
            <a:r>
              <a:rPr lang="en-US" dirty="0" smtClean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r>
              <a:rPr lang="da-DK" smtClean="0"/>
              <a:t>Planetlab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Implementation</a:t>
            </a:r>
            <a:r>
              <a:rPr lang="da-DK" dirty="0" smtClean="0"/>
              <a:t> </a:t>
            </a:r>
            <a:r>
              <a:rPr lang="da-DK" dirty="0" err="1"/>
              <a:t>I</a:t>
            </a:r>
            <a:r>
              <a:rPr lang="da-DK" dirty="0" err="1" smtClean="0"/>
              <a:t>ssues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Videregående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Introduktion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3900</TotalTime>
  <Words>371</Words>
  <Application>Microsoft Macintosh PowerPoint</Application>
  <PresentationFormat>Skjermfremvisning (4:3)</PresentationFormat>
  <Paragraphs>102</Paragraphs>
  <Slides>17</Slides>
  <Notes>17</Notes>
  <HiddenSlides>4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2" baseType="lpstr">
      <vt:lpstr>Calibri</vt:lpstr>
      <vt:lpstr>Mangal</vt:lpstr>
      <vt:lpstr>Wingdings</vt:lpstr>
      <vt:lpstr>Arial</vt:lpstr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Kursopbygning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28</cp:revision>
  <dcterms:created xsi:type="dcterms:W3CDTF">2016-02-15T08:42:07Z</dcterms:created>
  <dcterms:modified xsi:type="dcterms:W3CDTF">2018-01-17T08:55:13Z</dcterms:modified>
</cp:coreProperties>
</file>