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317" r:id="rId35"/>
    <p:sldId id="318" r:id="rId36"/>
    <p:sldId id="316" r:id="rId37"/>
    <p:sldId id="290" r:id="rId38"/>
    <p:sldId id="313" r:id="rId39"/>
    <p:sldId id="298" r:id="rId40"/>
    <p:sldId id="299" r:id="rId41"/>
    <p:sldId id="269" r:id="rId42"/>
    <p:sldId id="274" r:id="rId43"/>
    <p:sldId id="271" r:id="rId44"/>
    <p:sldId id="272" r:id="rId45"/>
    <p:sldId id="273" r:id="rId46"/>
    <p:sldId id="314" r:id="rId47"/>
    <p:sldId id="261" r:id="rId48"/>
    <p:sldId id="315" r:id="rId49"/>
    <p:sldId id="277" r:id="rId5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288"/>
    <p:restoredTop sz="91056"/>
  </p:normalViewPr>
  <p:slideViewPr>
    <p:cSldViewPr>
      <p:cViewPr varScale="1">
        <p:scale>
          <a:sx n="51" d="100"/>
          <a:sy n="51" d="100"/>
        </p:scale>
        <p:origin x="216" y="1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09/02/2017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73677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8420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03937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42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799736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987181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 smtClean="0"/>
              <a:t>Eric Jul</a:t>
            </a:r>
          </a:p>
          <a:p>
            <a:pPr eaLnBrk="1" hangingPunct="1"/>
            <a:r>
              <a:rPr lang="da-DK" i="1" dirty="0" smtClean="0"/>
              <a:t>PSE</a:t>
            </a:r>
          </a:p>
          <a:p>
            <a:pPr eaLnBrk="1" hangingPunct="1"/>
            <a:endParaRPr lang="da-DK" i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</a:t>
            </a:r>
            <a:r>
              <a:rPr lang="da-DK" dirty="0" err="1" smtClean="0"/>
              <a:t>people</a:t>
            </a:r>
            <a:r>
              <a:rPr lang="da-DK" dirty="0" smtClean="0"/>
              <a:t>! (Not </a:t>
            </a:r>
            <a:r>
              <a:rPr lang="da-DK" dirty="0" err="1" smtClean="0"/>
              <a:t>really</a:t>
            </a:r>
            <a:r>
              <a:rPr lang="da-DK" dirty="0" smtClean="0"/>
              <a:t> true: more </a:t>
            </a:r>
            <a:r>
              <a:rPr lang="da-DK" dirty="0" err="1" smtClean="0"/>
              <a:t>than</a:t>
            </a:r>
            <a:r>
              <a:rPr lang="da-DK" dirty="0" smtClean="0"/>
              <a:t> 1.000 citations!)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</a:t>
            </a:r>
            <a:r>
              <a:rPr lang="da-DK" dirty="0" err="1" smtClean="0"/>
              <a:t>Algol-like</a:t>
            </a:r>
            <a:r>
              <a:rPr lang="da-DK" dirty="0" smtClean="0"/>
              <a:t> </a:t>
            </a:r>
            <a:r>
              <a:rPr lang="da-DK" dirty="0" err="1" smtClean="0"/>
              <a:t>syntax</a:t>
            </a:r>
            <a:r>
              <a:rPr lang="da-DK" dirty="0" smtClean="0"/>
              <a:t>, </a:t>
            </a:r>
            <a:r>
              <a:rPr lang="da-DK" dirty="0" err="1" smtClean="0"/>
              <a:t>e.g</a:t>
            </a:r>
            <a:r>
              <a:rPr lang="da-DK" dirty="0" smtClean="0"/>
              <a:t>., ”{” </a:t>
            </a:r>
            <a:r>
              <a:rPr lang="da-DK" dirty="0" err="1" smtClean="0"/>
              <a:t>replaced</a:t>
            </a:r>
            <a:r>
              <a:rPr lang="da-DK" dirty="0" smtClean="0"/>
              <a:t> by ”</a:t>
            </a:r>
            <a:r>
              <a:rPr lang="da-DK" dirty="0" err="1" smtClean="0"/>
              <a:t>begin</a:t>
            </a:r>
            <a:r>
              <a:rPr lang="da-DK" dirty="0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unlike</a:t>
            </a:r>
            <a:r>
              <a:rPr lang="da-DK" dirty="0" smtClean="0"/>
              <a:t> Smalltalk) – for </a:t>
            </a:r>
            <a:r>
              <a:rPr lang="da-DK" dirty="0" err="1" smtClean="0"/>
              <a:t>compilability</a:t>
            </a:r>
            <a:r>
              <a:rPr lang="da-DK" dirty="0" smtClean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</a:t>
            </a:r>
            <a:r>
              <a:rPr lang="da-DK" sz="2800" dirty="0" err="1" smtClean="0"/>
              <a:t>method</a:t>
            </a:r>
            <a:r>
              <a:rPr lang="da-DK" sz="2800" dirty="0" smtClean="0"/>
              <a:t> (</a:t>
            </a:r>
            <a:r>
              <a:rPr lang="da-DK" sz="2800" dirty="0" err="1" smtClean="0"/>
              <a:t>e.g</a:t>
            </a:r>
            <a:r>
              <a:rPr lang="da-DK" sz="2800" dirty="0" smtClean="0"/>
              <a:t>., Java):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65288"/>
            <a:ext cx="8568952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constructors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</a:t>
            </a:r>
            <a:r>
              <a:rPr lang="da-DK" sz="2800" dirty="0" err="1" smtClean="0">
                <a:latin typeface="Courier New" pitchFamily="49" charset="0"/>
              </a:rPr>
              <a:t>object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var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operation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r>
              <a:rPr lang="da-DK" sz="2800" dirty="0" smtClean="0">
                <a:latin typeface="Courier New" pitchFamily="49" charset="0"/>
              </a:rPr>
              <a:t>[] -&gt; [</a:t>
            </a:r>
            <a:r>
              <a:rPr lang="da-DK" sz="2800" dirty="0" err="1" smtClean="0">
                <a:latin typeface="Courier New" pitchFamily="49" charset="0"/>
              </a:rPr>
              <a:t>r:Integer</a:t>
            </a:r>
            <a:r>
              <a:rPr lang="da-DK" sz="28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&lt;-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57313"/>
            <a:ext cx="864096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i="1" dirty="0" smtClean="0">
                <a:latin typeface="Courier New" pitchFamily="49" charset="0"/>
              </a:rPr>
              <a:t>type-</a:t>
            </a:r>
            <a:r>
              <a:rPr lang="da-DK" sz="2400" i="1" dirty="0" err="1" smtClean="0">
                <a:latin typeface="Courier New" pitchFamily="49" charset="0"/>
              </a:rPr>
              <a:t>left</a:t>
            </a:r>
            <a:r>
              <a:rPr lang="da-DK" sz="2400" i="1" dirty="0" smtClean="0">
                <a:latin typeface="Courier New" pitchFamily="49" charset="0"/>
              </a:rPr>
              <a:t>-out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r:Integer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r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28750"/>
            <a:ext cx="8892480" cy="51686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&lt;- 17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r:Integer</a:t>
            </a:r>
            <a:r>
              <a:rPr lang="da-DK" sz="2400" dirty="0">
                <a:latin typeface="Courier New" pitchFamily="49" charset="0"/>
              </a:rPr>
              <a:t>] </a:t>
            </a:r>
            <a:r>
              <a:rPr lang="da-DK" sz="2400" dirty="0" smtClean="0">
                <a:latin typeface="Courier New" pitchFamily="49" charset="0"/>
              </a:rPr>
              <a:t>			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r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43063"/>
            <a:ext cx="9073008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createInit</a:t>
            </a:r>
            <a:r>
              <a:rPr lang="da-DK" sz="2400" dirty="0" smtClean="0">
                <a:latin typeface="Courier New" pitchFamily="49" charset="0"/>
              </a:rPr>
              <a:t>[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 -&gt;[r]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InitSN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>
                <a:latin typeface="Courier New" pitchFamily="49" charset="0"/>
              </a:rPr>
              <a:t>	</a:t>
            </a:r>
            <a:r>
              <a:rPr lang="da-DK" sz="2400" dirty="0" smtClean="0">
                <a:latin typeface="Courier New" pitchFamily="49" charset="0"/>
              </a:rPr>
              <a:t>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 			 </a:t>
            </a:r>
            <a:r>
              <a:rPr lang="da-DK" sz="2400" dirty="0" smtClean="0">
                <a:latin typeface="Courier New" pitchFamily="49" charset="0"/>
              </a:rPr>
              <a:t>   prev </a:t>
            </a:r>
            <a:r>
              <a:rPr lang="da-DK" sz="2400" dirty="0">
                <a:latin typeface="Courier New" pitchFamily="49" charset="0"/>
              </a:rPr>
              <a:t>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>
                <a:latin typeface="Courier New" pitchFamily="49" charset="0"/>
              </a:rPr>
              <a:t>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 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65288"/>
            <a:ext cx="9036496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following</a:t>
            </a:r>
            <a:r>
              <a:rPr lang="da-DK" sz="2800" dirty="0" smtClean="0"/>
              <a:t> </a:t>
            </a:r>
            <a:r>
              <a:rPr lang="da-DK" sz="2800" dirty="0" err="1" smtClean="0"/>
              <a:t>turns</a:t>
            </a:r>
            <a:r>
              <a:rPr lang="da-DK" sz="2800" dirty="0" smtClean="0"/>
              <a:t> </a:t>
            </a:r>
            <a:r>
              <a:rPr lang="da-DK" sz="2800" dirty="0" err="1" smtClean="0"/>
              <a:t>into</a:t>
            </a:r>
            <a:r>
              <a:rPr lang="da-DK" sz="2800" dirty="0" smtClean="0"/>
              <a:t> the </a:t>
            </a:r>
            <a:r>
              <a:rPr lang="da-DK" sz="2800" dirty="0" err="1" smtClean="0"/>
              <a:t>previous</a:t>
            </a:r>
            <a:r>
              <a:rPr lang="da-DK" sz="2800" dirty="0" smtClean="0"/>
              <a:t> double </a:t>
            </a: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var prev: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[s: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s &lt;- prev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7504" y="1665288"/>
            <a:ext cx="9145016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179512" y="1665288"/>
            <a:ext cx="9145016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 	 operation getSeqNo2[]-&gt; [r: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GB" sz="2800" dirty="0" smtClean="0">
              <a:latin typeface="Courier New" pitchFamily="49" charset="0"/>
            </a:endParaRP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SC2 &lt;- </a:t>
            </a:r>
            <a:r>
              <a:rPr lang="da-DK" sz="2400" dirty="0" err="1" smtClean="0">
                <a:latin typeface="Courier New" pitchFamily="49" charset="0"/>
              </a:rPr>
              <a:t>class</a:t>
            </a:r>
            <a:r>
              <a:rPr lang="da-DK" sz="2400" dirty="0" smtClean="0">
                <a:latin typeface="Courier New" pitchFamily="49" charset="0"/>
              </a:rPr>
              <a:t> seqno2 (SC) 	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[]-&gt; </a:t>
            </a:r>
            <a:r>
              <a:rPr lang="da-DK" sz="2400" dirty="0">
                <a:latin typeface="Courier New" pitchFamily="49" charset="0"/>
              </a:rPr>
              <a:t>[r: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r &lt;- prev</a:t>
            </a: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seqno2</a:t>
            </a:r>
            <a:endParaRPr lang="en-GB" sz="2400" dirty="0" smtClean="0">
              <a:latin typeface="Courier New" pitchFamily="49" charset="0"/>
            </a:endParaRPr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>
                <a:latin typeface="Courier New" pitchFamily="49" charset="0"/>
              </a:rPr>
              <a:t>const</a:t>
            </a:r>
            <a:r>
              <a:rPr lang="da-DK" sz="2800" dirty="0" smtClean="0">
                <a:latin typeface="Courier New" pitchFamily="49" charset="0"/>
              </a:rPr>
              <a:t> SC2 &lt;- 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seqno2 (SC)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</a:t>
            </a:r>
            <a:r>
              <a:rPr lang="da-DK" sz="2800" dirty="0" err="1" smtClean="0">
                <a:latin typeface="Courier New" pitchFamily="49" charset="0"/>
              </a:rPr>
              <a:t>class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function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r>
              <a:rPr lang="da-DK" sz="2800" dirty="0" smtClean="0">
                <a:latin typeface="Courier New" pitchFamily="49" charset="0"/>
              </a:rPr>
              <a:t>[] -&gt;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getSuper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seqno2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GB" sz="2800" dirty="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  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i="1" dirty="0" smtClean="0"/>
              <a:t>Note: type say NOTHING about IMPLEMENTATION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</a:t>
            </a:r>
            <a:r>
              <a:rPr lang="da-DK" dirty="0" smtClean="0">
                <a:latin typeface="Courier New" pitchFamily="49" charset="0"/>
              </a:rPr>
              <a:t>ar </a:t>
            </a: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</a:t>
            </a:r>
            <a:r>
              <a:rPr lang="nb-NO" dirty="0" err="1" smtClean="0"/>
              <a:t>Conformity</a:t>
            </a:r>
            <a:r>
              <a:rPr lang="nb-NO" dirty="0" smtClean="0"/>
              <a:t>: First </a:t>
            </a:r>
            <a:r>
              <a:rPr lang="nb-NO" dirty="0" err="1" smtClean="0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said</a:t>
            </a:r>
            <a:r>
              <a:rPr lang="nb-NO" dirty="0" smtClean="0"/>
              <a:t> to </a:t>
            </a:r>
            <a:r>
              <a:rPr lang="nb-NO" i="1" dirty="0" err="1" smtClean="0"/>
              <a:t>conform</a:t>
            </a:r>
            <a:r>
              <a:rPr lang="nb-NO" dirty="0" smtClean="0"/>
              <a:t> to a type, </a:t>
            </a:r>
            <a:r>
              <a:rPr lang="nb-NO" dirty="0" err="1" smtClean="0"/>
              <a:t>if</a:t>
            </a:r>
            <a:r>
              <a:rPr lang="nb-NO" dirty="0" smtClean="0"/>
              <a:t> it has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operations</a:t>
            </a:r>
            <a:r>
              <a:rPr lang="nb-NO" dirty="0" smtClean="0"/>
              <a:t> </a:t>
            </a:r>
            <a:r>
              <a:rPr lang="nb-NO" dirty="0" err="1" smtClean="0"/>
              <a:t>specified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type. (Note: it </a:t>
            </a:r>
            <a:r>
              <a:rPr lang="nb-NO" i="1" dirty="0" err="1" smtClean="0"/>
              <a:t>may</a:t>
            </a:r>
            <a:r>
              <a:rPr lang="nb-NO" dirty="0" smtClean="0"/>
              <a:t> have MORE </a:t>
            </a:r>
            <a:r>
              <a:rPr lang="nb-NO" dirty="0" err="1" smtClean="0"/>
              <a:t>operations</a:t>
            </a:r>
            <a:r>
              <a:rPr lang="nb-NO" dirty="0" smtClean="0"/>
              <a:t>.)</a:t>
            </a:r>
          </a:p>
          <a:p>
            <a:r>
              <a:rPr lang="nb-NO" dirty="0" smtClean="0"/>
              <a:t>If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conforms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a variable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variable.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Lattice</a:t>
            </a:r>
            <a:r>
              <a:rPr lang="da-DK" dirty="0" smtClean="0"/>
              <a:t> of types</a:t>
            </a:r>
            <a:endParaRPr lang="en-GB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operations!)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.”)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Java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da-DK" dirty="0" err="1" smtClean="0"/>
              <a:t>Remember</a:t>
            </a:r>
            <a:r>
              <a:rPr lang="da-DK" dirty="0" smtClean="0"/>
              <a:t> the bad old </a:t>
            </a:r>
            <a:r>
              <a:rPr lang="da-DK" dirty="0" err="1" smtClean="0"/>
              <a:t>days</a:t>
            </a:r>
            <a:r>
              <a:rPr lang="da-DK" dirty="0" smtClean="0"/>
              <a:t>:</a:t>
            </a:r>
          </a:p>
          <a:p>
            <a:pPr marL="0" indent="0" eaLnBrk="1" hangingPunct="1">
              <a:buNone/>
            </a:pPr>
            <a:endParaRPr lang="da-DK" dirty="0" smtClean="0"/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SimpleSequential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public static void main(String[]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("Hello, World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da-DK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err="1" smtClean="0">
                <a:latin typeface="Courier New" charset="0"/>
                <a:ea typeface="Courier New" charset="0"/>
                <a:cs typeface="Courier New" charset="0"/>
              </a:rPr>
              <a:t>const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prog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== object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SimpleSequential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endParaRPr lang="en-US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process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   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Stdout.putString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[Hello, World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"]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end 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process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end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SimpleSequential</a:t>
            </a:r>
            <a:endParaRPr lang="da-DK" sz="2400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9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Concurrency</a:t>
            </a:r>
            <a:r>
              <a:rPr lang="da-DK" dirty="0" smtClean="0"/>
              <a:t>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nb-NO" sz="2400" dirty="0" smtClean="0"/>
              <a:t>All </a:t>
            </a:r>
            <a:r>
              <a:rPr lang="nb-NO" sz="2400" dirty="0" err="1" smtClean="0"/>
              <a:t>objects</a:t>
            </a:r>
            <a:r>
              <a:rPr lang="nb-NO" sz="2400" dirty="0" smtClean="0"/>
              <a:t> have a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== </a:t>
            </a:r>
            <a:r>
              <a:rPr lang="nb-NO" sz="2400" dirty="0" err="1" smtClean="0"/>
              <a:t>thread</a:t>
            </a:r>
            <a:r>
              <a:rPr lang="nb-NO" sz="2400" dirty="0" smtClean="0"/>
              <a:t> in </a:t>
            </a:r>
            <a:r>
              <a:rPr lang="nb-NO" sz="2400" dirty="0" err="1" smtClean="0"/>
              <a:t>them</a:t>
            </a:r>
            <a:r>
              <a:rPr lang="nb-NO" sz="2400" dirty="0" smtClean="0"/>
              <a:t>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executes</a:t>
            </a:r>
            <a:r>
              <a:rPr lang="nb-NO" sz="2400" dirty="0" smtClean="0"/>
              <a:t> </a:t>
            </a:r>
            <a:r>
              <a:rPr lang="nb-NO" sz="2400" dirty="0" err="1" smtClean="0"/>
              <a:t>concurrently</a:t>
            </a:r>
            <a:r>
              <a:rPr lang="nb-NO" sz="2400" dirty="0" smtClean="0"/>
              <a:t>. </a:t>
            </a:r>
          </a:p>
          <a:p>
            <a:pPr marL="0" indent="0" eaLnBrk="1" hangingPunct="1">
              <a:buNone/>
            </a:pPr>
            <a:r>
              <a:rPr lang="nb-NO" sz="2400" dirty="0" smtClean="0"/>
              <a:t>If </a:t>
            </a:r>
            <a:r>
              <a:rPr lang="nb-NO" sz="2400" dirty="0" err="1" smtClean="0"/>
              <a:t>no</a:t>
            </a:r>
            <a:r>
              <a:rPr lang="nb-NO" sz="2400" dirty="0" smtClean="0"/>
              <a:t>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</a:t>
            </a:r>
            <a:r>
              <a:rPr lang="nb-NO" sz="2400" dirty="0" err="1" smtClean="0"/>
              <a:t>section</a:t>
            </a:r>
            <a:r>
              <a:rPr lang="nb-NO" sz="2400" dirty="0" smtClean="0"/>
              <a:t> </a:t>
            </a:r>
            <a:r>
              <a:rPr lang="nb-NO" sz="2400" dirty="0" err="1" smtClean="0"/>
              <a:t>then</a:t>
            </a:r>
            <a:r>
              <a:rPr lang="nb-NO" sz="2400" dirty="0" smtClean="0"/>
              <a:t> it is as </a:t>
            </a:r>
            <a:r>
              <a:rPr lang="nb-NO" sz="2400" dirty="0" err="1" smtClean="0"/>
              <a:t>if</a:t>
            </a:r>
            <a:r>
              <a:rPr lang="nb-NO" sz="2400" dirty="0" smtClean="0"/>
              <a:t> </a:t>
            </a:r>
            <a:r>
              <a:rPr lang="nb-NO" sz="2400" dirty="0" err="1" smtClean="0"/>
              <a:t>there</a:t>
            </a:r>
            <a:r>
              <a:rPr lang="nb-NO" sz="2400" dirty="0" smtClean="0"/>
              <a:t> is an </a:t>
            </a:r>
            <a:r>
              <a:rPr lang="nb-NO" sz="2400" dirty="0" err="1" smtClean="0"/>
              <a:t>empty</a:t>
            </a:r>
            <a:r>
              <a:rPr lang="nb-NO" sz="2400" dirty="0" smtClean="0"/>
              <a:t>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executes</a:t>
            </a:r>
            <a:r>
              <a:rPr lang="nb-NO" sz="2400" dirty="0" smtClean="0"/>
              <a:t> and </a:t>
            </a:r>
            <a:r>
              <a:rPr lang="nb-NO" sz="2400" dirty="0" err="1" smtClean="0"/>
              <a:t>terminates</a:t>
            </a:r>
            <a:r>
              <a:rPr lang="nb-NO" sz="2400" dirty="0" smtClean="0"/>
              <a:t> right </a:t>
            </a:r>
            <a:r>
              <a:rPr lang="nb-NO" sz="2400" dirty="0" err="1" smtClean="0"/>
              <a:t>away</a:t>
            </a:r>
            <a:r>
              <a:rPr lang="nb-NO" sz="2400" dirty="0" smtClean="0"/>
              <a:t>.</a:t>
            </a:r>
          </a:p>
          <a:p>
            <a:pPr marL="0" indent="0" eaLnBrk="1" hangingPunct="1">
              <a:buNone/>
            </a:pPr>
            <a:endParaRPr lang="nb-NO" sz="2400" dirty="0"/>
          </a:p>
          <a:p>
            <a:pPr marL="0" indent="0" eaLnBrk="1" hangingPunct="1">
              <a:buNone/>
            </a:pPr>
            <a:r>
              <a:rPr lang="nb-NO" sz="2400" dirty="0" err="1" smtClean="0"/>
              <a:t>Thread</a:t>
            </a:r>
            <a:r>
              <a:rPr lang="nb-NO" sz="2400" dirty="0" smtClean="0"/>
              <a:t> is </a:t>
            </a:r>
            <a:r>
              <a:rPr lang="nb-NO" sz="2400" dirty="0" err="1" smtClean="0"/>
              <a:t>called</a:t>
            </a:r>
            <a:r>
              <a:rPr lang="nb-NO" sz="2400" dirty="0" smtClean="0"/>
              <a:t> a </a:t>
            </a:r>
            <a:r>
              <a:rPr lang="nb-NO" sz="2400" dirty="0" err="1" smtClean="0"/>
              <a:t>process</a:t>
            </a:r>
            <a:r>
              <a:rPr lang="nb-NO" sz="2400" dirty="0" smtClean="0"/>
              <a:t> in </a:t>
            </a:r>
            <a:r>
              <a:rPr lang="nb-NO" sz="2400" dirty="0" err="1" smtClean="0"/>
              <a:t>Emerald</a:t>
            </a:r>
            <a:r>
              <a:rPr lang="nb-NO" sz="2400" dirty="0" smtClean="0"/>
              <a:t> (obsolete </a:t>
            </a:r>
            <a:r>
              <a:rPr lang="nb-NO" sz="2400" dirty="0" err="1" smtClean="0"/>
              <a:t>terminology</a:t>
            </a:r>
            <a:r>
              <a:rPr lang="nb-NO" sz="2400" dirty="0" smtClean="0"/>
              <a:t>).</a:t>
            </a:r>
          </a:p>
          <a:p>
            <a:pPr marL="0" indent="0" eaLnBrk="1" hangingPunct="1">
              <a:buNone/>
            </a:pPr>
            <a:endParaRPr lang="da-DK" sz="2400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7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Distribution: The </a:t>
            </a:r>
            <a:r>
              <a:rPr lang="da-DK" dirty="0" err="1" smtClean="0"/>
              <a:t>Emerald</a:t>
            </a:r>
            <a:r>
              <a:rPr lang="da-DK" dirty="0" smtClean="0"/>
              <a:t> </a:t>
            </a:r>
            <a:r>
              <a:rPr lang="da-DK" dirty="0" err="1" smtClean="0"/>
              <a:t>Way</a:t>
            </a:r>
            <a:endParaRPr lang="en-GB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da-DK" dirty="0" smtClean="0"/>
              <a:t>The </a:t>
            </a:r>
            <a:r>
              <a:rPr lang="da-DK" dirty="0" err="1" smtClean="0"/>
              <a:t>Emerald</a:t>
            </a:r>
            <a:r>
              <a:rPr lang="da-DK" dirty="0" smtClean="0"/>
              <a:t> Model </a:t>
            </a:r>
          </a:p>
          <a:p>
            <a:pPr eaLnBrk="1" hangingPunct="1"/>
            <a:r>
              <a:rPr lang="da-DK" dirty="0" smtClean="0"/>
              <a:t>Sea of </a:t>
            </a:r>
            <a:r>
              <a:rPr lang="da-DK" dirty="0" err="1" smtClean="0"/>
              <a:t>objects</a:t>
            </a:r>
            <a:endParaRPr lang="da-DK" dirty="0" smtClean="0"/>
          </a:p>
          <a:p>
            <a:pPr eaLnBrk="1" hangingPunct="1"/>
            <a:r>
              <a:rPr lang="da-DK" dirty="0" smtClean="0"/>
              <a:t>Sea is </a:t>
            </a:r>
            <a:r>
              <a:rPr lang="da-DK" dirty="0" err="1" smtClean="0"/>
              <a:t>divided</a:t>
            </a:r>
            <a:r>
              <a:rPr lang="da-DK" dirty="0" smtClean="0"/>
              <a:t> </a:t>
            </a:r>
            <a:r>
              <a:rPr lang="da-DK" dirty="0" err="1" smtClean="0"/>
              <a:t>into</a:t>
            </a:r>
            <a:r>
              <a:rPr lang="da-DK" dirty="0" smtClean="0"/>
              <a:t> </a:t>
            </a:r>
            <a:r>
              <a:rPr lang="da-DK" dirty="0" err="1" smtClean="0"/>
              <a:t>disjunct</a:t>
            </a:r>
            <a:r>
              <a:rPr lang="da-DK" dirty="0" smtClean="0"/>
              <a:t> parts </a:t>
            </a:r>
            <a:r>
              <a:rPr lang="da-DK" dirty="0" err="1" smtClean="0"/>
              <a:t>called</a:t>
            </a:r>
            <a:r>
              <a:rPr lang="da-DK" dirty="0" smtClean="0"/>
              <a:t> Nodes</a:t>
            </a:r>
          </a:p>
          <a:p>
            <a:pPr eaLnBrk="1" hangingPunct="1"/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is on </a:t>
            </a:r>
            <a:r>
              <a:rPr lang="da-DK" dirty="0" err="1" smtClean="0"/>
              <a:t>one</a:t>
            </a:r>
            <a:r>
              <a:rPr lang="da-DK" dirty="0" smtClean="0"/>
              <a:t> and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one</a:t>
            </a:r>
            <a:r>
              <a:rPr lang="da-DK" dirty="0" smtClean="0"/>
              <a:t> Node at a time</a:t>
            </a:r>
          </a:p>
          <a:p>
            <a:pPr eaLnBrk="1" hangingPunct="1"/>
            <a:r>
              <a:rPr lang="da-DK" dirty="0" err="1" smtClean="0"/>
              <a:t>Each</a:t>
            </a:r>
            <a:r>
              <a:rPr lang="da-DK" dirty="0" smtClean="0"/>
              <a:t> node is </a:t>
            </a:r>
            <a:r>
              <a:rPr lang="da-DK" dirty="0" err="1" smtClean="0"/>
              <a:t>represented</a:t>
            </a:r>
            <a:r>
              <a:rPr lang="da-DK" dirty="0" smtClean="0"/>
              <a:t> by a Node </a:t>
            </a:r>
            <a:r>
              <a:rPr lang="da-DK" dirty="0" err="1" smtClean="0"/>
              <a:t>object</a:t>
            </a:r>
            <a:endParaRPr lang="da-DK" dirty="0" smtClean="0"/>
          </a:p>
          <a:p>
            <a:pPr eaLnBrk="1" hangingPunct="1"/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</a:t>
            </a:r>
          </a:p>
        </p:txBody>
      </p:sp>
    </p:spTree>
    <p:extLst>
      <p:ext uri="{BB962C8B-B14F-4D97-AF65-F5344CB8AC3E}">
        <p14:creationId xmlns:p14="http://schemas.microsoft.com/office/powerpoint/2010/main" val="15410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Immutability</a:t>
            </a:r>
            <a:r>
              <a:rPr lang="nb-NO" dirty="0" smtClean="0"/>
              <a:t> is </a:t>
            </a:r>
            <a:r>
              <a:rPr lang="nb-NO" dirty="0" err="1" smtClean="0"/>
              <a:t>Useful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Because</a:t>
            </a:r>
            <a:r>
              <a:rPr lang="nb-NO" dirty="0" smtClean="0"/>
              <a:t> 17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everywhere</a:t>
            </a:r>
            <a:endParaRPr lang="nb-NO" dirty="0" smtClean="0"/>
          </a:p>
          <a:p>
            <a:r>
              <a:rPr lang="nb-NO" dirty="0" err="1" smtClean="0"/>
              <a:t>Enables</a:t>
            </a:r>
            <a:r>
              <a:rPr lang="nb-NO" dirty="0" smtClean="0"/>
              <a:t> Smart </a:t>
            </a:r>
            <a:r>
              <a:rPr lang="nb-NO" dirty="0" err="1" smtClean="0"/>
              <a:t>stuff</a:t>
            </a:r>
            <a:r>
              <a:rPr lang="nb-NO" dirty="0" smtClean="0"/>
              <a:t> in type system</a:t>
            </a:r>
          </a:p>
          <a:p>
            <a:r>
              <a:rPr lang="nb-NO" dirty="0" err="1" smtClean="0"/>
              <a:t>Provides</a:t>
            </a:r>
            <a:r>
              <a:rPr lang="nb-NO" dirty="0" smtClean="0"/>
              <a:t> Call-by-Value </a:t>
            </a:r>
            <a:r>
              <a:rPr lang="nb-NO" i="1" dirty="0" err="1" smtClean="0"/>
              <a:t>without</a:t>
            </a:r>
            <a:r>
              <a:rPr lang="nb-NO" i="1" dirty="0" smtClean="0"/>
              <a:t> </a:t>
            </a:r>
            <a:r>
              <a:rPr lang="nb-NO" i="1" dirty="0" err="1" smtClean="0"/>
              <a:t>values</a:t>
            </a:r>
            <a:r>
              <a:rPr lang="nb-NO" i="1" dirty="0" smtClean="0"/>
              <a:t>!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092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Questions</a:t>
            </a:r>
            <a:r>
              <a:rPr lang="da-DK" sz="2800" dirty="0" smtClean="0"/>
              <a:t>: given a normal PC </a:t>
            </a:r>
            <a:r>
              <a:rPr lang="da-DK" sz="2800" dirty="0" err="1" smtClean="0"/>
              <a:t>enviroment</a:t>
            </a:r>
            <a:r>
              <a:rPr lang="da-DK" sz="2800" dirty="0" smtClean="0"/>
              <a:t>, </a:t>
            </a:r>
            <a:r>
              <a:rPr lang="da-DK" sz="2800" dirty="0" err="1" smtClean="0"/>
              <a:t>say</a:t>
            </a:r>
            <a:r>
              <a:rPr lang="da-DK" sz="2800" dirty="0" smtClean="0"/>
              <a:t> 2 GHz CPU, 100 </a:t>
            </a:r>
            <a:r>
              <a:rPr lang="da-DK" sz="2800" dirty="0" err="1" smtClean="0"/>
              <a:t>Mbit</a:t>
            </a:r>
            <a:r>
              <a:rPr lang="da-DK" sz="2800" dirty="0" smtClean="0"/>
              <a:t>/s Ethernet, </a:t>
            </a:r>
            <a:r>
              <a:rPr lang="da-DK" sz="2800" dirty="0" err="1" smtClean="0"/>
              <a:t>how</a:t>
            </a:r>
            <a:r>
              <a:rPr lang="da-DK" sz="2800" dirty="0" smtClean="0"/>
              <a:t> </a:t>
            </a:r>
            <a:r>
              <a:rPr lang="da-DK" sz="2800" dirty="0" err="1" smtClean="0"/>
              <a:t>many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a small (</a:t>
            </a:r>
            <a:r>
              <a:rPr lang="da-DK" sz="2800" dirty="0" err="1" smtClean="0"/>
              <a:t>say</a:t>
            </a:r>
            <a:r>
              <a:rPr lang="da-DK" sz="2800" dirty="0" smtClean="0"/>
              <a:t> 100 bytes) argument B </a:t>
            </a:r>
            <a:r>
              <a:rPr lang="da-DK" sz="2800" dirty="0" err="1" smtClean="0"/>
              <a:t>before</a:t>
            </a:r>
            <a:r>
              <a:rPr lang="da-DK" sz="2800" dirty="0" smtClean="0"/>
              <a:t> </a:t>
            </a:r>
            <a:r>
              <a:rPr lang="da-DK" sz="2800" dirty="0" err="1" smtClean="0"/>
              <a:t>breakeven</a:t>
            </a:r>
            <a:r>
              <a:rPr lang="da-DK" sz="2800" dirty="0"/>
              <a:t> </a:t>
            </a:r>
            <a:r>
              <a:rPr lang="da-DK" sz="2800" dirty="0" smtClean="0"/>
              <a:t>point is </a:t>
            </a:r>
            <a:r>
              <a:rPr lang="da-DK" sz="2800" dirty="0" err="1" smtClean="0"/>
              <a:t>reached</a:t>
            </a:r>
            <a:r>
              <a:rPr lang="da-DK" sz="2800" dirty="0" smtClean="0"/>
              <a:t> </a:t>
            </a:r>
            <a:r>
              <a:rPr lang="da-DK" sz="2800" dirty="0" err="1" smtClean="0"/>
              <a:t>using</a:t>
            </a:r>
            <a:r>
              <a:rPr lang="da-DK" sz="2800" dirty="0" smtClean="0"/>
              <a:t> </a:t>
            </a:r>
            <a:r>
              <a:rPr lang="da-DK" sz="2800" dirty="0" err="1" smtClean="0"/>
              <a:t>call</a:t>
            </a:r>
            <a:r>
              <a:rPr lang="da-DK" sz="2800" dirty="0" smtClean="0"/>
              <a:t>-by-visit?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BREAKEVEN:  For </a:t>
            </a:r>
            <a:r>
              <a:rPr lang="da-DK" sz="2800" dirty="0" err="1" smtClean="0"/>
              <a:t>zero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the </a:t>
            </a:r>
            <a:r>
              <a:rPr lang="da-DK" sz="2800" dirty="0" err="1" smtClean="0"/>
              <a:t>param</a:t>
            </a:r>
            <a:r>
              <a:rPr lang="da-DK" sz="2800" dirty="0" smtClean="0"/>
              <a:t>: </a:t>
            </a:r>
            <a:r>
              <a:rPr lang="da-DK" sz="2800" dirty="0" err="1" smtClean="0"/>
              <a:t>call</a:t>
            </a:r>
            <a:r>
              <a:rPr lang="da-DK" sz="2800" dirty="0" smtClean="0"/>
              <a:t>-by-visit a </a:t>
            </a:r>
            <a:r>
              <a:rPr lang="da-DK" sz="2800" dirty="0" err="1" smtClean="0"/>
              <a:t>waste</a:t>
            </a:r>
            <a:r>
              <a:rPr lang="da-DK" sz="2800" dirty="0" smtClean="0"/>
              <a:t>. For a billion </a:t>
            </a:r>
            <a:r>
              <a:rPr lang="da-DK" sz="2800" dirty="0" err="1" smtClean="0"/>
              <a:t>calls</a:t>
            </a:r>
            <a:r>
              <a:rPr lang="da-DK" sz="2800" dirty="0" smtClean="0"/>
              <a:t> </a:t>
            </a:r>
            <a:r>
              <a:rPr lang="da-DK" sz="2800" dirty="0" err="1" smtClean="0"/>
              <a:t>clearly</a:t>
            </a:r>
            <a:r>
              <a:rPr lang="da-DK" sz="2800" dirty="0" smtClean="0"/>
              <a:t> a </a:t>
            </a:r>
            <a:r>
              <a:rPr lang="da-DK" sz="2800" dirty="0" err="1" smtClean="0"/>
              <a:t>gain</a:t>
            </a:r>
            <a:r>
              <a:rPr lang="da-DK" sz="2800" dirty="0" smtClean="0"/>
              <a:t>. So </a:t>
            </a:r>
            <a:r>
              <a:rPr lang="da-DK" sz="2800" dirty="0" err="1" smtClean="0"/>
              <a:t>when</a:t>
            </a:r>
            <a:r>
              <a:rPr lang="da-DK" sz="2800" dirty="0" smtClean="0"/>
              <a:t> is the </a:t>
            </a:r>
            <a:r>
              <a:rPr lang="da-DK" sz="2800" dirty="0" err="1" smtClean="0"/>
              <a:t>breakeven</a:t>
            </a:r>
            <a:r>
              <a:rPr lang="da-DK" sz="2800" dirty="0" smtClean="0"/>
              <a:t> point </a:t>
            </a:r>
            <a:r>
              <a:rPr lang="da-DK" sz="2800" dirty="0" err="1" smtClean="0"/>
              <a:t>passed</a:t>
            </a:r>
            <a:r>
              <a:rPr lang="da-DK" sz="2800" dirty="0" smtClean="0"/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600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Questions</a:t>
            </a:r>
            <a:r>
              <a:rPr lang="da-DK" sz="2800" dirty="0" smtClean="0"/>
              <a:t>: given a normal PC </a:t>
            </a:r>
            <a:r>
              <a:rPr lang="da-DK" sz="2800" dirty="0" err="1" smtClean="0"/>
              <a:t>enviroment</a:t>
            </a:r>
            <a:r>
              <a:rPr lang="da-DK" sz="2800" dirty="0" smtClean="0"/>
              <a:t>, </a:t>
            </a:r>
            <a:r>
              <a:rPr lang="da-DK" sz="2800" dirty="0" err="1" smtClean="0"/>
              <a:t>say</a:t>
            </a:r>
            <a:r>
              <a:rPr lang="da-DK" sz="2800" dirty="0" smtClean="0"/>
              <a:t> 2 GHz CPU, 10 </a:t>
            </a:r>
            <a:r>
              <a:rPr lang="da-DK" sz="2800" dirty="0" err="1" smtClean="0"/>
              <a:t>Mbit</a:t>
            </a:r>
            <a:r>
              <a:rPr lang="da-DK" sz="2800" dirty="0" smtClean="0"/>
              <a:t>/s Ethernet, </a:t>
            </a:r>
            <a:r>
              <a:rPr lang="da-DK" sz="2800" dirty="0" err="1" smtClean="0"/>
              <a:t>how</a:t>
            </a:r>
            <a:r>
              <a:rPr lang="da-DK" sz="2800" dirty="0" smtClean="0"/>
              <a:t> </a:t>
            </a:r>
            <a:r>
              <a:rPr lang="da-DK" sz="2800" dirty="0" err="1" smtClean="0"/>
              <a:t>many</a:t>
            </a:r>
            <a:r>
              <a:rPr lang="da-DK" sz="2800" dirty="0" smtClean="0"/>
              <a:t> </a:t>
            </a:r>
            <a:r>
              <a:rPr lang="da-DK" sz="2800" dirty="0" err="1" smtClean="0"/>
              <a:t>calls</a:t>
            </a:r>
            <a:r>
              <a:rPr lang="da-DK" sz="2800" dirty="0" smtClean="0"/>
              <a:t> of a small (</a:t>
            </a:r>
            <a:r>
              <a:rPr lang="da-DK" sz="2800" dirty="0" err="1" smtClean="0"/>
              <a:t>say</a:t>
            </a:r>
            <a:r>
              <a:rPr lang="da-DK" sz="2800" dirty="0" smtClean="0"/>
              <a:t> 100 bytes) argument B </a:t>
            </a:r>
            <a:r>
              <a:rPr lang="da-DK" sz="2800" dirty="0" err="1" smtClean="0"/>
              <a:t>before</a:t>
            </a:r>
            <a:r>
              <a:rPr lang="da-DK" sz="2800" dirty="0" smtClean="0"/>
              <a:t> </a:t>
            </a:r>
            <a:r>
              <a:rPr lang="da-DK" sz="2800" dirty="0" err="1" smtClean="0"/>
              <a:t>breakeven</a:t>
            </a:r>
            <a:r>
              <a:rPr lang="da-DK" sz="2800" dirty="0"/>
              <a:t> point is </a:t>
            </a:r>
            <a:r>
              <a:rPr lang="da-DK" sz="2800" dirty="0" err="1"/>
              <a:t>reached</a:t>
            </a:r>
            <a:r>
              <a:rPr lang="da-DK" sz="2800" dirty="0"/>
              <a:t> </a:t>
            </a:r>
            <a:r>
              <a:rPr lang="da-DK" sz="2800" dirty="0" err="1"/>
              <a:t>using</a:t>
            </a:r>
            <a:r>
              <a:rPr lang="da-DK" sz="2800" dirty="0"/>
              <a:t> </a:t>
            </a:r>
            <a:r>
              <a:rPr lang="da-DK" sz="2800" dirty="0" err="1"/>
              <a:t>call</a:t>
            </a:r>
            <a:r>
              <a:rPr lang="da-DK" sz="2800" dirty="0"/>
              <a:t>-by-visit</a:t>
            </a:r>
            <a:r>
              <a:rPr lang="da-DK" sz="2800" dirty="0" smtClean="0"/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1,000,000</a:t>
            </a:r>
            <a:endParaRPr lang="da-DK" sz="2800" dirty="0" smtClean="0"/>
          </a:p>
        </p:txBody>
      </p:sp>
    </p:spTree>
    <p:extLst>
      <p:ext uri="{BB962C8B-B14F-4D97-AF65-F5344CB8AC3E}">
        <p14:creationId xmlns:p14="http://schemas.microsoft.com/office/powerpoint/2010/main" val="480972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/>
              <a:t>object</a:t>
            </a:r>
            <a:r>
              <a:rPr lang="da-DK" sz="2400" dirty="0" smtClean="0"/>
              <a:t> </a:t>
            </a:r>
            <a:r>
              <a:rPr lang="da-DK" sz="2400" dirty="0" err="1" smtClean="0"/>
              <a:t>Killroy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</a:t>
            </a:r>
            <a:r>
              <a:rPr lang="da-DK" sz="2400" dirty="0" err="1" smtClean="0"/>
              <a:t>process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var </a:t>
            </a:r>
            <a:r>
              <a:rPr lang="da-DK" sz="2400" dirty="0" err="1" smtClean="0"/>
              <a:t>myNode</a:t>
            </a:r>
            <a:r>
              <a:rPr lang="da-DK" sz="2400" dirty="0" smtClean="0"/>
              <a:t> &lt;- </a:t>
            </a:r>
            <a:r>
              <a:rPr lang="da-DK" sz="2400" dirty="0" err="1" smtClean="0"/>
              <a:t>locate</a:t>
            </a:r>
            <a:r>
              <a:rPr lang="da-DK" sz="2400" dirty="0" smtClean="0"/>
              <a:t> </a:t>
            </a:r>
            <a:r>
              <a:rPr lang="da-DK" sz="2400" dirty="0" err="1" smtClean="0"/>
              <a:t>self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var up: </a:t>
            </a:r>
            <a:r>
              <a:rPr lang="da-DK" sz="2400" dirty="0" err="1" smtClean="0"/>
              <a:t>array.of</a:t>
            </a:r>
            <a:r>
              <a:rPr lang="da-DK" sz="2400" dirty="0" smtClean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up &lt;- </a:t>
            </a:r>
            <a:r>
              <a:rPr lang="da-DK" sz="2400" dirty="0" err="1" smtClean="0"/>
              <a:t>myNode.getNodes</a:t>
            </a:r>
            <a:r>
              <a:rPr lang="da-DK" sz="2400" dirty="0" smtClean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</a:t>
            </a:r>
            <a:r>
              <a:rPr lang="da-DK" sz="2400" dirty="0" err="1" smtClean="0"/>
              <a:t>foreach</a:t>
            </a:r>
            <a:r>
              <a:rPr lang="da-DK" sz="2400" dirty="0" smtClean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  </a:t>
            </a:r>
            <a:r>
              <a:rPr lang="da-DK" sz="2400" dirty="0" err="1" smtClean="0"/>
              <a:t>move</a:t>
            </a:r>
            <a:r>
              <a:rPr lang="da-DK" sz="2400" dirty="0" smtClean="0"/>
              <a:t> </a:t>
            </a:r>
            <a:r>
              <a:rPr lang="da-DK" sz="2400" dirty="0" err="1" smtClean="0"/>
              <a:t>self</a:t>
            </a:r>
            <a:r>
              <a:rPr lang="da-DK" sz="2400" dirty="0" smtClean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  end </a:t>
            </a:r>
            <a:r>
              <a:rPr lang="da-DK" sz="2400" dirty="0" err="1" smtClean="0"/>
              <a:t>foreach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  end </a:t>
            </a:r>
            <a:r>
              <a:rPr lang="da-DK" sz="2400" dirty="0" err="1" smtClean="0"/>
              <a:t>process</a:t>
            </a:r>
            <a:endParaRPr lang="da-DK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/>
              <a:t>end </a:t>
            </a:r>
            <a:r>
              <a:rPr lang="da-DK" sz="2400" dirty="0" err="1" smtClean="0"/>
              <a:t>Killroy</a:t>
            </a:r>
            <a:endParaRPr lang="da-DK" sz="2400" dirty="0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Killroy</a:t>
            </a:r>
            <a:r>
              <a:rPr lang="da-DK" dirty="0" smtClean="0"/>
              <a:t> </a:t>
            </a:r>
            <a:r>
              <a:rPr lang="da-DK" dirty="0" err="1" smtClean="0"/>
              <a:t>Assignment</a:t>
            </a:r>
            <a:endParaRPr lang="da-DK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da-DK" sz="2400" dirty="0" smtClean="0"/>
              <a:t>Measure </a:t>
            </a:r>
            <a:r>
              <a:rPr lang="da-DK" sz="2400" dirty="0" err="1" smtClean="0"/>
              <a:t>how</a:t>
            </a:r>
            <a:r>
              <a:rPr lang="da-DK" sz="2400" dirty="0" smtClean="0"/>
              <a:t> </a:t>
            </a:r>
            <a:r>
              <a:rPr lang="da-DK" sz="2400" dirty="0" err="1" smtClean="0"/>
              <a:t>many</a:t>
            </a:r>
            <a:r>
              <a:rPr lang="da-DK" sz="2400" dirty="0" smtClean="0"/>
              <a:t> </a:t>
            </a:r>
            <a:r>
              <a:rPr lang="da-DK" sz="2400" dirty="0" err="1" smtClean="0"/>
              <a:t>moves</a:t>
            </a:r>
            <a:r>
              <a:rPr lang="da-DK" sz="2400" dirty="0" smtClean="0"/>
              <a:t>/</a:t>
            </a:r>
            <a:r>
              <a:rPr lang="da-DK" sz="2400" dirty="0" err="1" smtClean="0"/>
              <a:t>second</a:t>
            </a:r>
            <a:r>
              <a:rPr lang="da-DK" sz="2400" dirty="0" smtClean="0"/>
              <a:t> on </a:t>
            </a:r>
            <a:r>
              <a:rPr lang="da-DK" sz="2400" dirty="0" err="1" smtClean="0"/>
              <a:t>two</a:t>
            </a:r>
            <a:r>
              <a:rPr lang="da-DK" sz="2400" dirty="0" smtClean="0"/>
              <a:t> or more </a:t>
            </a:r>
            <a:r>
              <a:rPr lang="da-DK" sz="2400" dirty="0" err="1" smtClean="0"/>
              <a:t>co-located</a:t>
            </a:r>
            <a:r>
              <a:rPr lang="da-DK" sz="2400" dirty="0" smtClean="0"/>
              <a:t> </a:t>
            </a:r>
            <a:r>
              <a:rPr lang="da-DK" sz="2400" dirty="0" err="1" smtClean="0"/>
              <a:t>PlanetLab</a:t>
            </a:r>
            <a:r>
              <a:rPr lang="da-DK" sz="2400" dirty="0" smtClean="0"/>
              <a:t> </a:t>
            </a:r>
            <a:r>
              <a:rPr lang="da-DK" sz="2400" dirty="0" err="1" smtClean="0"/>
              <a:t>machines</a:t>
            </a:r>
            <a:endParaRPr lang="da-DK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da-DK" sz="2400" dirty="0" smtClean="0"/>
              <a:t>Measure </a:t>
            </a:r>
            <a:r>
              <a:rPr lang="da-DK" sz="2400" dirty="0" err="1" smtClean="0"/>
              <a:t>how</a:t>
            </a:r>
            <a:r>
              <a:rPr lang="da-DK" sz="2400" dirty="0" smtClean="0"/>
              <a:t> </a:t>
            </a:r>
            <a:r>
              <a:rPr lang="da-DK" sz="2400" dirty="0" err="1" smtClean="0"/>
              <a:t>many</a:t>
            </a:r>
            <a:r>
              <a:rPr lang="da-DK" sz="2400" dirty="0" smtClean="0"/>
              <a:t> </a:t>
            </a:r>
            <a:r>
              <a:rPr lang="da-DK" sz="2400" dirty="0" err="1" smtClean="0"/>
              <a:t>moves</a:t>
            </a:r>
            <a:r>
              <a:rPr lang="da-DK" sz="2400" dirty="0" smtClean="0"/>
              <a:t>/</a:t>
            </a:r>
            <a:r>
              <a:rPr lang="da-DK" sz="2400" dirty="0" err="1" smtClean="0"/>
              <a:t>second</a:t>
            </a:r>
            <a:r>
              <a:rPr lang="da-DK" sz="2400" dirty="0" smtClean="0"/>
              <a:t> on </a:t>
            </a:r>
            <a:r>
              <a:rPr lang="da-DK" sz="2400" dirty="0" err="1" smtClean="0"/>
              <a:t>two</a:t>
            </a:r>
            <a:r>
              <a:rPr lang="da-DK" sz="2400" dirty="0" smtClean="0"/>
              <a:t> or more </a:t>
            </a:r>
            <a:r>
              <a:rPr lang="da-DK" sz="2400" dirty="0" err="1" smtClean="0"/>
              <a:t>PlanetLab</a:t>
            </a:r>
            <a:r>
              <a:rPr lang="da-DK" sz="2400" dirty="0" smtClean="0"/>
              <a:t> </a:t>
            </a:r>
            <a:r>
              <a:rPr lang="da-DK" sz="2400" dirty="0" err="1" smtClean="0"/>
              <a:t>machines</a:t>
            </a:r>
            <a:r>
              <a:rPr lang="da-DK" sz="2400" dirty="0" smtClean="0"/>
              <a:t> </a:t>
            </a:r>
            <a:r>
              <a:rPr lang="da-DK" sz="2400" dirty="0" err="1" smtClean="0"/>
              <a:t>that</a:t>
            </a:r>
            <a:r>
              <a:rPr lang="da-DK" sz="2400" dirty="0" smtClean="0"/>
              <a:t> </a:t>
            </a:r>
            <a:r>
              <a:rPr lang="da-DK" sz="2400" dirty="0" err="1" smtClean="0"/>
              <a:t>are</a:t>
            </a:r>
            <a:r>
              <a:rPr lang="da-DK" sz="2400" dirty="0" smtClean="0"/>
              <a:t> at </a:t>
            </a:r>
            <a:r>
              <a:rPr lang="da-DK" sz="2400" dirty="0" err="1" smtClean="0"/>
              <a:t>least</a:t>
            </a:r>
            <a:r>
              <a:rPr lang="da-DK" sz="2400" dirty="0" smtClean="0"/>
              <a:t> 500 km from </a:t>
            </a:r>
            <a:r>
              <a:rPr lang="da-DK" sz="2400" dirty="0" err="1" smtClean="0"/>
              <a:t>one</a:t>
            </a:r>
            <a:r>
              <a:rPr lang="da-DK" sz="2400" dirty="0" smtClean="0"/>
              <a:t> </a:t>
            </a:r>
            <a:r>
              <a:rPr lang="da-DK" sz="2400" dirty="0" err="1" smtClean="0"/>
              <a:t>another</a:t>
            </a:r>
            <a:endParaRPr lang="da-DK" sz="2400" dirty="0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Object </a:t>
            </a:r>
            <a:r>
              <a:rPr lang="da-DK" dirty="0" err="1" smtClean="0"/>
              <a:t>moves</a:t>
            </a:r>
            <a:r>
              <a:rPr lang="da-DK" dirty="0" smtClean="0"/>
              <a:t> </a:t>
            </a:r>
            <a:r>
              <a:rPr lang="da-DK" dirty="0" err="1" smtClean="0"/>
              <a:t>itself</a:t>
            </a:r>
            <a:r>
              <a:rPr lang="da-DK" dirty="0" smtClean="0"/>
              <a:t> to all </a:t>
            </a:r>
            <a:r>
              <a:rPr lang="da-DK" dirty="0" err="1" smtClean="0"/>
              <a:t>available</a:t>
            </a:r>
            <a:r>
              <a:rPr lang="da-DK" dirty="0" smtClean="0"/>
              <a:t> nodes</a:t>
            </a:r>
          </a:p>
          <a:p>
            <a:pPr eaLnBrk="1" hangingPunct="1"/>
            <a:r>
              <a:rPr lang="da-DK" dirty="0" smtClean="0"/>
              <a:t>On the original </a:t>
            </a:r>
            <a:r>
              <a:rPr lang="da-DK" dirty="0" err="1" smtClean="0"/>
              <a:t>MicroVAX</a:t>
            </a:r>
            <a:r>
              <a:rPr lang="da-DK" dirty="0" smtClean="0"/>
              <a:t> </a:t>
            </a:r>
            <a:r>
              <a:rPr lang="da-DK" dirty="0" err="1" smtClean="0"/>
              <a:t>implementation</a:t>
            </a:r>
            <a:r>
              <a:rPr lang="da-DK" dirty="0" smtClean="0"/>
              <a:t>: 20 </a:t>
            </a:r>
            <a:r>
              <a:rPr lang="da-DK" dirty="0" err="1" smtClean="0"/>
              <a:t>moves</a:t>
            </a:r>
            <a:r>
              <a:rPr lang="da-DK" dirty="0" smtClean="0"/>
              <a:t>/</a:t>
            </a:r>
            <a:r>
              <a:rPr lang="da-DK" dirty="0" err="1" smtClean="0"/>
              <a:t>second</a:t>
            </a:r>
            <a:endParaRPr lang="da-DK" dirty="0" smtClean="0"/>
          </a:p>
          <a:p>
            <a:pPr eaLnBrk="1" hangingPunct="1"/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435347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14825</TotalTime>
  <Words>1655</Words>
  <Application>Microsoft Macintosh PowerPoint</Application>
  <PresentationFormat>Skjermfremvisning (4:3)</PresentationFormat>
  <Paragraphs>411</Paragraphs>
  <Slides>49</Slides>
  <Notes>47</Notes>
  <HiddenSlides>34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49</vt:i4>
      </vt:variant>
    </vt:vector>
  </HeadingPairs>
  <TitlesOfParts>
    <vt:vector size="53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Concurrency: The Java Way</vt:lpstr>
      <vt:lpstr>Concurrency: The Emerald Way</vt:lpstr>
      <vt:lpstr>Concurrency: The Emerald Way</vt:lpstr>
      <vt:lpstr>Distribution: The Emerald Way</vt:lpstr>
      <vt:lpstr>Immutable Objects</vt:lpstr>
      <vt:lpstr>Why Immutability is Useful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How Many Calls of B?</vt:lpstr>
      <vt:lpstr>Killroy</vt:lpstr>
      <vt:lpstr>Killroy Assignment</vt:lpstr>
      <vt:lpstr>Conclusion</vt:lpstr>
    </vt:vector>
  </TitlesOfParts>
  <Company>DIKU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48</cp:revision>
  <cp:lastPrinted>1601-01-01T00:00:00Z</cp:lastPrinted>
  <dcterms:created xsi:type="dcterms:W3CDTF">2016-02-29T13:14:49Z</dcterms:created>
  <dcterms:modified xsi:type="dcterms:W3CDTF">2017-02-09T20:04:42Z</dcterms:modified>
</cp:coreProperties>
</file>