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75" r:id="rId4"/>
    <p:sldId id="259" r:id="rId5"/>
    <p:sldId id="260" r:id="rId6"/>
    <p:sldId id="261" r:id="rId7"/>
    <p:sldId id="263" r:id="rId8"/>
    <p:sldId id="268" r:id="rId9"/>
    <p:sldId id="265" r:id="rId10"/>
    <p:sldId id="266" r:id="rId11"/>
    <p:sldId id="267" r:id="rId12"/>
    <p:sldId id="274" r:id="rId13"/>
    <p:sldId id="269" r:id="rId14"/>
    <p:sldId id="271" r:id="rId15"/>
    <p:sldId id="272" r:id="rId16"/>
    <p:sldId id="273" r:id="rId17"/>
    <p:sldId id="262" r:id="rId18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21"/>
  </p:normalViewPr>
  <p:slideViewPr>
    <p:cSldViewPr>
      <p:cViewPr varScale="1">
        <p:scale>
          <a:sx n="112" d="100"/>
          <a:sy n="112" d="100"/>
        </p:scale>
        <p:origin x="164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675CE-2098-4B9D-822A-3F8C6B2E60FF}" type="datetimeFigureOut">
              <a:rPr lang="da-DK" smtClean="0"/>
              <a:pPr/>
              <a:t>18/01/2017</a:t>
            </a:fld>
            <a:endParaRPr lang="en-US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648C1-0F2C-4734-8891-155CF9A4B6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550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513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646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918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6581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6205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2160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431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052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6802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72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8595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8769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3435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498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156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0747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005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18/01/2017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18/01/2017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18/01/2017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18/01/2017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18/01/2017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18/01/2017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18/01/2017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18/01/2017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18/01/2017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18/01/2017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18/01/2017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0094D-C53F-42CC-BEB7-44F9376640C9}" type="datetimeFigureOut">
              <a:rPr lang="da-DK" smtClean="0"/>
              <a:pPr/>
              <a:t>18/01/2017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mailto:ericbj@ifi.uio.no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emeraldprogramminglanguage.org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Distribuerte Objekter</a:t>
            </a:r>
            <a:endParaRPr lang="nb-NO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Våren 2017</a:t>
            </a:r>
          </a:p>
          <a:p>
            <a:r>
              <a:rPr lang="nb-NO" dirty="0" smtClean="0"/>
              <a:t>Eric Jul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Velkommen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2009-2015: Bell Labs, Dublin</a:t>
            </a:r>
          </a:p>
          <a:p>
            <a:r>
              <a:rPr lang="en-US" dirty="0" smtClean="0"/>
              <a:t>Since June 2016: Full-time at IFI</a:t>
            </a:r>
          </a:p>
          <a:p>
            <a:pPr>
              <a:buNone/>
            </a:pPr>
            <a:endParaRPr lang="da-DK" dirty="0" smtClean="0"/>
          </a:p>
          <a:p>
            <a:pPr>
              <a:buNone/>
            </a:pPr>
            <a:r>
              <a:rPr lang="da-DK" dirty="0" smtClean="0"/>
              <a:t>Practical:</a:t>
            </a:r>
          </a:p>
          <a:p>
            <a:r>
              <a:rPr lang="da-DK" dirty="0" smtClean="0"/>
              <a:t>Live in Denmark, small ”pendler”-</a:t>
            </a:r>
            <a:r>
              <a:rPr lang="da-DK" dirty="0" err="1" smtClean="0"/>
              <a:t>apartment</a:t>
            </a:r>
            <a:r>
              <a:rPr lang="da-DK" dirty="0" smtClean="0"/>
              <a:t> in Kvadraturen </a:t>
            </a:r>
            <a:r>
              <a:rPr lang="da-DK" dirty="0" smtClean="0">
                <a:sym typeface="Wingdings"/>
              </a:rPr>
              <a:t></a:t>
            </a:r>
            <a:endParaRPr lang="da-DK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Kontakt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ericbj@ifi.uio.no</a:t>
            </a:r>
            <a:endParaRPr lang="en-US" dirty="0" smtClean="0"/>
          </a:p>
          <a:p>
            <a:r>
              <a:rPr lang="en-US" dirty="0" smtClean="0"/>
              <a:t>Urgent? SMS to +45 40 25 16 50</a:t>
            </a:r>
          </a:p>
          <a:p>
            <a:r>
              <a:rPr lang="en-US" dirty="0" err="1" smtClean="0"/>
              <a:t>Skypeid</a:t>
            </a:r>
            <a:r>
              <a:rPr lang="en-US" dirty="0" smtClean="0"/>
              <a:t>: </a:t>
            </a:r>
            <a:r>
              <a:rPr lang="en-US" dirty="0" err="1" smtClean="0"/>
              <a:t>ericbjul</a:t>
            </a:r>
            <a:r>
              <a:rPr lang="en-US" dirty="0" smtClean="0"/>
              <a:t> – when necessary</a:t>
            </a:r>
          </a:p>
          <a:p>
            <a:endParaRPr lang="en-US" dirty="0" smtClean="0"/>
          </a:p>
          <a:p>
            <a:r>
              <a:rPr lang="en-US" dirty="0" err="1" smtClean="0"/>
              <a:t>Hjelpelerer</a:t>
            </a:r>
            <a:r>
              <a:rPr lang="en-US" dirty="0" smtClean="0"/>
              <a:t>: Uncertain because of unfortunate circumstances, expect to have a </a:t>
            </a:r>
            <a:r>
              <a:rPr lang="en-US" dirty="0" err="1" smtClean="0"/>
              <a:t>hjelpelærer</a:t>
            </a:r>
            <a:r>
              <a:rPr lang="en-US" dirty="0" smtClean="0"/>
              <a:t> soon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Kurs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Distribuerete</a:t>
            </a:r>
            <a:r>
              <a:rPr lang="en-US" dirty="0" smtClean="0"/>
              <a:t> </a:t>
            </a:r>
            <a:r>
              <a:rPr lang="en-US" dirty="0" err="1" smtClean="0"/>
              <a:t>Objekter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Hvornår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Starter </a:t>
            </a:r>
            <a:r>
              <a:rPr lang="en-US" dirty="0" err="1" smtClean="0"/>
              <a:t>i</a:t>
            </a:r>
            <a:r>
              <a:rPr lang="en-US" dirty="0" smtClean="0"/>
              <a:t> dag </a:t>
            </a:r>
            <a:r>
              <a:rPr lang="nb-NO" dirty="0" smtClean="0"/>
              <a:t>18/1-2017</a:t>
            </a:r>
            <a:endParaRPr lang="da-DK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err="1" smtClean="0"/>
              <a:t>Klokken</a:t>
            </a:r>
            <a:r>
              <a:rPr lang="en-US" dirty="0" smtClean="0"/>
              <a:t> 10.15 – 12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Her!?!? </a:t>
            </a:r>
            <a:r>
              <a:rPr lang="en-US" dirty="0" err="1" smtClean="0"/>
              <a:t>Flytter</a:t>
            </a:r>
            <a:r>
              <a:rPr lang="en-US" dirty="0" smtClean="0"/>
              <a:t> </a:t>
            </a:r>
            <a:r>
              <a:rPr lang="en-US" dirty="0" err="1" smtClean="0"/>
              <a:t>måske</a:t>
            </a:r>
            <a:r>
              <a:rPr lang="en-US" dirty="0" smtClean="0"/>
              <a:t> </a:t>
            </a:r>
            <a:r>
              <a:rPr lang="en-US" dirty="0" err="1" smtClean="0"/>
              <a:t>næste</a:t>
            </a:r>
            <a:r>
              <a:rPr lang="en-US" dirty="0" smtClean="0"/>
              <a:t> gang – </a:t>
            </a:r>
            <a:r>
              <a:rPr lang="en-US" dirty="0" err="1" smtClean="0"/>
              <a:t>følg</a:t>
            </a:r>
            <a:r>
              <a:rPr lang="en-US" dirty="0" smtClean="0"/>
              <a:t> med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websiderne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Øvelsestimer</a:t>
            </a:r>
            <a:r>
              <a:rPr lang="en-US" dirty="0" smtClean="0"/>
              <a:t>: </a:t>
            </a:r>
            <a:r>
              <a:rPr lang="en-US" dirty="0" err="1" smtClean="0"/>
              <a:t>hver</a:t>
            </a:r>
            <a:r>
              <a:rPr lang="en-US" dirty="0" smtClean="0"/>
              <a:t> </a:t>
            </a:r>
            <a:r>
              <a:rPr lang="en-US" dirty="0" err="1" smtClean="0"/>
              <a:t>torsdag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FØRSTE GANG ANNOUNCERES PÅ WEB!!!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Principper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distribuerete</a:t>
            </a:r>
            <a:r>
              <a:rPr lang="en-US" dirty="0" smtClean="0"/>
              <a:t> </a:t>
            </a:r>
            <a:r>
              <a:rPr lang="en-US" dirty="0" err="1" smtClean="0"/>
              <a:t>objekter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Anvender</a:t>
            </a:r>
            <a:r>
              <a:rPr lang="en-US" dirty="0" smtClean="0"/>
              <a:t> et </a:t>
            </a:r>
            <a:r>
              <a:rPr lang="en-US" dirty="0" err="1" smtClean="0"/>
              <a:t>gennemgående</a:t>
            </a:r>
            <a:r>
              <a:rPr lang="en-US" dirty="0" smtClean="0"/>
              <a:t> </a:t>
            </a:r>
            <a:r>
              <a:rPr lang="en-US" dirty="0" err="1" smtClean="0"/>
              <a:t>språk</a:t>
            </a:r>
            <a:r>
              <a:rPr lang="en-US" dirty="0" smtClean="0"/>
              <a:t>: Emerald.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VIGTIGT: Emerald </a:t>
            </a:r>
            <a:r>
              <a:rPr lang="en-US" dirty="0" err="1" smtClean="0"/>
              <a:t>er</a:t>
            </a:r>
            <a:r>
              <a:rPr lang="en-US" dirty="0" smtClean="0"/>
              <a:t> et </a:t>
            </a:r>
            <a:r>
              <a:rPr lang="en-US" dirty="0" err="1" smtClean="0"/>
              <a:t>værktøj</a:t>
            </a:r>
            <a:r>
              <a:rPr lang="en-US" dirty="0" smtClean="0"/>
              <a:t>, et </a:t>
            </a:r>
            <a:r>
              <a:rPr lang="en-US" dirty="0" err="1" smtClean="0"/>
              <a:t>eksempel</a:t>
            </a:r>
            <a:r>
              <a:rPr lang="en-US" dirty="0" smtClean="0"/>
              <a:t> – Emerald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sig </a:t>
            </a:r>
            <a:r>
              <a:rPr lang="en-US" dirty="0" err="1" smtClean="0"/>
              <a:t>selv</a:t>
            </a:r>
            <a:r>
              <a:rPr lang="en-US" dirty="0" smtClean="0"/>
              <a:t> IKKE </a:t>
            </a:r>
            <a:r>
              <a:rPr lang="en-US" dirty="0" err="1" smtClean="0"/>
              <a:t>formålet</a:t>
            </a:r>
            <a:r>
              <a:rPr lang="en-US" dirty="0" smtClean="0"/>
              <a:t> med </a:t>
            </a:r>
            <a:r>
              <a:rPr lang="en-US" dirty="0" err="1" smtClean="0"/>
              <a:t>kurs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Materiale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Emerald </a:t>
            </a:r>
            <a:r>
              <a:rPr lang="en-US" dirty="0" err="1" smtClean="0"/>
              <a:t>er</a:t>
            </a:r>
            <a:r>
              <a:rPr lang="en-US" dirty="0" smtClean="0"/>
              <a:t> et </a:t>
            </a:r>
            <a:r>
              <a:rPr lang="en-US" dirty="0" err="1" smtClean="0"/>
              <a:t>forskningsspr</a:t>
            </a:r>
            <a:r>
              <a:rPr lang="da-DK" dirty="0" err="1" smtClean="0"/>
              <a:t>åk</a:t>
            </a:r>
            <a:endParaRPr lang="en-US" dirty="0" smtClean="0"/>
          </a:p>
          <a:p>
            <a:r>
              <a:rPr lang="en-US" dirty="0" err="1" smtClean="0"/>
              <a:t>Rapporter</a:t>
            </a:r>
            <a:endParaRPr lang="en-US" dirty="0" smtClean="0"/>
          </a:p>
          <a:p>
            <a:r>
              <a:rPr lang="en-US" dirty="0" smtClean="0"/>
              <a:t>Ph.D. </a:t>
            </a:r>
            <a:r>
              <a:rPr lang="en-US" dirty="0" err="1" smtClean="0"/>
              <a:t>afhandlinger</a:t>
            </a:r>
            <a:endParaRPr lang="en-US" dirty="0" smtClean="0"/>
          </a:p>
          <a:p>
            <a:r>
              <a:rPr lang="en-US" dirty="0" err="1" smtClean="0"/>
              <a:t>Artikler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3"/>
              </a:rPr>
              <a:t>www.emeraldprogramminglanguage.org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and the INF5510 web pages.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www.sourceforge.org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Kursopbygning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VIGTIGT: </a:t>
            </a:r>
            <a:r>
              <a:rPr lang="en-US" i="1" dirty="0" smtClean="0"/>
              <a:t>learning-by-doing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Et </a:t>
            </a:r>
            <a:r>
              <a:rPr lang="en-US" dirty="0" err="1" smtClean="0"/>
              <a:t>antal</a:t>
            </a:r>
            <a:r>
              <a:rPr lang="en-US" dirty="0" smtClean="0"/>
              <a:t> </a:t>
            </a:r>
            <a:r>
              <a:rPr lang="en-US" dirty="0" err="1" smtClean="0"/>
              <a:t>moduler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</a:t>
            </a:r>
            <a:r>
              <a:rPr lang="en-US" dirty="0" err="1" smtClean="0"/>
              <a:t>bestående</a:t>
            </a:r>
            <a:r>
              <a:rPr lang="en-US" dirty="0" smtClean="0"/>
              <a:t> </a:t>
            </a:r>
            <a:r>
              <a:rPr lang="en-US" dirty="0" err="1" smtClean="0"/>
              <a:t>af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Forelæsninger</a:t>
            </a:r>
            <a:r>
              <a:rPr lang="en-US" dirty="0"/>
              <a:t>,</a:t>
            </a:r>
            <a:endParaRPr lang="en-US" dirty="0" smtClean="0"/>
          </a:p>
          <a:p>
            <a:r>
              <a:rPr lang="en-US" dirty="0" err="1" smtClean="0"/>
              <a:t>øvelser</a:t>
            </a:r>
            <a:endParaRPr lang="en-US" dirty="0" smtClean="0"/>
          </a:p>
          <a:p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Eksamen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obligatoriske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hvert</a:t>
            </a:r>
            <a:r>
              <a:rPr lang="en-US" dirty="0" smtClean="0"/>
              <a:t> </a:t>
            </a:r>
            <a:r>
              <a:rPr lang="en-US" dirty="0" err="1" smtClean="0"/>
              <a:t>modul</a:t>
            </a:r>
            <a:r>
              <a:rPr lang="en-US" dirty="0" smtClean="0"/>
              <a:t>, de </a:t>
            </a:r>
            <a:r>
              <a:rPr lang="en-US" dirty="0" err="1" smtClean="0"/>
              <a:t>sidste</a:t>
            </a:r>
            <a:r>
              <a:rPr lang="en-US" dirty="0" smtClean="0"/>
              <a:t> to </a:t>
            </a:r>
            <a:r>
              <a:rPr lang="en-US" dirty="0" err="1" smtClean="0"/>
              <a:t>opgaver</a:t>
            </a:r>
            <a:r>
              <a:rPr lang="en-US" dirty="0" smtClean="0"/>
              <a:t> med </a:t>
            </a:r>
            <a:r>
              <a:rPr lang="en-US" dirty="0" err="1" smtClean="0"/>
              <a:t>karakter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tæller</a:t>
            </a:r>
            <a:r>
              <a:rPr lang="en-US" dirty="0" smtClean="0"/>
              <a:t> 1/3.</a:t>
            </a:r>
          </a:p>
          <a:p>
            <a:pPr>
              <a:buNone/>
            </a:pPr>
            <a:r>
              <a:rPr lang="en-US" dirty="0" err="1" smtClean="0"/>
              <a:t>Sidste</a:t>
            </a:r>
            <a:r>
              <a:rPr lang="en-US" dirty="0" smtClean="0"/>
              <a:t> 1/3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muntlig</a:t>
            </a:r>
            <a:r>
              <a:rPr lang="en-US" dirty="0" smtClean="0"/>
              <a:t> </a:t>
            </a:r>
            <a:r>
              <a:rPr lang="en-US" dirty="0" err="1" smtClean="0"/>
              <a:t>eksamen</a:t>
            </a:r>
            <a:r>
              <a:rPr lang="en-US" dirty="0" smtClean="0"/>
              <a:t>, </a:t>
            </a:r>
            <a:r>
              <a:rPr lang="en-US" dirty="0" err="1" smtClean="0"/>
              <a:t>datoen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ikke</a:t>
            </a:r>
            <a:r>
              <a:rPr lang="en-US" dirty="0" smtClean="0"/>
              <a:t> </a:t>
            </a:r>
            <a:r>
              <a:rPr lang="en-US" dirty="0" err="1" smtClean="0"/>
              <a:t>fastlagt</a:t>
            </a:r>
            <a:r>
              <a:rPr lang="en-US" dirty="0" smtClean="0"/>
              <a:t> – se web.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Emerald Basics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Emeralds </a:t>
            </a:r>
            <a:r>
              <a:rPr lang="en-US" dirty="0" err="1" smtClean="0"/>
              <a:t>objektbegreb</a:t>
            </a:r>
            <a:endParaRPr lang="en-US" dirty="0" smtClean="0"/>
          </a:p>
          <a:p>
            <a:r>
              <a:rPr lang="en-US" dirty="0" smtClean="0"/>
              <a:t>Constructors, classes</a:t>
            </a:r>
          </a:p>
          <a:p>
            <a:r>
              <a:rPr lang="en-US" dirty="0" smtClean="0"/>
              <a:t>Interfaces/types</a:t>
            </a:r>
          </a:p>
          <a:p>
            <a:r>
              <a:rPr lang="en-US" dirty="0" smtClean="0"/>
              <a:t>Immutable types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Assignment: Install Emerald from </a:t>
            </a:r>
            <a:r>
              <a:rPr lang="en-US" dirty="0" err="1" smtClean="0"/>
              <a:t>SourceForge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</a:t>
            </a:r>
            <a:r>
              <a:rPr lang="en-US" dirty="0" err="1" smtClean="0"/>
              <a:t>Opgaver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Installer Emerald </a:t>
            </a:r>
            <a:r>
              <a:rPr lang="en-US" dirty="0" err="1" smtClean="0"/>
              <a:t>på</a:t>
            </a:r>
            <a:r>
              <a:rPr lang="en-US" dirty="0" smtClean="0"/>
              <a:t> din </a:t>
            </a:r>
            <a:r>
              <a:rPr lang="en-US" dirty="0" err="1" smtClean="0"/>
              <a:t>maskine</a:t>
            </a:r>
            <a:endParaRPr lang="en-US" dirty="0" smtClean="0"/>
          </a:p>
          <a:p>
            <a:r>
              <a:rPr lang="en-US" dirty="0" smtClean="0"/>
              <a:t>Get language report and Emerald article “General Purpose </a:t>
            </a:r>
            <a:r>
              <a:rPr lang="en-US" dirty="0" err="1" smtClean="0"/>
              <a:t>Lanuage</a:t>
            </a:r>
            <a:r>
              <a:rPr lang="en-US" dirty="0" smtClean="0"/>
              <a:t>”</a:t>
            </a:r>
          </a:p>
          <a:p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“Hello, world” </a:t>
            </a:r>
            <a:r>
              <a:rPr lang="en-US" dirty="0" err="1" smtClean="0"/>
              <a:t>i</a:t>
            </a:r>
            <a:r>
              <a:rPr lang="en-US" dirty="0" smtClean="0"/>
              <a:t> Emerald</a:t>
            </a:r>
          </a:p>
          <a:p>
            <a:r>
              <a:rPr lang="en-US" dirty="0" err="1" smtClean="0"/>
              <a:t>Skriv</a:t>
            </a:r>
            <a:r>
              <a:rPr lang="en-US" dirty="0" smtClean="0"/>
              <a:t> et Sieve program: Et </a:t>
            </a:r>
            <a:r>
              <a:rPr lang="en-US" dirty="0" err="1" smtClean="0"/>
              <a:t>objekt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accepterer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får</a:t>
            </a:r>
            <a:r>
              <a:rPr lang="en-US" dirty="0" smtClean="0"/>
              <a:t>, </a:t>
            </a:r>
            <a:r>
              <a:rPr lang="en-US" dirty="0" err="1" smtClean="0"/>
              <a:t>herefter</a:t>
            </a:r>
            <a:r>
              <a:rPr lang="en-US" dirty="0" smtClean="0"/>
              <a:t> </a:t>
            </a:r>
            <a:r>
              <a:rPr lang="en-US" dirty="0" err="1" smtClean="0"/>
              <a:t>vil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videresende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en kopi </a:t>
            </a:r>
            <a:r>
              <a:rPr lang="en-US" dirty="0" err="1" smtClean="0"/>
              <a:t>af</a:t>
            </a:r>
            <a:r>
              <a:rPr lang="en-US" dirty="0" smtClean="0"/>
              <a:t> sig </a:t>
            </a:r>
            <a:r>
              <a:rPr lang="en-US" dirty="0" err="1" smtClean="0"/>
              <a:t>selv</a:t>
            </a:r>
            <a:r>
              <a:rPr lang="en-US" dirty="0" smtClean="0"/>
              <a:t>, de </a:t>
            </a:r>
            <a:r>
              <a:rPr lang="en-US" dirty="0" err="1" smtClean="0"/>
              <a:t>tal</a:t>
            </a:r>
            <a:r>
              <a:rPr lang="en-US" dirty="0" smtClean="0"/>
              <a:t>, </a:t>
            </a:r>
            <a:r>
              <a:rPr lang="en-US" dirty="0" err="1" smtClean="0"/>
              <a:t>der</a:t>
            </a:r>
            <a:r>
              <a:rPr lang="en-US" dirty="0" smtClean="0"/>
              <a:t> IKKE </a:t>
            </a:r>
            <a:r>
              <a:rPr lang="en-US" dirty="0" err="1" smtClean="0"/>
              <a:t>har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divisor. Send </a:t>
            </a:r>
            <a:r>
              <a:rPr lang="en-US" dirty="0" err="1" smtClean="0"/>
              <a:t>tallene</a:t>
            </a:r>
            <a:r>
              <a:rPr lang="en-US" dirty="0" smtClean="0"/>
              <a:t> </a:t>
            </a:r>
            <a:r>
              <a:rPr lang="en-US" dirty="0" err="1" smtClean="0"/>
              <a:t>fra</a:t>
            </a:r>
            <a:r>
              <a:rPr lang="en-US" dirty="0" smtClean="0"/>
              <a:t> 2 </a:t>
            </a:r>
            <a:r>
              <a:rPr lang="en-US" dirty="0" err="1" smtClean="0"/>
              <a:t>til</a:t>
            </a:r>
            <a:r>
              <a:rPr lang="en-US" dirty="0" smtClean="0"/>
              <a:t> 100 </a:t>
            </a:r>
            <a:r>
              <a:rPr lang="en-US" dirty="0" err="1" smtClean="0"/>
              <a:t>igennem</a:t>
            </a:r>
            <a:r>
              <a:rPr lang="en-US" dirty="0" smtClean="0"/>
              <a:t> </a:t>
            </a:r>
            <a:r>
              <a:rPr lang="en-US" dirty="0" err="1" smtClean="0"/>
              <a:t>sien</a:t>
            </a:r>
            <a:r>
              <a:rPr lang="en-US" dirty="0" smtClean="0"/>
              <a:t>!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2: Concurrency, 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Concurrency</a:t>
            </a:r>
          </a:p>
          <a:p>
            <a:r>
              <a:rPr lang="en-US" dirty="0" smtClean="0"/>
              <a:t>Monitors</a:t>
            </a:r>
          </a:p>
          <a:p>
            <a:r>
              <a:rPr lang="en-US" dirty="0" smtClean="0"/>
              <a:t>Distribution model</a:t>
            </a:r>
          </a:p>
          <a:p>
            <a:r>
              <a:rPr lang="en-US" dirty="0" smtClean="0"/>
              <a:t>Distribution primitives</a:t>
            </a:r>
          </a:p>
          <a:p>
            <a:r>
              <a:rPr lang="da-DK" smtClean="0"/>
              <a:t>Planetlab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Obligatorisk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r>
              <a:rPr lang="en-US" dirty="0" smtClean="0"/>
              <a:t>: </a:t>
            </a:r>
          </a:p>
          <a:p>
            <a:pPr>
              <a:buNone/>
            </a:pPr>
            <a:r>
              <a:rPr lang="en-US" dirty="0" err="1" smtClean="0"/>
              <a:t>Bliver</a:t>
            </a:r>
            <a:r>
              <a:rPr lang="en-US" dirty="0" smtClean="0"/>
              <a:t> </a:t>
            </a:r>
            <a:r>
              <a:rPr lang="en-US" dirty="0" err="1" smtClean="0"/>
              <a:t>små</a:t>
            </a:r>
            <a:r>
              <a:rPr lang="en-US" dirty="0" smtClean="0"/>
              <a:t> </a:t>
            </a:r>
            <a:r>
              <a:rPr lang="en-US" dirty="0" err="1" smtClean="0"/>
              <a:t>programmeringsopgaver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3: 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 smtClean="0"/>
              <a:t>Implementation</a:t>
            </a:r>
            <a:r>
              <a:rPr lang="da-DK" dirty="0" smtClean="0"/>
              <a:t> </a:t>
            </a:r>
            <a:r>
              <a:rPr lang="da-DK" dirty="0" err="1"/>
              <a:t>I</a:t>
            </a:r>
            <a:r>
              <a:rPr lang="da-DK" dirty="0" err="1" smtClean="0"/>
              <a:t>ssues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4: Advanced 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Avancerede</a:t>
            </a:r>
            <a:r>
              <a:rPr lang="en-US" dirty="0" smtClean="0"/>
              <a:t> distribution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5: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Videregående</a:t>
            </a:r>
            <a:r>
              <a:rPr lang="en-US" dirty="0" smtClean="0"/>
              <a:t> Distribution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Og</a:t>
            </a:r>
            <a:r>
              <a:rPr lang="en-US" dirty="0" smtClean="0"/>
              <a:t> nu </a:t>
            </a:r>
            <a:r>
              <a:rPr lang="en-US" dirty="0" err="1" smtClean="0"/>
              <a:t>om</a:t>
            </a:r>
            <a:r>
              <a:rPr lang="en-US" dirty="0" smtClean="0"/>
              <a:t> Emerald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Introduktion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Emerald.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3874</TotalTime>
  <Words>374</Words>
  <Application>Microsoft Macintosh PowerPoint</Application>
  <PresentationFormat>Skjermfremvisning (4:3)</PresentationFormat>
  <Paragraphs>102</Paragraphs>
  <Slides>17</Slides>
  <Notes>17</Notes>
  <HiddenSlides>6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22" baseType="lpstr">
      <vt:lpstr>Calibri</vt:lpstr>
      <vt:lpstr>Mangal</vt:lpstr>
      <vt:lpstr>Wingdings</vt:lpstr>
      <vt:lpstr>Arial</vt:lpstr>
      <vt:lpstr>Kontortema</vt:lpstr>
      <vt:lpstr>Distribuerte Objekter</vt:lpstr>
      <vt:lpstr>Velkommen</vt:lpstr>
      <vt:lpstr>Kontakt</vt:lpstr>
      <vt:lpstr>Hvad</vt:lpstr>
      <vt:lpstr>Hvornår</vt:lpstr>
      <vt:lpstr>Hvor?</vt:lpstr>
      <vt:lpstr>Hvad</vt:lpstr>
      <vt:lpstr>Materiale</vt:lpstr>
      <vt:lpstr>Kursopbygning</vt:lpstr>
      <vt:lpstr>Eksamen</vt:lpstr>
      <vt:lpstr>Modul 1: Emerald Basics</vt:lpstr>
      <vt:lpstr>Modul 1: Opgaver</vt:lpstr>
      <vt:lpstr>Modul 2: Concurrency, distribution</vt:lpstr>
      <vt:lpstr>Modul 3: Distribution</vt:lpstr>
      <vt:lpstr>Modul 4: Advanced distribution</vt:lpstr>
      <vt:lpstr>Modul 5: Større opgave</vt:lpstr>
      <vt:lpstr>Og nu om Emerald</vt:lpstr>
    </vt:vector>
  </TitlesOfParts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Distribuerte Objekter</dc:title>
  <dc:creator>Eric Jul</dc:creator>
  <cp:lastModifiedBy>Eric Jul</cp:lastModifiedBy>
  <cp:revision>26</cp:revision>
  <dcterms:created xsi:type="dcterms:W3CDTF">2016-02-15T08:42:07Z</dcterms:created>
  <dcterms:modified xsi:type="dcterms:W3CDTF">2017-01-18T11:23:36Z</dcterms:modified>
</cp:coreProperties>
</file>