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6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75" r:id="rId4"/>
    <p:sldId id="259" r:id="rId5"/>
    <p:sldId id="260" r:id="rId6"/>
    <p:sldId id="261" r:id="rId7"/>
    <p:sldId id="263" r:id="rId8"/>
    <p:sldId id="268" r:id="rId9"/>
    <p:sldId id="264" r:id="rId10"/>
    <p:sldId id="265" r:id="rId11"/>
    <p:sldId id="266" r:id="rId12"/>
    <p:sldId id="267" r:id="rId13"/>
    <p:sldId id="274" r:id="rId14"/>
    <p:sldId id="269" r:id="rId15"/>
    <p:sldId id="271" r:id="rId16"/>
    <p:sldId id="272" r:id="rId17"/>
    <p:sldId id="273" r:id="rId18"/>
    <p:sldId id="262" r:id="rId19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15/02/16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16550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03513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0646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93918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91658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10620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51216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50431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68805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913451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94680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7847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25859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858769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743435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87949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7115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840747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67005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15/02/16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15/02/16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15/02/16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15/02/16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15/02/16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15/02/16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15/02/16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15/02/16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15/02/16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15/02/16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15/02/16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15/02/16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mailto:ericbj@ifi.uio.no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emeraldprogramminglanguage.org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mailto:ericbj@ifi.uio.no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Distribuerte Objekter</a:t>
            </a:r>
            <a:endParaRPr lang="nb-N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Våren </a:t>
            </a:r>
            <a:r>
              <a:rPr lang="nb-NO" dirty="0" smtClean="0"/>
              <a:t>2016</a:t>
            </a:r>
          </a:p>
          <a:p>
            <a:r>
              <a:rPr lang="nb-NO" dirty="0" smtClean="0"/>
              <a:t>Professor II Eric Jul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Eric Jul, Professor II;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daglig</a:t>
            </a:r>
            <a:r>
              <a:rPr lang="en-US" dirty="0" smtClean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Københavns</a:t>
            </a:r>
            <a:r>
              <a:rPr lang="en-US" dirty="0" smtClean="0"/>
              <a:t> </a:t>
            </a:r>
            <a:r>
              <a:rPr lang="en-US" dirty="0" err="1" smtClean="0"/>
              <a:t>Unversitet</a:t>
            </a:r>
            <a:endParaRPr lang="en-US" dirty="0" smtClean="0"/>
          </a:p>
          <a:p>
            <a:r>
              <a:rPr lang="en-US" dirty="0" smtClean="0"/>
              <a:t>2009-2015: Bell Labs, Dublin</a:t>
            </a:r>
          </a:p>
          <a:p>
            <a:pPr>
              <a:buNone/>
            </a:pPr>
            <a:endParaRPr lang="da-DK" dirty="0" smtClean="0"/>
          </a:p>
          <a:p>
            <a:pPr>
              <a:buNone/>
            </a:pPr>
            <a:r>
              <a:rPr lang="da-DK" dirty="0" smtClean="0"/>
              <a:t>Praktisk:</a:t>
            </a:r>
          </a:p>
          <a:p>
            <a:r>
              <a:rPr lang="da-DK" dirty="0" smtClean="0"/>
              <a:t>Bor i Danmark</a:t>
            </a:r>
          </a:p>
          <a:p>
            <a:r>
              <a:rPr lang="da-DK" dirty="0" smtClean="0"/>
              <a:t>Arbejde:</a:t>
            </a:r>
            <a:r>
              <a:rPr lang="da-DK" dirty="0" smtClean="0"/>
              <a:t> København – </a:t>
            </a:r>
            <a:r>
              <a:rPr lang="da-DK" dirty="0" smtClean="0"/>
              <a:t>og 1x måneden Oslo</a:t>
            </a:r>
          </a:p>
          <a:p>
            <a:endParaRPr lang="da-DK" dirty="0"/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r>
              <a:rPr lang="en-US" dirty="0" err="1" smtClean="0"/>
              <a:t>Haster</a:t>
            </a:r>
            <a:r>
              <a:rPr lang="en-US" dirty="0" smtClean="0"/>
              <a:t>? SMS </a:t>
            </a:r>
            <a:r>
              <a:rPr lang="en-US" dirty="0" err="1" smtClean="0"/>
              <a:t>til</a:t>
            </a:r>
            <a:r>
              <a:rPr lang="en-US" dirty="0" smtClean="0"/>
              <a:t> +45 40 25 16 50</a:t>
            </a:r>
          </a:p>
          <a:p>
            <a:r>
              <a:rPr lang="en-US" dirty="0" err="1" smtClean="0"/>
              <a:t>Skypeid</a:t>
            </a:r>
            <a:r>
              <a:rPr lang="en-US" dirty="0" smtClean="0"/>
              <a:t>: </a:t>
            </a:r>
            <a:r>
              <a:rPr lang="en-US" dirty="0" err="1" smtClean="0"/>
              <a:t>ericbjul</a:t>
            </a:r>
            <a:r>
              <a:rPr lang="en-US" dirty="0" smtClean="0"/>
              <a:t> – </a:t>
            </a:r>
            <a:r>
              <a:rPr lang="en-US" dirty="0" err="1" smtClean="0"/>
              <a:t>efter</a:t>
            </a:r>
            <a:r>
              <a:rPr lang="en-US" dirty="0" smtClean="0"/>
              <a:t> </a:t>
            </a:r>
            <a:r>
              <a:rPr lang="en-US" dirty="0" err="1" smtClean="0"/>
              <a:t>aftale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Hjelpelerer</a:t>
            </a:r>
            <a:r>
              <a:rPr lang="en-US" dirty="0" smtClean="0"/>
              <a:t>: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hjelpe</a:t>
            </a:r>
            <a:r>
              <a:rPr lang="en-US" dirty="0" smtClean="0"/>
              <a:t> med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praktiske</a:t>
            </a:r>
            <a:endParaRPr lang="en-US" dirty="0" smtClean="0"/>
          </a:p>
          <a:p>
            <a:r>
              <a:rPr lang="da-DK" dirty="0" err="1" smtClean="0"/>
              <a:t>Sølve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Starter </a:t>
            </a:r>
            <a:r>
              <a:rPr lang="en-US" dirty="0" err="1" smtClean="0"/>
              <a:t>i</a:t>
            </a:r>
            <a:r>
              <a:rPr lang="en-US" dirty="0" smtClean="0"/>
              <a:t> dag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følgende</a:t>
            </a:r>
            <a:r>
              <a:rPr lang="en-US" dirty="0" smtClean="0"/>
              <a:t> </a:t>
            </a:r>
            <a:r>
              <a:rPr lang="en-US" dirty="0" err="1" smtClean="0"/>
              <a:t>mandage</a:t>
            </a:r>
            <a:r>
              <a:rPr lang="en-US" dirty="0" smtClean="0"/>
              <a:t>:</a:t>
            </a:r>
            <a:endParaRPr lang="en-US" dirty="0" smtClean="0"/>
          </a:p>
          <a:p>
            <a:r>
              <a:rPr lang="en-US" dirty="0" smtClean="0"/>
              <a:t>15/2 </a:t>
            </a:r>
            <a:r>
              <a:rPr lang="en-US" dirty="0" smtClean="0"/>
              <a:t>– </a:t>
            </a:r>
            <a:r>
              <a:rPr lang="en-US" dirty="0" smtClean="0"/>
              <a:t>2016</a:t>
            </a:r>
          </a:p>
          <a:p>
            <a:r>
              <a:rPr lang="da-DK" dirty="0" smtClean="0"/>
              <a:t>29/2 </a:t>
            </a:r>
            <a:r>
              <a:rPr lang="da-DK" dirty="0" smtClean="0"/>
              <a:t>– </a:t>
            </a:r>
            <a:r>
              <a:rPr lang="da-DK" dirty="0" smtClean="0"/>
              <a:t>2016</a:t>
            </a:r>
          </a:p>
          <a:p>
            <a:r>
              <a:rPr lang="da-DK" dirty="0" smtClean="0"/>
              <a:t>14/3 </a:t>
            </a:r>
            <a:r>
              <a:rPr lang="da-DK" dirty="0" smtClean="0"/>
              <a:t>– </a:t>
            </a:r>
            <a:r>
              <a:rPr lang="da-DK" dirty="0" smtClean="0"/>
              <a:t>2016</a:t>
            </a:r>
            <a:endParaRPr lang="da-DK" dirty="0" smtClean="0"/>
          </a:p>
          <a:p>
            <a:r>
              <a:rPr lang="da-DK" dirty="0" smtClean="0"/>
              <a:t>18/4 </a:t>
            </a:r>
            <a:r>
              <a:rPr lang="da-DK" dirty="0" smtClean="0"/>
              <a:t>– </a:t>
            </a:r>
            <a:r>
              <a:rPr lang="da-DK" dirty="0" smtClean="0"/>
              <a:t>2016</a:t>
            </a:r>
          </a:p>
          <a:p>
            <a:r>
              <a:rPr lang="da-DK" dirty="0" smtClean="0"/>
              <a:t>En dato i </a:t>
            </a:r>
            <a:r>
              <a:rPr lang="da-DK" dirty="0" err="1" smtClean="0"/>
              <a:t>mai</a:t>
            </a:r>
            <a:endParaRPr lang="da-DK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Klokken</a:t>
            </a:r>
            <a:r>
              <a:rPr lang="en-US" dirty="0" smtClean="0"/>
              <a:t> 10.15 – 12 </a:t>
            </a:r>
            <a:r>
              <a:rPr lang="en-US" dirty="0" err="1" smtClean="0"/>
              <a:t>og</a:t>
            </a:r>
            <a:r>
              <a:rPr lang="en-US" dirty="0" smtClean="0"/>
              <a:t> 13 – 17 (</a:t>
            </a:r>
            <a:r>
              <a:rPr lang="en-US" dirty="0" err="1" smtClean="0"/>
              <a:t>ofte</a:t>
            </a:r>
            <a:r>
              <a:rPr lang="en-US" dirty="0" smtClean="0"/>
              <a:t> slut </a:t>
            </a:r>
            <a:r>
              <a:rPr lang="en-US" dirty="0" err="1" smtClean="0"/>
              <a:t>før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 alt 5 x 2 x 3 timer = 30 timer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Her!?!? </a:t>
            </a:r>
            <a:r>
              <a:rPr lang="en-US" dirty="0" err="1" smtClean="0"/>
              <a:t>Flytter</a:t>
            </a:r>
            <a:r>
              <a:rPr lang="en-US" dirty="0" smtClean="0"/>
              <a:t> </a:t>
            </a:r>
            <a:r>
              <a:rPr lang="en-US" dirty="0" err="1" smtClean="0"/>
              <a:t>måske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gang – se </a:t>
            </a:r>
            <a:r>
              <a:rPr lang="en-US" dirty="0" err="1" smtClean="0"/>
              <a:t>websiderne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Øvelsestimer</a:t>
            </a:r>
            <a:r>
              <a:rPr lang="en-US" dirty="0" smtClean="0"/>
              <a:t>: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onsdag</a:t>
            </a:r>
            <a:r>
              <a:rPr lang="en-US" dirty="0" smtClean="0"/>
              <a:t> med </a:t>
            </a:r>
            <a:r>
              <a:rPr lang="en-US" dirty="0" err="1" smtClean="0"/>
              <a:t>Sølve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Principper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Anvender</a:t>
            </a:r>
            <a:r>
              <a:rPr lang="en-US" dirty="0" smtClean="0"/>
              <a:t> et </a:t>
            </a:r>
            <a:r>
              <a:rPr lang="en-US" dirty="0" err="1" smtClean="0"/>
              <a:t>gennemgående</a:t>
            </a:r>
            <a:r>
              <a:rPr lang="en-US" dirty="0" smtClean="0"/>
              <a:t> </a:t>
            </a:r>
            <a:r>
              <a:rPr lang="en-US" dirty="0" err="1" smtClean="0"/>
              <a:t>språk</a:t>
            </a:r>
            <a:r>
              <a:rPr lang="en-US" dirty="0" smtClean="0"/>
              <a:t>: Emerald.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VIGTIGT: Emerald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værktøj</a:t>
            </a:r>
            <a:r>
              <a:rPr lang="en-US" dirty="0" smtClean="0"/>
              <a:t>, et </a:t>
            </a:r>
            <a:r>
              <a:rPr lang="en-US" dirty="0" err="1" smtClean="0"/>
              <a:t>eksempel</a:t>
            </a:r>
            <a:r>
              <a:rPr lang="en-US" dirty="0" smtClean="0"/>
              <a:t> – Emerald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 IKKE </a:t>
            </a:r>
            <a:r>
              <a:rPr lang="en-US" dirty="0" err="1" smtClean="0"/>
              <a:t>formålet</a:t>
            </a:r>
            <a:r>
              <a:rPr lang="en-US" dirty="0" smtClean="0"/>
              <a:t> med </a:t>
            </a:r>
            <a:r>
              <a:rPr lang="en-US" dirty="0" err="1" smtClean="0"/>
              <a:t>kurs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Emerald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forskningsspr</a:t>
            </a:r>
            <a:r>
              <a:rPr lang="da-DK" dirty="0" err="1" smtClean="0"/>
              <a:t>åk</a:t>
            </a:r>
            <a:endParaRPr lang="en-US" dirty="0" smtClean="0"/>
          </a:p>
          <a:p>
            <a:r>
              <a:rPr lang="en-US" dirty="0" err="1" smtClean="0"/>
              <a:t>Rapporter</a:t>
            </a:r>
            <a:endParaRPr lang="en-US" dirty="0" smtClean="0"/>
          </a:p>
          <a:p>
            <a:r>
              <a:rPr lang="en-US" dirty="0" smtClean="0"/>
              <a:t>Ph.D. </a:t>
            </a:r>
            <a:r>
              <a:rPr lang="en-US" dirty="0" err="1" smtClean="0"/>
              <a:t>afhandlinger</a:t>
            </a:r>
            <a:endParaRPr lang="en-US" dirty="0" smtClean="0"/>
          </a:p>
          <a:p>
            <a:r>
              <a:rPr lang="en-US" dirty="0" err="1" smtClean="0"/>
              <a:t>Artikler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www.emeraldprogramminglanguage.org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www.sourceforge.org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Eric: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Haster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: SMS </a:t>
            </a:r>
            <a:r>
              <a:rPr lang="en-US" dirty="0" err="1" smtClean="0"/>
              <a:t>til</a:t>
            </a:r>
            <a:r>
              <a:rPr lang="en-US" dirty="0" smtClean="0"/>
              <a:t> +4540251650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Skype: </a:t>
            </a:r>
            <a:r>
              <a:rPr lang="en-US" dirty="0" err="1" smtClean="0"/>
              <a:t>ericbjul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Kursopbygning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VIGTIGT: </a:t>
            </a:r>
            <a:r>
              <a:rPr lang="en-US" i="1" dirty="0" smtClean="0"/>
              <a:t>learning-by-doing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Fem </a:t>
            </a:r>
            <a:r>
              <a:rPr lang="en-US" dirty="0" err="1" smtClean="0"/>
              <a:t>moduler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bestående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Forelæsninger</a:t>
            </a:r>
            <a:r>
              <a:rPr lang="en-US" dirty="0" smtClean="0"/>
              <a:t>, </a:t>
            </a:r>
            <a:r>
              <a:rPr lang="en-US" dirty="0" err="1" smtClean="0"/>
              <a:t>ca</a:t>
            </a:r>
            <a:r>
              <a:rPr lang="en-US" dirty="0" smtClean="0"/>
              <a:t> 6 timer</a:t>
            </a:r>
          </a:p>
          <a:p>
            <a:r>
              <a:rPr lang="en-US" dirty="0" err="1" smtClean="0"/>
              <a:t>øvelser</a:t>
            </a:r>
            <a:endParaRPr lang="en-US" dirty="0" smtClean="0"/>
          </a:p>
          <a:p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obligatoriske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hvert</a:t>
            </a:r>
            <a:r>
              <a:rPr lang="en-US" dirty="0" smtClean="0"/>
              <a:t> </a:t>
            </a:r>
            <a:r>
              <a:rPr lang="en-US" dirty="0" err="1" smtClean="0"/>
              <a:t>modul</a:t>
            </a:r>
            <a:r>
              <a:rPr lang="en-US" dirty="0" smtClean="0"/>
              <a:t>, de </a:t>
            </a:r>
            <a:r>
              <a:rPr lang="en-US" dirty="0" err="1" smtClean="0"/>
              <a:t>sidste</a:t>
            </a:r>
            <a:r>
              <a:rPr lang="en-US" dirty="0" smtClean="0"/>
              <a:t> to </a:t>
            </a:r>
            <a:r>
              <a:rPr lang="en-US" dirty="0" err="1" smtClean="0"/>
              <a:t>opgaver</a:t>
            </a:r>
            <a:r>
              <a:rPr lang="en-US" dirty="0" smtClean="0"/>
              <a:t> med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tæller</a:t>
            </a:r>
            <a:r>
              <a:rPr lang="en-US" dirty="0" smtClean="0"/>
              <a:t> 1/3.</a:t>
            </a:r>
          </a:p>
          <a:p>
            <a:pPr>
              <a:buNone/>
            </a:pPr>
            <a:r>
              <a:rPr lang="en-US" dirty="0" err="1" smtClean="0"/>
              <a:t>Sidste</a:t>
            </a:r>
            <a:r>
              <a:rPr lang="en-US" dirty="0" smtClean="0"/>
              <a:t> 1/3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mundtlig</a:t>
            </a:r>
            <a:r>
              <a:rPr lang="en-US" dirty="0" smtClean="0"/>
              <a:t> </a:t>
            </a:r>
            <a:r>
              <a:rPr lang="en-US" dirty="0" err="1" smtClean="0"/>
              <a:t>eksamen</a:t>
            </a:r>
            <a:r>
              <a:rPr lang="en-US" dirty="0" smtClean="0"/>
              <a:t>, </a:t>
            </a:r>
            <a:r>
              <a:rPr lang="en-US" dirty="0" err="1" smtClean="0"/>
              <a:t>datoen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fastlagt</a:t>
            </a:r>
            <a:r>
              <a:rPr lang="en-US" dirty="0" smtClean="0"/>
              <a:t> – se web.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Emerald Basics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Emeralds </a:t>
            </a:r>
            <a:r>
              <a:rPr lang="en-US" dirty="0" err="1" smtClean="0"/>
              <a:t>objektbegreb</a:t>
            </a:r>
            <a:endParaRPr lang="en-US" dirty="0" smtClean="0"/>
          </a:p>
          <a:p>
            <a:r>
              <a:rPr lang="en-US" dirty="0" smtClean="0"/>
              <a:t>Constructors, classes</a:t>
            </a:r>
          </a:p>
          <a:p>
            <a:r>
              <a:rPr lang="en-US" dirty="0" smtClean="0"/>
              <a:t>Interfaces/types</a:t>
            </a:r>
          </a:p>
          <a:p>
            <a:r>
              <a:rPr lang="en-US" dirty="0" smtClean="0"/>
              <a:t>Immutable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Assignment: Install Emerald from </a:t>
            </a:r>
            <a:r>
              <a:rPr lang="en-US" dirty="0" err="1" smtClean="0"/>
              <a:t>SourceForge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Installer Emerald </a:t>
            </a:r>
            <a:r>
              <a:rPr lang="en-US" dirty="0" err="1" smtClean="0"/>
              <a:t>på</a:t>
            </a:r>
            <a:r>
              <a:rPr lang="en-US" dirty="0" smtClean="0"/>
              <a:t> din </a:t>
            </a:r>
            <a:r>
              <a:rPr lang="en-US" dirty="0" err="1" smtClean="0"/>
              <a:t>maskine</a:t>
            </a:r>
            <a:endParaRPr lang="en-US" dirty="0" smtClean="0"/>
          </a:p>
          <a:p>
            <a:r>
              <a:rPr lang="en-US" dirty="0" smtClean="0"/>
              <a:t>Get language report and Emerald article “General Purpose </a:t>
            </a:r>
            <a:r>
              <a:rPr lang="en-US" dirty="0" err="1" smtClean="0"/>
              <a:t>Lanuage</a:t>
            </a:r>
            <a:r>
              <a:rPr lang="en-US" dirty="0" smtClean="0"/>
              <a:t>”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“Hello, world” </a:t>
            </a:r>
            <a:r>
              <a:rPr lang="en-US" dirty="0" err="1" smtClean="0"/>
              <a:t>i</a:t>
            </a:r>
            <a:r>
              <a:rPr lang="en-US" dirty="0" smtClean="0"/>
              <a:t> Emerald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et Sieve program: 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accepterer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, </a:t>
            </a:r>
            <a:r>
              <a:rPr lang="en-US" dirty="0" err="1" smtClean="0"/>
              <a:t>herefter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videresende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en kopi </a:t>
            </a:r>
            <a:r>
              <a:rPr lang="en-US" dirty="0" err="1" smtClean="0"/>
              <a:t>af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, de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der</a:t>
            </a:r>
            <a:r>
              <a:rPr lang="en-US" dirty="0" smtClean="0"/>
              <a:t> IKKE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divisor. Send </a:t>
            </a:r>
            <a:r>
              <a:rPr lang="en-US" dirty="0" err="1" smtClean="0"/>
              <a:t>tallene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2 </a:t>
            </a:r>
            <a:r>
              <a:rPr lang="en-US" dirty="0" err="1" smtClean="0"/>
              <a:t>til</a:t>
            </a:r>
            <a:r>
              <a:rPr lang="en-US" dirty="0" smtClean="0"/>
              <a:t> 100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sien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2: Concurrency,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Concurrency</a:t>
            </a:r>
          </a:p>
          <a:p>
            <a:r>
              <a:rPr lang="en-US" dirty="0" smtClean="0"/>
              <a:t>Monitors</a:t>
            </a:r>
          </a:p>
          <a:p>
            <a:r>
              <a:rPr lang="en-US" dirty="0" smtClean="0"/>
              <a:t>Distribution model</a:t>
            </a:r>
          </a:p>
          <a:p>
            <a:r>
              <a:rPr lang="en-US" dirty="0" smtClean="0"/>
              <a:t>Distribution primitives</a:t>
            </a:r>
          </a:p>
          <a:p>
            <a:r>
              <a:rPr lang="da-DK" smtClean="0"/>
              <a:t>Planetlab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Obligatorisk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err="1" smtClean="0"/>
              <a:t>Bliver</a:t>
            </a:r>
            <a:r>
              <a:rPr lang="en-US" dirty="0" smtClean="0"/>
              <a:t> </a:t>
            </a:r>
            <a:r>
              <a:rPr lang="en-US" dirty="0" err="1" smtClean="0"/>
              <a:t>små</a:t>
            </a:r>
            <a:r>
              <a:rPr lang="en-US" dirty="0" smtClean="0"/>
              <a:t> </a:t>
            </a:r>
            <a:r>
              <a:rPr lang="en-US" dirty="0" err="1" smtClean="0"/>
              <a:t>programmeringsopgaver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3: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/>
              <a:t>Implementation</a:t>
            </a:r>
            <a:r>
              <a:rPr lang="da-DK" dirty="0" smtClean="0"/>
              <a:t> </a:t>
            </a:r>
            <a:r>
              <a:rPr lang="da-DK" dirty="0" err="1"/>
              <a:t>I</a:t>
            </a:r>
            <a:r>
              <a:rPr lang="da-DK" dirty="0" err="1" smtClean="0"/>
              <a:t>ssues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4: Advanced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Avancerede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5: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Videregående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Og</a:t>
            </a:r>
            <a:r>
              <a:rPr lang="en-US" dirty="0" smtClean="0"/>
              <a:t> nu </a:t>
            </a:r>
            <a:r>
              <a:rPr lang="en-US" dirty="0" err="1" smtClean="0"/>
              <a:t>om</a:t>
            </a:r>
            <a:r>
              <a:rPr lang="en-US" dirty="0" smtClean="0"/>
              <a:t> Emerald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Introduktion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Emerald.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3737</TotalTime>
  <Words>447</Words>
  <Application>Microsoft Macintosh PowerPoint</Application>
  <PresentationFormat>Skærmshow (4:3)</PresentationFormat>
  <Paragraphs>116</Paragraphs>
  <Slides>18</Slides>
  <Notes>18</Notes>
  <HiddenSlides>0</HiddenSlides>
  <MMClips>0</MMClips>
  <ScaleCrop>false</ScaleCrop>
  <HeadingPairs>
    <vt:vector size="4" baseType="variant">
      <vt:variant>
        <vt:lpstr>Designskabelon</vt:lpstr>
      </vt:variant>
      <vt:variant>
        <vt:i4>1</vt:i4>
      </vt:variant>
      <vt:variant>
        <vt:lpstr>Diastitler</vt:lpstr>
      </vt:variant>
      <vt:variant>
        <vt:i4>18</vt:i4>
      </vt:variant>
    </vt:vector>
  </HeadingPairs>
  <TitlesOfParts>
    <vt:vector size="19" baseType="lpstr">
      <vt:lpstr>Kontortema</vt:lpstr>
      <vt:lpstr>Distribuerte Objekter</vt:lpstr>
      <vt:lpstr>Velkommen</vt:lpstr>
      <vt:lpstr>Kontakt</vt:lpstr>
      <vt:lpstr>Hvad</vt:lpstr>
      <vt:lpstr>Hvornår</vt:lpstr>
      <vt:lpstr>Hvor?</vt:lpstr>
      <vt:lpstr>Hvad</vt:lpstr>
      <vt:lpstr>Materiale</vt:lpstr>
      <vt:lpstr>Kontakt</vt:lpstr>
      <vt:lpstr>Kursopbygning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Og nu om Emerald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22</cp:revision>
  <dcterms:created xsi:type="dcterms:W3CDTF">2016-02-15T08:42:07Z</dcterms:created>
  <dcterms:modified xsi:type="dcterms:W3CDTF">2016-02-15T09:03:06Z</dcterms:modified>
</cp:coreProperties>
</file>