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66" r:id="rId3"/>
    <p:sldId id="272" r:id="rId4"/>
    <p:sldId id="273" r:id="rId5"/>
    <p:sldId id="275" r:id="rId6"/>
    <p:sldId id="277" r:id="rId7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21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2502FF0-A2F5-4E44-A376-12F35E90F65E}" type="datetimeFigureOut">
              <a:rPr lang="da-DK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US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8C6D73-B90D-4FC7-8C10-A85C4BA88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48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DE1CD0-94A9-48D5-88FA-64BFA701D5B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82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66D2F1-67FA-47D1-9C17-823A601184A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12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3F3D6F-F3BD-469E-85BD-234AAC9FC84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060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5580E4-C12E-41A0-AA4A-20D87FFA988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08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83C167-0F11-4578-90C9-62C84B7C701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34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45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1D46C-A44C-4B26-804C-50E5C21A8CCD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C931E-3634-4941-BFAA-3E984987CC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A3909A-C222-4E7A-BCAE-DC2450861374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20493-B66C-4676-AABF-1C8F5316E4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FC75AB-F4ED-48EA-BD4D-BCBB472739CC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3ADE35-F0B8-4269-A081-7202C17770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76421A-B78D-487A-BEF6-26062BB7CFD1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739CA4-2EFE-4C92-A439-00CCF1D7AA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2BAA3F-578A-42D8-8350-D675D147D3E4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CC1F40-3669-4EE0-848F-EABD94ECEF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30001D-B6CD-490C-830A-A1E314578DAA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410C0-744C-48A0-8651-EE0A47672E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17677F-8F01-4F8C-BBC9-514C84B33147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3FC760-5B6C-4646-8882-FA1BE161A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A28BE0-720C-485F-B2C7-FA065A0B5005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C1C7B1-5FC4-426B-9CC3-A2ABCCF91F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69BA6-1EB6-4498-A08D-441A6673D24A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DE4911-EE47-4195-B136-ACB120894C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63D719-128F-4ED9-AF41-6882BB93CEF7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E51AA6-3ED2-478C-A7B2-F4311FEE84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B66B4B-586E-4447-9CDB-60F201C9F0EB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AC4D9-BA10-48D4-B1F2-93002E7418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44B00A7-2761-4019-9E39-5645BCD9B9F2}" type="datetimeFigureOut">
              <a:rPr lang="da-DK" smtClean="0"/>
              <a:pPr>
                <a:defRPr/>
              </a:pPr>
              <a:t>16-03-2015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A4F6EE-1B0A-4887-AF61-576EB8C52B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mtClean="0"/>
              <a:t>Distribuerte Objekter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Våren 2013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Professor II Eric Jul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F4 – 2011-03-18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Eksamen</a:t>
            </a:r>
          </a:p>
        </p:txBody>
      </p:sp>
      <p:sp>
        <p:nvSpPr>
          <p:cNvPr id="102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Nogle obligatoriske opgaver, de sidste to med </a:t>
            </a:r>
            <a:r>
              <a:rPr lang="en-US" i="1" smtClean="0"/>
              <a:t>karakter</a:t>
            </a:r>
            <a:r>
              <a:rPr lang="en-US" smtClean="0"/>
              <a:t>, som </a:t>
            </a:r>
            <a:r>
              <a:rPr lang="en-US" i="1" smtClean="0"/>
              <a:t>hver </a:t>
            </a:r>
            <a:r>
              <a:rPr lang="en-US" smtClean="0"/>
              <a:t>tæller 1/3.</a:t>
            </a:r>
          </a:p>
          <a:p>
            <a:pPr>
              <a:buFont typeface="Arial" charset="0"/>
              <a:buNone/>
            </a:pPr>
            <a:r>
              <a:rPr lang="en-US" smtClean="0"/>
              <a:t>Sidste 1/3 er skriftlig eksamen eller mundtlig afhænging af antallet af tilmeldte.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4: Advanced distribution</a:t>
            </a:r>
          </a:p>
        </p:txBody>
      </p:sp>
      <p:sp>
        <p:nvSpPr>
          <p:cNvPr id="1536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distribution:</a:t>
            </a:r>
          </a:p>
          <a:p>
            <a:r>
              <a:rPr lang="en-US" dirty="0" smtClean="0"/>
              <a:t>Call-back concept: Node State Changes</a:t>
            </a:r>
          </a:p>
          <a:p>
            <a:r>
              <a:rPr lang="en-US" dirty="0" err="1" smtClean="0"/>
              <a:t>Planetlab</a:t>
            </a:r>
            <a:r>
              <a:rPr lang="en-US" dirty="0" smtClean="0"/>
              <a:t> revisited</a:t>
            </a:r>
          </a:p>
          <a:p>
            <a:r>
              <a:rPr lang="en-US" dirty="0" smtClean="0"/>
              <a:t>Emerald Virtual Machine</a:t>
            </a:r>
          </a:p>
          <a:p>
            <a:r>
              <a:rPr lang="en-US" dirty="0" smtClean="0"/>
              <a:t>Secure hash functions</a:t>
            </a:r>
          </a:p>
          <a:p>
            <a:r>
              <a:rPr lang="en-US" dirty="0" smtClean="0"/>
              <a:t>Peer-to-peer</a:t>
            </a:r>
          </a:p>
          <a:p>
            <a:r>
              <a:rPr lang="en-US" dirty="0" smtClean="0"/>
              <a:t>Napster/</a:t>
            </a:r>
            <a:r>
              <a:rPr lang="en-US" dirty="0" err="1" smtClean="0"/>
              <a:t>Nopester</a:t>
            </a:r>
            <a:endParaRPr lang="en-US" dirty="0" smtClean="0"/>
          </a:p>
          <a:p>
            <a:r>
              <a:rPr lang="da-DK" smtClean="0"/>
              <a:t>Garbage Collection</a:t>
            </a:r>
            <a:endParaRPr lang="en-US" dirty="0" smtClean="0"/>
          </a:p>
          <a:p>
            <a:r>
              <a:rPr lang="en-US" dirty="0" smtClean="0"/>
              <a:t>Distributed Garbage Collection</a:t>
            </a:r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5: Større opgave</a:t>
            </a:r>
          </a:p>
        </p:txBody>
      </p:sp>
      <p:sp>
        <p:nvSpPr>
          <p:cNvPr id="1638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Heterogeneous mobility</a:t>
            </a:r>
          </a:p>
          <a:p>
            <a:r>
              <a:rPr lang="en-US" dirty="0" smtClean="0"/>
              <a:t>Replication</a:t>
            </a:r>
          </a:p>
          <a:p>
            <a:r>
              <a:rPr lang="en-US" dirty="0" smtClean="0"/>
              <a:t>Two phase commit protocol</a:t>
            </a:r>
          </a:p>
          <a:p>
            <a:r>
              <a:rPr lang="en-US" dirty="0" smtClean="0"/>
              <a:t>Keys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Opgavesæt III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Kør</a:t>
            </a:r>
            <a:r>
              <a:rPr lang="en-US" dirty="0" smtClean="0"/>
              <a:t>  </a:t>
            </a:r>
            <a:r>
              <a:rPr lang="en-US" dirty="0" err="1" smtClean="0"/>
              <a:t>kilroy.m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 </a:t>
            </a:r>
            <a:r>
              <a:rPr lang="en-US" dirty="0" err="1" smtClean="0"/>
              <a:t>Hvor</a:t>
            </a:r>
            <a:r>
              <a:rPr lang="en-US" dirty="0" smtClean="0"/>
              <a:t> mange </a:t>
            </a:r>
            <a:r>
              <a:rPr lang="en-US" dirty="0" err="1" smtClean="0"/>
              <a:t>maskiner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besøge</a:t>
            </a:r>
            <a:r>
              <a:rPr lang="en-US" dirty="0" smtClean="0"/>
              <a:t> per </a:t>
            </a:r>
            <a:r>
              <a:rPr lang="en-US" dirty="0" err="1" smtClean="0"/>
              <a:t>sekund</a:t>
            </a:r>
            <a:r>
              <a:rPr lang="en-US" dirty="0" smtClean="0"/>
              <a:t>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</a:t>
            </a:r>
            <a:r>
              <a:rPr lang="en-US" dirty="0" err="1" smtClean="0"/>
              <a:t>som</a:t>
            </a:r>
            <a:r>
              <a:rPr lang="en-US" dirty="0" smtClean="0"/>
              <a:t> finder break-even </a:t>
            </a:r>
            <a:r>
              <a:rPr lang="en-US" dirty="0" err="1" smtClean="0"/>
              <a:t>punktet</a:t>
            </a:r>
            <a:r>
              <a:rPr lang="en-US" dirty="0" smtClean="0"/>
              <a:t> for visit for </a:t>
            </a:r>
            <a:r>
              <a:rPr lang="en-US" dirty="0" err="1" smtClean="0"/>
              <a:t>objekter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en given </a:t>
            </a:r>
            <a:r>
              <a:rPr lang="en-US" dirty="0" err="1" smtClean="0"/>
              <a:t>størrelse</a:t>
            </a:r>
            <a:r>
              <a:rPr lang="en-US" dirty="0" smtClean="0"/>
              <a:t>. Find break-even for 100, 500, 1.000, 2.000 byte </a:t>
            </a:r>
            <a:r>
              <a:rPr lang="en-US" dirty="0" err="1" smtClean="0"/>
              <a:t>objekter</a:t>
            </a:r>
            <a:r>
              <a:rPr lang="en-US" dirty="0" smtClean="0"/>
              <a:t>.  </a:t>
            </a:r>
            <a:r>
              <a:rPr lang="en-US" dirty="0" err="1" smtClean="0"/>
              <a:t>Eksperimenter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find “</a:t>
            </a:r>
            <a:r>
              <a:rPr lang="en-US" dirty="0" err="1" smtClean="0"/>
              <a:t>knæk-punkter</a:t>
            </a:r>
            <a:r>
              <a:rPr lang="en-US" dirty="0" smtClean="0"/>
              <a:t>” I </a:t>
            </a:r>
            <a:r>
              <a:rPr lang="en-US" dirty="0" err="1" smtClean="0"/>
              <a:t>kurven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a la </a:t>
            </a:r>
            <a:r>
              <a:rPr lang="en-US" dirty="0" err="1" smtClean="0"/>
              <a:t>Kilroy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besøger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indsamler</a:t>
            </a:r>
            <a:r>
              <a:rPr lang="en-US" dirty="0" smtClean="0"/>
              <a:t> </a:t>
            </a:r>
            <a:r>
              <a:rPr lang="en-US" dirty="0" err="1" smtClean="0"/>
              <a:t>localtiden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et array.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opretter</a:t>
            </a:r>
            <a:r>
              <a:rPr lang="en-US" dirty="0" smtClean="0"/>
              <a:t> en agent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bruger</a:t>
            </a:r>
            <a:r>
              <a:rPr lang="en-US" dirty="0" smtClean="0"/>
              <a:t> den </a:t>
            </a:r>
            <a:r>
              <a:rPr lang="en-US" dirty="0" err="1" smtClean="0"/>
              <a:t>til</a:t>
            </a:r>
            <a:r>
              <a:rPr lang="en-US" dirty="0" smtClean="0"/>
              <a:t> at </a:t>
            </a:r>
            <a:r>
              <a:rPr lang="en-US" dirty="0" err="1" smtClean="0"/>
              <a:t>indsamle</a:t>
            </a:r>
            <a:r>
              <a:rPr lang="en-US" dirty="0" smtClean="0"/>
              <a:t> </a:t>
            </a:r>
            <a:r>
              <a:rPr lang="en-US" dirty="0" err="1" smtClean="0"/>
              <a:t>tiden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maskine</a:t>
            </a:r>
            <a:r>
              <a:rPr lang="en-US" dirty="0" smtClean="0"/>
              <a:t>. </a:t>
            </a:r>
            <a:r>
              <a:rPr lang="en-US" dirty="0" err="1" smtClean="0"/>
              <a:t>Udregn</a:t>
            </a:r>
            <a:r>
              <a:rPr lang="en-US" dirty="0" smtClean="0"/>
              <a:t> et </a:t>
            </a:r>
            <a:r>
              <a:rPr lang="en-US" dirty="0" err="1" smtClean="0"/>
              <a:t>gennemsnit</a:t>
            </a:r>
            <a:r>
              <a:rPr lang="en-US" dirty="0" smtClean="0"/>
              <a:t> (median </a:t>
            </a:r>
            <a:r>
              <a:rPr lang="en-US" dirty="0" err="1" smtClean="0"/>
              <a:t>måske</a:t>
            </a:r>
            <a:r>
              <a:rPr lang="en-US" dirty="0" smtClean="0"/>
              <a:t>?)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tiderne</a:t>
            </a:r>
            <a:r>
              <a:rPr lang="en-US" dirty="0" smtClean="0"/>
              <a:t> –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du </a:t>
            </a:r>
            <a:r>
              <a:rPr lang="en-US" dirty="0" err="1" smtClean="0"/>
              <a:t>lavet</a:t>
            </a:r>
            <a:r>
              <a:rPr lang="en-US" dirty="0" smtClean="0"/>
              <a:t> en </a:t>
            </a:r>
            <a:r>
              <a:rPr lang="en-US" dirty="0" err="1" smtClean="0"/>
              <a:t>tidssynkronisator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Afleveringsfrist</a:t>
            </a:r>
            <a:r>
              <a:rPr lang="en-US" dirty="0" smtClean="0"/>
              <a:t>, </a:t>
            </a:r>
            <a:r>
              <a:rPr lang="en-US" dirty="0" err="1" smtClean="0"/>
              <a:t>starten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</a:t>
            </a:r>
            <a:r>
              <a:rPr lang="en-US" dirty="0" err="1" smtClean="0"/>
              <a:t>forelæsning</a:t>
            </a:r>
            <a:r>
              <a:rPr lang="en-US" dirty="0" smtClean="0"/>
              <a:t> 22/3 </a:t>
            </a:r>
            <a:r>
              <a:rPr lang="en-US" dirty="0" err="1" smtClean="0"/>
              <a:t>kl</a:t>
            </a:r>
            <a:r>
              <a:rPr lang="en-US" dirty="0" smtClean="0"/>
              <a:t>. 09.15.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Tor.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IV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implementer </a:t>
            </a:r>
            <a:r>
              <a:rPr lang="en-US" dirty="0" err="1" smtClean="0"/>
              <a:t>Nopester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Emerald:</a:t>
            </a:r>
          </a:p>
          <a:p>
            <a:r>
              <a:rPr lang="en-US" dirty="0" smtClean="0"/>
              <a:t>en central server</a:t>
            </a:r>
          </a:p>
          <a:p>
            <a:r>
              <a:rPr lang="en-US" dirty="0" smtClean="0"/>
              <a:t>N peers</a:t>
            </a:r>
          </a:p>
          <a:p>
            <a:r>
              <a:rPr lang="en-US" dirty="0" smtClean="0"/>
              <a:t>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genererer</a:t>
            </a:r>
            <a:r>
              <a:rPr lang="en-US" dirty="0" smtClean="0"/>
              <a:t> </a:t>
            </a:r>
            <a:r>
              <a:rPr lang="en-US" dirty="0" err="1" smtClean="0"/>
              <a:t>nye</a:t>
            </a:r>
            <a:r>
              <a:rPr lang="en-US" dirty="0" smtClean="0"/>
              <a:t> peers</a:t>
            </a:r>
          </a:p>
          <a:p>
            <a:r>
              <a:rPr lang="en-US" dirty="0" smtClean="0"/>
              <a:t>et </a:t>
            </a:r>
            <a:r>
              <a:rPr lang="en-US" dirty="0" err="1" smtClean="0"/>
              <a:t>testobjekt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genererer</a:t>
            </a:r>
            <a:r>
              <a:rPr lang="en-US" dirty="0" smtClean="0"/>
              <a:t> filer,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indsættes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Nopester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udskriver</a:t>
            </a:r>
            <a:r>
              <a:rPr lang="en-US" dirty="0" smtClean="0"/>
              <a:t> et “dump”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hele</a:t>
            </a:r>
            <a:r>
              <a:rPr lang="en-US" dirty="0" smtClean="0"/>
              <a:t> </a:t>
            </a:r>
            <a:r>
              <a:rPr lang="en-US" dirty="0" err="1" smtClean="0"/>
              <a:t>systemets</a:t>
            </a:r>
            <a:r>
              <a:rPr lang="en-US" dirty="0" smtClean="0"/>
              <a:t> </a:t>
            </a:r>
            <a:r>
              <a:rPr lang="en-US" dirty="0" err="1" smtClean="0"/>
              <a:t>tilstand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Kør</a:t>
            </a:r>
            <a:r>
              <a:rPr lang="en-US" dirty="0" smtClean="0"/>
              <a:t> et </a:t>
            </a:r>
            <a:r>
              <a:rPr lang="en-US" dirty="0" err="1" smtClean="0"/>
              <a:t>passende</a:t>
            </a:r>
            <a:r>
              <a:rPr lang="en-US" dirty="0" smtClean="0"/>
              <a:t> </a:t>
            </a:r>
            <a:r>
              <a:rPr lang="en-US" dirty="0" err="1" smtClean="0"/>
              <a:t>testeksempel</a:t>
            </a:r>
            <a:r>
              <a:rPr lang="en-US" dirty="0" smtClean="0"/>
              <a:t>, </a:t>
            </a:r>
            <a:r>
              <a:rPr lang="en-US" dirty="0" err="1" smtClean="0"/>
              <a:t>fx</a:t>
            </a:r>
            <a:r>
              <a:rPr lang="en-US" dirty="0" smtClean="0"/>
              <a:t> 10 filer, 5 peers</a:t>
            </a:r>
          </a:p>
          <a:p>
            <a:pPr>
              <a:buNone/>
            </a:pPr>
            <a:r>
              <a:rPr lang="en-US" dirty="0" err="1" smtClean="0"/>
              <a:t>Afleveringsfrist</a:t>
            </a:r>
            <a:r>
              <a:rPr lang="en-US" dirty="0" smtClean="0"/>
              <a:t>, 28/4-2011, </a:t>
            </a:r>
            <a:r>
              <a:rPr lang="en-US" dirty="0" err="1" smtClean="0"/>
              <a:t>kl</a:t>
            </a:r>
            <a:r>
              <a:rPr lang="en-US" dirty="0" smtClean="0"/>
              <a:t>. 23.59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Emerald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Emerald</Template>
  <TotalTime>8139</TotalTime>
  <Words>287</Words>
  <Application>Microsoft Office PowerPoint</Application>
  <PresentationFormat>On-screen Show (4:3)</PresentationFormat>
  <Paragraphs>47</Paragraphs>
  <Slides>6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Emerald</vt:lpstr>
      <vt:lpstr>Distribuerte Objekter</vt:lpstr>
      <vt:lpstr>Eksamen</vt:lpstr>
      <vt:lpstr>Modul 4: Advanced distribution</vt:lpstr>
      <vt:lpstr>Modul 5: Større opgave</vt:lpstr>
      <vt:lpstr>Opgavesæt III</vt:lpstr>
      <vt:lpstr>Opgavesæt IV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24</cp:revision>
  <dcterms:created xsi:type="dcterms:W3CDTF">2010-01-24T14:36:33Z</dcterms:created>
  <dcterms:modified xsi:type="dcterms:W3CDTF">2015-03-16T08:59:18Z</dcterms:modified>
</cp:coreProperties>
</file>