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1" r:id="rId3"/>
    <p:sldId id="272" r:id="rId4"/>
    <p:sldId id="327" r:id="rId5"/>
    <p:sldId id="273" r:id="rId6"/>
    <p:sldId id="330" r:id="rId7"/>
    <p:sldId id="261" r:id="rId8"/>
    <p:sldId id="332" r:id="rId9"/>
    <p:sldId id="333" r:id="rId10"/>
    <p:sldId id="334" r:id="rId11"/>
    <p:sldId id="320" r:id="rId12"/>
    <p:sldId id="335" r:id="rId13"/>
    <p:sldId id="336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68" autoAdjust="0"/>
    <p:restoredTop sz="90929"/>
  </p:normalViewPr>
  <p:slideViewPr>
    <p:cSldViewPr>
      <p:cViewPr varScale="1">
        <p:scale>
          <a:sx n="69" d="100"/>
          <a:sy n="69" d="100"/>
        </p:scale>
        <p:origin x="1304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AD9CC9-1304-41D7-A586-220C401CA7EC}" type="datetimeFigureOut">
              <a:rPr lang="da-DK" smtClean="0"/>
              <a:pPr/>
              <a:t>18-02-2015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F7EAB-5C31-4324-A3B0-CE1CD4F6BADD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3626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4223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6403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7176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1278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36441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0353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8898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2632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4622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3946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3381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94496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4536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307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dt" sz="half" idx="2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ftr" sz="quarter" idx="3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0E6E952-B453-49C3-9C4E-2F45DD32C725}" type="slidenum">
              <a:rPr lang="da-DK"/>
              <a:pPr/>
              <a:t>‹#›</a:t>
            </a:fld>
            <a:endParaRPr lang="da-DK"/>
          </a:p>
        </p:txBody>
      </p: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3086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7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8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9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0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1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2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3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91205F-8775-44FA-B26C-B18073617DB7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92D58-B524-498C-8014-D3B4786EE30D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48C2AE-0AC9-4046-BF57-69ED97E7A4F5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0925A5-B9D4-4852-9790-8DBF80FE8D12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255AC-FD4E-454F-B966-C15B7A566EA4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CB597C-20CD-4C19-A191-83C6F319FB3E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49F289-C405-4F8C-AE60-27667E9EC157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98A9E-DEC3-4F0F-8D79-58E189C7F1DF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2C079-52D6-407E-BCB0-5B2B618E616F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3D465F-1DD0-498A-9C45-0BBC90713A5E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7527614-DCE7-422C-85C0-BBBF0E481428}" type="slidenum">
              <a:rPr lang="da-DK"/>
              <a:pPr/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r>
              <a:rPr lang="da-DK" dirty="0" smtClean="0"/>
              <a:t>Emerald - et </a:t>
            </a:r>
            <a:r>
              <a:rPr lang="da-DK" dirty="0" err="1" smtClean="0"/>
              <a:t>OO-språk</a:t>
            </a:r>
            <a:r>
              <a:rPr lang="da-DK" dirty="0" smtClean="0"/>
              <a:t> for </a:t>
            </a:r>
            <a:r>
              <a:rPr lang="da-DK" dirty="0" err="1" smtClean="0"/>
              <a:t>distribuerte</a:t>
            </a:r>
            <a:r>
              <a:rPr lang="da-DK" dirty="0" smtClean="0"/>
              <a:t> </a:t>
            </a:r>
            <a:r>
              <a:rPr lang="da-DK" dirty="0" err="1" smtClean="0"/>
              <a:t>applikasjoner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err="1" smtClean="0"/>
              <a:t>Review</a:t>
            </a:r>
            <a:r>
              <a:rPr lang="da-DK" dirty="0" smtClean="0"/>
              <a:t> – </a:t>
            </a:r>
            <a:r>
              <a:rPr lang="da-DK" dirty="0" err="1" smtClean="0"/>
              <a:t>Concurrency</a:t>
            </a:r>
            <a:r>
              <a:rPr lang="da-DK" dirty="0" smtClean="0"/>
              <a:t> - </a:t>
            </a:r>
            <a:r>
              <a:rPr lang="da-DK" dirty="0" err="1" smtClean="0"/>
              <a:t>Mobility</a:t>
            </a:r>
            <a:endParaRPr lang="da-DK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290" y="3857628"/>
            <a:ext cx="6357982" cy="2428892"/>
          </a:xfrm>
        </p:spPr>
        <p:txBody>
          <a:bodyPr/>
          <a:lstStyle/>
          <a:p>
            <a:r>
              <a:rPr lang="da-DK" i="1" dirty="0" smtClean="0"/>
              <a:t>Eric Jul</a:t>
            </a:r>
          </a:p>
          <a:p>
            <a:r>
              <a:rPr lang="da-DK" i="1" dirty="0" smtClean="0"/>
              <a:t>OMS</a:t>
            </a:r>
          </a:p>
          <a:p>
            <a:r>
              <a:rPr lang="da-DK" i="1" dirty="0" smtClean="0"/>
              <a:t>Professor II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Mobility and Location Concepts</a:t>
            </a:r>
          </a:p>
        </p:txBody>
      </p:sp>
      <p:sp>
        <p:nvSpPr>
          <p:cNvPr id="419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3568" y="1665288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da-DK" sz="2800" dirty="0" err="1">
                <a:latin typeface="Courier New" pitchFamily="49" charset="0"/>
                <a:cs typeface="Courier New" pitchFamily="49" charset="0"/>
              </a:rPr>
              <a:t>locate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 X </a:t>
            </a:r>
            <a:r>
              <a:rPr lang="da-DK" sz="28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da-DK" sz="2800" dirty="0" err="1" smtClean="0"/>
              <a:t>returns</a:t>
            </a:r>
            <a:r>
              <a:rPr lang="da-DK" sz="2800" dirty="0" smtClean="0"/>
              <a:t> </a:t>
            </a:r>
            <a:r>
              <a:rPr lang="da-DK" sz="2800" dirty="0"/>
              <a:t>(</a:t>
            </a:r>
            <a:r>
              <a:rPr lang="da-DK" sz="2800" dirty="0" err="1"/>
              <a:t>one</a:t>
            </a:r>
            <a:r>
              <a:rPr lang="da-DK" sz="2800" dirty="0"/>
              <a:t> of) the </a:t>
            </a:r>
            <a:r>
              <a:rPr lang="da-DK" sz="2800" dirty="0" err="1"/>
              <a:t>object</a:t>
            </a:r>
            <a:r>
              <a:rPr lang="da-DK" sz="2800" dirty="0"/>
              <a:t> X’s </a:t>
            </a:r>
          </a:p>
          <a:p>
            <a:pPr>
              <a:buFontTx/>
              <a:buNone/>
            </a:pPr>
            <a:r>
              <a:rPr lang="da-DK" sz="2800" dirty="0"/>
              <a:t>                      </a:t>
            </a:r>
            <a:r>
              <a:rPr lang="da-DK" sz="2800" dirty="0" smtClean="0"/>
              <a:t>            </a:t>
            </a:r>
            <a:r>
              <a:rPr lang="da-DK" sz="2800" dirty="0"/>
              <a:t>locations</a:t>
            </a:r>
          </a:p>
          <a:p>
            <a:pPr>
              <a:buFontTx/>
              <a:buNone/>
            </a:pPr>
            <a:r>
              <a:rPr lang="da-DK" sz="2800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 X to Y  </a:t>
            </a:r>
            <a:r>
              <a:rPr lang="da-DK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800" dirty="0" err="1" smtClean="0"/>
              <a:t>move</a:t>
            </a:r>
            <a:r>
              <a:rPr lang="da-DK" sz="2800" dirty="0" smtClean="0"/>
              <a:t> </a:t>
            </a:r>
            <a:r>
              <a:rPr lang="da-DK" sz="2800" dirty="0"/>
              <a:t>the </a:t>
            </a:r>
            <a:r>
              <a:rPr lang="da-DK" sz="2800" dirty="0" err="1"/>
              <a:t>object</a:t>
            </a:r>
            <a:r>
              <a:rPr lang="da-DK" sz="2800" dirty="0"/>
              <a:t> X to the node </a:t>
            </a:r>
          </a:p>
          <a:p>
            <a:pPr>
              <a:buFontTx/>
              <a:buNone/>
            </a:pPr>
            <a:r>
              <a:rPr lang="da-DK" sz="2800" dirty="0"/>
              <a:t>                       </a:t>
            </a:r>
            <a:r>
              <a:rPr lang="da-DK" sz="2800" dirty="0" smtClean="0"/>
              <a:t>          </a:t>
            </a:r>
            <a:r>
              <a:rPr lang="da-DK" sz="2800" dirty="0" err="1" smtClean="0"/>
              <a:t>where</a:t>
            </a:r>
            <a:r>
              <a:rPr lang="da-DK" sz="2800" dirty="0" smtClean="0"/>
              <a:t> </a:t>
            </a:r>
            <a:r>
              <a:rPr lang="da-DK" sz="2800" dirty="0"/>
              <a:t>Y is (</a:t>
            </a:r>
            <a:r>
              <a:rPr lang="da-DK" sz="2800" dirty="0" err="1"/>
              <a:t>or</a:t>
            </a:r>
            <a:r>
              <a:rPr lang="da-DK" sz="2800" dirty="0"/>
              <a:t> </a:t>
            </a:r>
            <a:r>
              <a:rPr lang="da-DK" sz="2800" dirty="0" err="1"/>
              <a:t>rather</a:t>
            </a:r>
            <a:r>
              <a:rPr lang="da-DK" sz="2800" dirty="0"/>
              <a:t> </a:t>
            </a:r>
            <a:r>
              <a:rPr lang="da-DK" sz="2800" dirty="0" err="1"/>
              <a:t>was</a:t>
            </a:r>
            <a:r>
              <a:rPr lang="da-DK" sz="2800" dirty="0"/>
              <a:t>)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  <a:cs typeface="Courier New" pitchFamily="49" charset="0"/>
              </a:rPr>
              <a:t>fix X at Y    </a:t>
            </a:r>
            <a:r>
              <a:rPr lang="da-DK" sz="2800" dirty="0" smtClean="0"/>
              <a:t>as </a:t>
            </a:r>
            <a:r>
              <a:rPr lang="da-DK" sz="2800" dirty="0" err="1"/>
              <a:t>move</a:t>
            </a:r>
            <a:r>
              <a:rPr lang="da-DK" sz="2800" dirty="0"/>
              <a:t> but </a:t>
            </a:r>
            <a:r>
              <a:rPr lang="da-DK" sz="2800" dirty="0" err="1"/>
              <a:t>disregard</a:t>
            </a:r>
            <a:endParaRPr lang="da-DK" sz="2800" dirty="0"/>
          </a:p>
          <a:p>
            <a:pPr>
              <a:buFontTx/>
              <a:buNone/>
            </a:pPr>
            <a:r>
              <a:rPr lang="da-DK" sz="2800" dirty="0"/>
              <a:t>                      </a:t>
            </a:r>
            <a:r>
              <a:rPr lang="da-DK" sz="2800" dirty="0" smtClean="0"/>
              <a:t>            </a:t>
            </a:r>
            <a:r>
              <a:rPr lang="da-DK" sz="2800" dirty="0" err="1"/>
              <a:t>subsequent</a:t>
            </a:r>
            <a:r>
              <a:rPr lang="da-DK" sz="2800" dirty="0"/>
              <a:t> </a:t>
            </a:r>
            <a:r>
              <a:rPr lang="da-DK" sz="2800" dirty="0" err="1"/>
              <a:t>moves</a:t>
            </a:r>
            <a:endParaRPr lang="da-DK" sz="2800" dirty="0"/>
          </a:p>
          <a:p>
            <a:pPr>
              <a:buFontTx/>
              <a:buNone/>
            </a:pPr>
            <a:r>
              <a:rPr lang="da-DK" sz="2800" dirty="0" err="1">
                <a:latin typeface="Courier New" pitchFamily="49" charset="0"/>
                <a:cs typeface="Courier New" pitchFamily="49" charset="0"/>
              </a:rPr>
              <a:t>refix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 X at Y  </a:t>
            </a:r>
            <a:r>
              <a:rPr lang="da-DK" sz="2800" dirty="0" smtClean="0"/>
              <a:t>as </a:t>
            </a:r>
            <a:r>
              <a:rPr lang="da-DK" sz="2800" dirty="0"/>
              <a:t>fix but for </a:t>
            </a:r>
            <a:r>
              <a:rPr lang="da-DK" sz="2800" dirty="0" err="1"/>
              <a:t>fixed</a:t>
            </a:r>
            <a:r>
              <a:rPr lang="da-DK" sz="2800" dirty="0"/>
              <a:t> </a:t>
            </a:r>
            <a:r>
              <a:rPr lang="da-DK" sz="2800" dirty="0" err="1"/>
              <a:t>objects</a:t>
            </a:r>
            <a:endParaRPr lang="da-DK" sz="2800" dirty="0"/>
          </a:p>
          <a:p>
            <a:pPr>
              <a:buFontTx/>
              <a:buNone/>
            </a:pPr>
            <a:r>
              <a:rPr lang="da-DK" sz="2800" dirty="0" err="1">
                <a:latin typeface="Courier New" pitchFamily="49" charset="0"/>
                <a:cs typeface="Courier New" pitchFamily="49" charset="0"/>
              </a:rPr>
              <a:t>unfix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 X  </a:t>
            </a:r>
            <a:r>
              <a:rPr lang="da-DK" sz="28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da-DK" sz="2800" dirty="0" err="1" smtClean="0"/>
              <a:t>allow</a:t>
            </a:r>
            <a:r>
              <a:rPr lang="da-DK" sz="2800" dirty="0" smtClean="0"/>
              <a:t> </a:t>
            </a:r>
            <a:r>
              <a:rPr lang="da-DK" sz="2800" dirty="0"/>
              <a:t>normal </a:t>
            </a:r>
            <a:r>
              <a:rPr lang="da-DK" sz="2800" dirty="0" err="1"/>
              <a:t>moves</a:t>
            </a:r>
            <a:endParaRPr lang="da-DK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Call-by-move</a:t>
            </a:r>
          </a:p>
        </p:txBody>
      </p:sp>
      <p:sp>
        <p:nvSpPr>
          <p:cNvPr id="43011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683568" y="1700808"/>
            <a:ext cx="3810000" cy="4114800"/>
          </a:xfrm>
        </p:spPr>
        <p:txBody>
          <a:bodyPr/>
          <a:lstStyle/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var B: </a:t>
            </a:r>
            <a:r>
              <a:rPr lang="da-DK" i="1" dirty="0" err="1">
                <a:latin typeface="Courier New" pitchFamily="49" charset="0"/>
                <a:cs typeface="Courier New" pitchFamily="49" charset="0"/>
              </a:rPr>
              <a:t>some</a:t>
            </a:r>
            <a:r>
              <a:rPr lang="da-DK" i="1" dirty="0">
                <a:latin typeface="Courier New" pitchFamily="49" charset="0"/>
                <a:cs typeface="Courier New" pitchFamily="49" charset="0"/>
              </a:rPr>
              <a:t> data </a:t>
            </a:r>
            <a:r>
              <a:rPr lang="da-DK" i="1" dirty="0" err="1">
                <a:latin typeface="Courier New" pitchFamily="49" charset="0"/>
                <a:cs typeface="Courier New" pitchFamily="49" charset="0"/>
              </a:rPr>
              <a:t>object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X.F[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B]</a:t>
            </a: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…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3012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X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operation F[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arg:T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loop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arg.g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[…]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exit </a:t>
            </a:r>
            <a:r>
              <a:rPr lang="da-DK" i="1" dirty="0" err="1" smtClean="0">
                <a:latin typeface="Courier New" pitchFamily="49" charset="0"/>
                <a:cs typeface="Courier New" pitchFamily="49" charset="0"/>
              </a:rPr>
              <a:t>after</a:t>
            </a:r>
            <a:endParaRPr lang="da-DK" i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i="1" dirty="0" err="1" smtClean="0">
                <a:latin typeface="Courier New" pitchFamily="49" charset="0"/>
                <a:cs typeface="Courier New" pitchFamily="49" charset="0"/>
              </a:rPr>
              <a:t>many</a:t>
            </a: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i="1" dirty="0">
                <a:latin typeface="Courier New" pitchFamily="49" charset="0"/>
                <a:cs typeface="Courier New" pitchFamily="49" charset="0"/>
              </a:rPr>
              <a:t>loops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end loop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end X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Call-by-visit</a:t>
            </a:r>
            <a:endParaRPr lang="da-DK" dirty="0"/>
          </a:p>
        </p:txBody>
      </p:sp>
      <p:sp>
        <p:nvSpPr>
          <p:cNvPr id="43011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var B: </a:t>
            </a:r>
            <a:r>
              <a:rPr lang="da-DK" i="1" dirty="0" err="1">
                <a:latin typeface="Courier New" pitchFamily="49" charset="0"/>
                <a:cs typeface="Courier New" pitchFamily="49" charset="0"/>
              </a:rPr>
              <a:t>some</a:t>
            </a:r>
            <a:r>
              <a:rPr lang="da-DK" i="1" dirty="0">
                <a:latin typeface="Courier New" pitchFamily="49" charset="0"/>
                <a:cs typeface="Courier New" pitchFamily="49" charset="0"/>
              </a:rPr>
              <a:t> data </a:t>
            </a:r>
            <a:r>
              <a:rPr lang="da-DK" i="1" dirty="0" err="1">
                <a:latin typeface="Courier New" pitchFamily="49" charset="0"/>
                <a:cs typeface="Courier New" pitchFamily="49" charset="0"/>
              </a:rPr>
              <a:t>object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X.F[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B]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X.F[visit B]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…</a:t>
            </a:r>
          </a:p>
        </p:txBody>
      </p:sp>
      <p:sp>
        <p:nvSpPr>
          <p:cNvPr id="43012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X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operation F[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arg:T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loop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arg.g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[…]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exit </a:t>
            </a:r>
            <a:r>
              <a:rPr lang="da-DK" i="1" dirty="0" err="1" smtClean="0">
                <a:latin typeface="Courier New" pitchFamily="49" charset="0"/>
                <a:cs typeface="Courier New" pitchFamily="49" charset="0"/>
              </a:rPr>
              <a:t>after</a:t>
            </a:r>
            <a:endParaRPr lang="da-DK" i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i="1" dirty="0" err="1" smtClean="0">
                <a:latin typeface="Courier New" pitchFamily="49" charset="0"/>
                <a:cs typeface="Courier New" pitchFamily="49" charset="0"/>
              </a:rPr>
              <a:t>many</a:t>
            </a: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i="1" dirty="0">
                <a:latin typeface="Courier New" pitchFamily="49" charset="0"/>
                <a:cs typeface="Courier New" pitchFamily="49" charset="0"/>
              </a:rPr>
              <a:t>loops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end loop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end X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How Many Calls of B?</a:t>
            </a:r>
          </a:p>
        </p:txBody>
      </p:sp>
      <p:sp>
        <p:nvSpPr>
          <p:cNvPr id="440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98500" y="1412776"/>
            <a:ext cx="7772400" cy="5256584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800" dirty="0" err="1"/>
              <a:t>Questions</a:t>
            </a:r>
            <a:r>
              <a:rPr lang="da-DK" sz="2800" dirty="0"/>
              <a:t>: given a normal PC </a:t>
            </a:r>
            <a:r>
              <a:rPr lang="da-DK" sz="2800" dirty="0" err="1"/>
              <a:t>enviroment</a:t>
            </a:r>
            <a:r>
              <a:rPr lang="da-DK" sz="2800" dirty="0"/>
              <a:t>, </a:t>
            </a:r>
            <a:r>
              <a:rPr lang="da-DK" sz="2800" dirty="0" err="1"/>
              <a:t>say</a:t>
            </a:r>
            <a:r>
              <a:rPr lang="da-DK" sz="2800" dirty="0"/>
              <a:t> 2 </a:t>
            </a:r>
            <a:r>
              <a:rPr lang="da-DK" sz="2800" dirty="0" err="1"/>
              <a:t>GHz</a:t>
            </a:r>
            <a:r>
              <a:rPr lang="da-DK" sz="2800" dirty="0"/>
              <a:t> CPU, </a:t>
            </a:r>
            <a:r>
              <a:rPr lang="da-DK" sz="2800" dirty="0" smtClean="0"/>
              <a:t>100 </a:t>
            </a:r>
            <a:r>
              <a:rPr lang="da-DK" sz="2800" dirty="0" err="1"/>
              <a:t>Mbit/s</a:t>
            </a:r>
            <a:r>
              <a:rPr lang="da-DK" sz="2800" dirty="0"/>
              <a:t> Ethernet, </a:t>
            </a:r>
            <a:r>
              <a:rPr lang="da-DK" sz="2800" dirty="0" err="1"/>
              <a:t>how</a:t>
            </a:r>
            <a:r>
              <a:rPr lang="da-DK" sz="2800" dirty="0"/>
              <a:t> </a:t>
            </a:r>
            <a:r>
              <a:rPr lang="da-DK" sz="2800" dirty="0" err="1"/>
              <a:t>many</a:t>
            </a:r>
            <a:r>
              <a:rPr lang="da-DK" sz="2800" dirty="0"/>
              <a:t> </a:t>
            </a:r>
            <a:r>
              <a:rPr lang="da-DK" sz="2800" dirty="0" err="1"/>
              <a:t>calls</a:t>
            </a:r>
            <a:r>
              <a:rPr lang="da-DK" sz="2800" dirty="0"/>
              <a:t> of a small (</a:t>
            </a:r>
            <a:r>
              <a:rPr lang="da-DK" sz="2800" dirty="0" err="1"/>
              <a:t>say</a:t>
            </a:r>
            <a:r>
              <a:rPr lang="da-DK" sz="2800" dirty="0"/>
              <a:t> 100 bytes) argument B </a:t>
            </a:r>
            <a:r>
              <a:rPr lang="da-DK" sz="2800" dirty="0" err="1"/>
              <a:t>before</a:t>
            </a:r>
            <a:r>
              <a:rPr lang="da-DK" sz="2800" dirty="0"/>
              <a:t> </a:t>
            </a:r>
            <a:r>
              <a:rPr lang="da-DK" sz="2800" dirty="0" err="1"/>
              <a:t>breakeven</a:t>
            </a:r>
            <a:r>
              <a:rPr lang="da-DK" sz="2800" dirty="0"/>
              <a:t>?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1,000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10,000</a:t>
            </a:r>
          </a:p>
          <a:p>
            <a:pPr>
              <a:lnSpc>
                <a:spcPct val="90000"/>
              </a:lnSpc>
            </a:pPr>
            <a:r>
              <a:rPr lang="da-DK" sz="2800" dirty="0" smtClean="0"/>
              <a:t>100,000</a:t>
            </a:r>
          </a:p>
          <a:p>
            <a:pPr>
              <a:lnSpc>
                <a:spcPct val="90000"/>
              </a:lnSpc>
            </a:pPr>
            <a:r>
              <a:rPr lang="da-DK" sz="2800" dirty="0" smtClean="0"/>
              <a:t>1,000,000</a:t>
            </a:r>
            <a:endParaRPr lang="da-DK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Return-by-move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When an operation creates a result object and knows it is for the caller’s use only, it can choose to return the parameter </a:t>
            </a:r>
            <a:r>
              <a:rPr lang="en-US" i="1" dirty="0" smtClean="0"/>
              <a:t>by move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Return-by-move is not necessary – but increases efficiency – </a:t>
            </a:r>
            <a:r>
              <a:rPr lang="en-US" i="1" dirty="0" smtClean="0"/>
              <a:t>why??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Killroy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Killroy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var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myNode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locate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self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var up: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[Nodes]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up &lt;-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myNode.getNodes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foreach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n in up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self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to 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foreach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Killroy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a-DK" dirty="0" err="1"/>
              <a:t>Object</a:t>
            </a:r>
            <a:r>
              <a:rPr lang="da-DK" dirty="0"/>
              <a:t>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itself</a:t>
            </a:r>
            <a:r>
              <a:rPr lang="da-DK" dirty="0"/>
              <a:t> to all </a:t>
            </a:r>
            <a:r>
              <a:rPr lang="da-DK" dirty="0" err="1"/>
              <a:t>available</a:t>
            </a:r>
            <a:r>
              <a:rPr lang="da-DK" dirty="0"/>
              <a:t> nodes</a:t>
            </a:r>
          </a:p>
          <a:p>
            <a:r>
              <a:rPr lang="da-DK" dirty="0" err="1"/>
              <a:t>On</a:t>
            </a:r>
            <a:r>
              <a:rPr lang="da-DK" dirty="0"/>
              <a:t> the original </a:t>
            </a:r>
            <a:r>
              <a:rPr lang="da-DK" dirty="0" err="1"/>
              <a:t>MicroVAX</a:t>
            </a:r>
            <a:r>
              <a:rPr lang="da-DK" dirty="0"/>
              <a:t> </a:t>
            </a:r>
            <a:r>
              <a:rPr lang="da-DK" dirty="0" smtClean="0"/>
              <a:t>( 1987) implementation</a:t>
            </a:r>
            <a:r>
              <a:rPr lang="da-DK" dirty="0"/>
              <a:t>: 20 </a:t>
            </a:r>
            <a:r>
              <a:rPr lang="da-DK" dirty="0" err="1" smtClean="0"/>
              <a:t>moves/second</a:t>
            </a:r>
            <a:r>
              <a:rPr lang="da-DK" dirty="0" smtClean="0"/>
              <a:t>!</a:t>
            </a:r>
            <a:endParaRPr lang="da-DK" dirty="0"/>
          </a:p>
          <a:p>
            <a:r>
              <a:rPr lang="da-DK" dirty="0"/>
              <a:t>Note: the </a:t>
            </a:r>
            <a:r>
              <a:rPr lang="da-DK" dirty="0" err="1"/>
              <a:t>thread</a:t>
            </a:r>
            <a:r>
              <a:rPr lang="da-DK" dirty="0"/>
              <a:t> (</a:t>
            </a:r>
            <a:r>
              <a:rPr lang="da-DK" dirty="0" err="1"/>
              <a:t>called</a:t>
            </a:r>
            <a:r>
              <a:rPr lang="da-DK" dirty="0"/>
              <a:t> a </a:t>
            </a:r>
            <a:r>
              <a:rPr lang="da-DK" dirty="0" err="1"/>
              <a:t>process</a:t>
            </a:r>
            <a:r>
              <a:rPr lang="da-DK" dirty="0"/>
              <a:t> in Emerald)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along</a:t>
            </a:r>
            <a:endParaRPr lang="da-DK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Attachment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Problem:</a:t>
            </a:r>
          </a:p>
          <a:p>
            <a:pPr>
              <a:buNone/>
            </a:pPr>
            <a:r>
              <a:rPr lang="en-US" dirty="0" smtClean="0"/>
              <a:t>	move an object but its </a:t>
            </a:r>
            <a:r>
              <a:rPr lang="en-US" i="1" dirty="0" smtClean="0"/>
              <a:t>internal</a:t>
            </a:r>
            <a:r>
              <a:rPr lang="en-US" dirty="0" smtClean="0"/>
              <a:t> data structure does </a:t>
            </a:r>
            <a:r>
              <a:rPr lang="en-US" i="1" dirty="0" smtClean="0"/>
              <a:t>not </a:t>
            </a:r>
            <a:r>
              <a:rPr lang="en-US" dirty="0" smtClean="0"/>
              <a:t>move along!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Classic example: </a:t>
            </a:r>
          </a:p>
          <a:p>
            <a:pPr>
              <a:buNone/>
            </a:pPr>
            <a:r>
              <a:rPr lang="en-US" dirty="0" smtClean="0"/>
              <a:t>	A tree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left, right: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data: …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Attached Tree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23528" y="1665288"/>
            <a:ext cx="8820472" cy="41148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attached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left, right: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data: …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Attachment: can it be decided automatically?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844824"/>
            <a:ext cx="3810000" cy="393526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Tree example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TreeNode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left, right	</a:t>
            </a:r>
            <a:endParaRPr lang="en-US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844824"/>
            <a:ext cx="3810000" cy="393526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Mail message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To</a:t>
            </a:r>
          </a:p>
          <a:p>
            <a:pPr>
              <a:buNone/>
            </a:pPr>
            <a:r>
              <a:rPr lang="en-US" dirty="0" smtClean="0"/>
              <a:t>From</a:t>
            </a:r>
          </a:p>
          <a:p>
            <a:pPr>
              <a:buNone/>
            </a:pPr>
            <a:r>
              <a:rPr lang="en-US" dirty="0" smtClean="0"/>
              <a:t>Subject</a:t>
            </a:r>
          </a:p>
          <a:p>
            <a:pPr>
              <a:buNone/>
            </a:pPr>
            <a:r>
              <a:rPr lang="en-US" dirty="0" smtClean="0"/>
              <a:t>Body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Attachment costs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7772400" cy="4644032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Attachment has NO run-time cost!</a:t>
            </a:r>
          </a:p>
          <a:p>
            <a:pPr>
              <a:buNone/>
            </a:pPr>
            <a:r>
              <a:rPr lang="en-US" dirty="0" smtClean="0"/>
              <a:t>Just a bit in the DESCRIPTOR for an object.</a:t>
            </a:r>
          </a:p>
          <a:p>
            <a:pPr>
              <a:buNone/>
            </a:pPr>
            <a:r>
              <a:rPr lang="en-US" dirty="0" smtClean="0"/>
              <a:t>One bit for each variable.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Better: compiler </a:t>
            </a:r>
            <a:r>
              <a:rPr lang="en-US" i="1" dirty="0" smtClean="0"/>
              <a:t>sorts</a:t>
            </a:r>
            <a:r>
              <a:rPr lang="en-US" dirty="0" smtClean="0"/>
              <a:t> by attached bit – then merely two integers, e.g.,</a:t>
            </a:r>
          </a:p>
          <a:p>
            <a:pPr>
              <a:buNone/>
            </a:pPr>
            <a:r>
              <a:rPr lang="en-US" dirty="0" smtClean="0"/>
              <a:t>		5 attached variables</a:t>
            </a:r>
          </a:p>
          <a:p>
            <a:pPr>
              <a:buNone/>
            </a:pPr>
            <a:r>
              <a:rPr lang="en-US" dirty="0" smtClean="0"/>
              <a:t>		4 non-attached variables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Dynamic Attachment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X: …  &lt;- </a:t>
            </a:r>
            <a:r>
              <a:rPr lang="en-US" i="1" dirty="0" smtClean="0">
                <a:latin typeface="Courier New" pitchFamily="49" charset="0"/>
                <a:cs typeface="Courier New" pitchFamily="49" charset="0"/>
              </a:rPr>
              <a:t>something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attached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…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None/>
            </a:pPr>
            <a:r>
              <a:rPr lang="en-US" dirty="0" smtClean="0">
                <a:cs typeface="Courier New" pitchFamily="49" charset="0"/>
              </a:rPr>
              <a:t>Join: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X</a:t>
            </a:r>
            <a:endParaRPr lang="en-US" dirty="0" smtClean="0"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cs typeface="Courier New" pitchFamily="49" charset="0"/>
              </a:rPr>
              <a:t>Leave: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NIL</a:t>
            </a:r>
            <a:endParaRPr lang="en-US" dirty="0" smtClean="0"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2737</TotalTime>
  <Words>446</Words>
  <Application>Microsoft Office PowerPoint</Application>
  <PresentationFormat>On-screen Show (4:3)</PresentationFormat>
  <Paragraphs>126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Courier New</vt:lpstr>
      <vt:lpstr>Times New Roman</vt:lpstr>
      <vt:lpstr>Marble</vt:lpstr>
      <vt:lpstr>Emerald - et OO-språk for distribuerte applikasjoner Review – Concurrency - Mobility</vt:lpstr>
      <vt:lpstr>Mobility and Location Concepts</vt:lpstr>
      <vt:lpstr>Call-by-move</vt:lpstr>
      <vt:lpstr>Call-by-visit</vt:lpstr>
      <vt:lpstr>How Many Calls of B?</vt:lpstr>
      <vt:lpstr>Return-by-move</vt:lpstr>
      <vt:lpstr>Killroy</vt:lpstr>
      <vt:lpstr>Attachment</vt:lpstr>
      <vt:lpstr>Tree</vt:lpstr>
      <vt:lpstr>Attached Tree</vt:lpstr>
      <vt:lpstr>Attachment: can it be decided automatically?</vt:lpstr>
      <vt:lpstr>Attachment costs</vt:lpstr>
      <vt:lpstr>Dynamic Attachment</vt:lpstr>
    </vt:vector>
  </TitlesOfParts>
  <Company>DIKU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Jul</cp:lastModifiedBy>
  <cp:revision>34</cp:revision>
  <cp:lastPrinted>1601-01-01T00:00:00Z</cp:lastPrinted>
  <dcterms:created xsi:type="dcterms:W3CDTF">2003-09-26T05:07:47Z</dcterms:created>
  <dcterms:modified xsi:type="dcterms:W3CDTF">2015-02-18T00:23:43Z</dcterms:modified>
</cp:coreProperties>
</file>