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76" r:id="rId4"/>
    <p:sldId id="259" r:id="rId5"/>
    <p:sldId id="277" r:id="rId6"/>
    <p:sldId id="278" r:id="rId7"/>
    <p:sldId id="263" r:id="rId8"/>
    <p:sldId id="268" r:id="rId9"/>
    <p:sldId id="264" r:id="rId10"/>
    <p:sldId id="265" r:id="rId11"/>
    <p:sldId id="266" r:id="rId12"/>
    <p:sldId id="267" r:id="rId13"/>
    <p:sldId id="279" r:id="rId14"/>
    <p:sldId id="280" r:id="rId15"/>
    <p:sldId id="281" r:id="rId16"/>
    <p:sldId id="282" r:id="rId17"/>
    <p:sldId id="283" r:id="rId18"/>
    <p:sldId id="284" r:id="rId19"/>
    <p:sldId id="262" r:id="rId20"/>
    <p:sldId id="285" r:id="rId21"/>
    <p:sldId id="286" r:id="rId22"/>
    <p:sldId id="288" r:id="rId23"/>
    <p:sldId id="287" r:id="rId24"/>
    <p:sldId id="289" r:id="rId25"/>
    <p:sldId id="275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7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88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53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5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12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47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6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8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21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4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64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49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67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07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68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3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41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91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62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4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26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24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27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07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035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7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01-02-2015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</a:t>
            </a:r>
            <a:r>
              <a:rPr lang="nb-NO" dirty="0" smtClean="0"/>
              <a:t>2015</a:t>
            </a:r>
            <a:endParaRPr lang="nb-NO" dirty="0" smtClean="0"/>
          </a:p>
          <a:p>
            <a:r>
              <a:rPr lang="nb-NO" dirty="0" smtClean="0"/>
              <a:t>Professor II Eric Jul</a:t>
            </a:r>
          </a:p>
          <a:p>
            <a:r>
              <a:rPr lang="nb-NO" dirty="0" smtClean="0"/>
              <a:t>Forelesning </a:t>
            </a:r>
            <a:r>
              <a:rPr lang="nb-NO" dirty="0" smtClean="0"/>
              <a:t>F2 </a:t>
            </a:r>
            <a:r>
              <a:rPr lang="nb-NO" dirty="0" smtClean="0"/>
              <a:t>– </a:t>
            </a:r>
            <a:r>
              <a:rPr lang="nb-NO" dirty="0" smtClean="0"/>
              <a:t>2014-02-02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Eric Jul, Professor </a:t>
            </a:r>
            <a:r>
              <a:rPr lang="nb-NO" dirty="0" smtClean="0"/>
              <a:t>II,</a:t>
            </a:r>
          </a:p>
          <a:p>
            <a:r>
              <a:rPr lang="nb-NO" dirty="0" smtClean="0"/>
              <a:t>Til </a:t>
            </a:r>
            <a:r>
              <a:rPr lang="nb-NO" dirty="0" smtClean="0"/>
              <a:t>daglig: Bell Labs, Dublin, Ireland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Hvem var her IKKE første gang?</a:t>
            </a: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ericbj@ifi.uio.no</a:t>
            </a:r>
            <a:endParaRPr lang="nb-NO" dirty="0" smtClean="0"/>
          </a:p>
          <a:p>
            <a:r>
              <a:rPr lang="nb-NO" dirty="0" smtClean="0"/>
              <a:t>Haster? SMS til +45 40 25 16 50</a:t>
            </a:r>
          </a:p>
          <a:p>
            <a:r>
              <a:rPr lang="nb-NO" dirty="0" smtClean="0"/>
              <a:t>Skypeid: ericbjul – efter </a:t>
            </a:r>
            <a:r>
              <a:rPr lang="nb-NO" dirty="0" err="1" smtClean="0"/>
              <a:t>aftale</a:t>
            </a:r>
            <a:endParaRPr lang="nb-NO" dirty="0" smtClean="0"/>
          </a:p>
          <a:p>
            <a:r>
              <a:rPr lang="nb-NO" dirty="0" err="1" smtClean="0"/>
              <a:t>Viber</a:t>
            </a:r>
            <a:r>
              <a:rPr lang="nb-NO" dirty="0" smtClean="0"/>
              <a:t>:</a:t>
            </a:r>
            <a:r>
              <a:rPr lang="en-US" dirty="0" smtClean="0"/>
              <a:t> +4540251650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Magnus, hjelpelærer: </a:t>
            </a:r>
            <a:r>
              <a:rPr lang="nb-NO" dirty="0" smtClean="0"/>
              <a:t>kan hjelpe med det praktiske</a:t>
            </a:r>
          </a:p>
          <a:p>
            <a:pPr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Kurs om Distribuerete Objekter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Følgende mandage:</a:t>
            </a:r>
          </a:p>
          <a:p>
            <a:r>
              <a:rPr lang="nb-NO" dirty="0" smtClean="0"/>
              <a:t>19</a:t>
            </a:r>
            <a:r>
              <a:rPr lang="nb-NO" dirty="0" smtClean="0"/>
              <a:t>/1 </a:t>
            </a:r>
            <a:r>
              <a:rPr lang="nb-NO" dirty="0" smtClean="0"/>
              <a:t>– </a:t>
            </a:r>
            <a:r>
              <a:rPr lang="nb-NO" dirty="0" smtClean="0"/>
              <a:t>2015, store Aud., Nygaards hus</a:t>
            </a:r>
            <a:endParaRPr lang="nb-NO" dirty="0" smtClean="0"/>
          </a:p>
          <a:p>
            <a:r>
              <a:rPr lang="nb-NO" dirty="0"/>
              <a:t>2</a:t>
            </a:r>
            <a:r>
              <a:rPr lang="nb-NO" dirty="0" smtClean="0"/>
              <a:t>/2 </a:t>
            </a:r>
            <a:r>
              <a:rPr lang="nb-NO" dirty="0" smtClean="0"/>
              <a:t>– </a:t>
            </a:r>
            <a:r>
              <a:rPr lang="nb-NO" dirty="0" smtClean="0"/>
              <a:t>2015, Perl, OJD</a:t>
            </a:r>
            <a:endParaRPr lang="nb-NO" dirty="0" smtClean="0"/>
          </a:p>
          <a:p>
            <a:r>
              <a:rPr lang="nb-NO" dirty="0" smtClean="0"/>
              <a:t>16</a:t>
            </a:r>
            <a:r>
              <a:rPr lang="nb-NO" dirty="0" smtClean="0"/>
              <a:t>/2 </a:t>
            </a:r>
            <a:r>
              <a:rPr lang="nb-NO" dirty="0" smtClean="0"/>
              <a:t>– </a:t>
            </a:r>
            <a:r>
              <a:rPr lang="nb-NO" dirty="0" smtClean="0"/>
              <a:t>2015, Perl, OJD</a:t>
            </a:r>
          </a:p>
          <a:p>
            <a:pPr marL="0" indent="0">
              <a:buNone/>
            </a:pPr>
            <a:r>
              <a:rPr lang="nb-NO" dirty="0" smtClean="0"/>
              <a:t>Forventet:</a:t>
            </a:r>
            <a:endParaRPr lang="nb-NO" dirty="0" smtClean="0"/>
          </a:p>
          <a:p>
            <a:r>
              <a:rPr lang="nb-NO" dirty="0" smtClean="0"/>
              <a:t>16/3 </a:t>
            </a:r>
            <a:r>
              <a:rPr lang="nb-NO" dirty="0" smtClean="0"/>
              <a:t>– </a:t>
            </a:r>
            <a:r>
              <a:rPr lang="nb-NO" dirty="0" smtClean="0"/>
              <a:t>2015</a:t>
            </a:r>
            <a:endParaRPr lang="nb-NO" dirty="0" smtClean="0"/>
          </a:p>
          <a:p>
            <a:r>
              <a:rPr lang="nb-NO" dirty="0" smtClean="0"/>
              <a:t>20/4 </a:t>
            </a:r>
            <a:r>
              <a:rPr lang="nb-NO" dirty="0" smtClean="0"/>
              <a:t>– </a:t>
            </a:r>
            <a:r>
              <a:rPr lang="nb-NO" dirty="0" smtClean="0"/>
              <a:t>2015 </a:t>
            </a:r>
            <a:r>
              <a:rPr lang="nb-NO" i="1" dirty="0" smtClean="0"/>
              <a:t>eller </a:t>
            </a:r>
            <a:r>
              <a:rPr lang="nb-NO" dirty="0" smtClean="0"/>
              <a:t>27/4 – 2015</a:t>
            </a:r>
            <a:endParaRPr lang="nb-NO" dirty="0" smtClean="0"/>
          </a:p>
          <a:p>
            <a:pPr>
              <a:buNone/>
            </a:pPr>
            <a:r>
              <a:rPr lang="nb-NO" dirty="0" smtClean="0"/>
              <a:t>Klokken  </a:t>
            </a:r>
            <a:r>
              <a:rPr lang="nb-NO" dirty="0" smtClean="0"/>
              <a:t>10.15 </a:t>
            </a:r>
            <a:r>
              <a:rPr lang="nb-NO" dirty="0" smtClean="0"/>
              <a:t>– </a:t>
            </a:r>
            <a:r>
              <a:rPr lang="nb-NO" dirty="0" err="1" smtClean="0"/>
              <a:t>ca</a:t>
            </a:r>
            <a:r>
              <a:rPr lang="nb-NO" dirty="0" smtClean="0"/>
              <a:t> 16-17.</a:t>
            </a:r>
            <a:endParaRPr lang="nb-NO" dirty="0" smtClean="0"/>
          </a:p>
          <a:p>
            <a:pPr>
              <a:buNone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Her!?!? Men se websiderne.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Øvelsestimer: med Khiem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mød op til øvelserne!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Principper om distribuerete objekter.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Anvender et gennemgående språk: Emerald.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Emerald er et værktøj, et eksempel – Emerald er i sig selv IKKE formålet med kurs.</a:t>
            </a: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Rapporter</a:t>
            </a:r>
          </a:p>
          <a:p>
            <a:r>
              <a:rPr lang="nb-NO" smtClean="0"/>
              <a:t>Artikler</a:t>
            </a:r>
          </a:p>
          <a:p>
            <a:endParaRPr lang="nb-NO" smtClean="0"/>
          </a:p>
          <a:p>
            <a:pPr>
              <a:buNone/>
            </a:pPr>
            <a:r>
              <a:rPr lang="nb-NO" smtClean="0">
                <a:hlinkClick r:id="rId3"/>
              </a:rPr>
              <a:t>www.emeraldprogramminglanguage.org</a:t>
            </a:r>
            <a:endParaRPr lang="nb-NO" smtClean="0"/>
          </a:p>
          <a:p>
            <a:pPr>
              <a:buNone/>
            </a:pPr>
            <a:endParaRPr lang="nb-NO" smtClean="0"/>
          </a:p>
          <a:p>
            <a:pPr>
              <a:buNone/>
            </a:pPr>
            <a:r>
              <a:rPr lang="nb-NO" smtClean="0"/>
              <a:t>www.sourceforge.org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</a:t>
            </a:r>
            <a:endParaRPr lang="en-US" dirty="0" smtClean="0"/>
          </a:p>
          <a:p>
            <a:r>
              <a:rPr lang="en-US" dirty="0" err="1" smtClean="0"/>
              <a:t>øvelser</a:t>
            </a:r>
            <a:r>
              <a:rPr lang="en-US" dirty="0" smtClean="0"/>
              <a:t> (</a:t>
            </a:r>
            <a:r>
              <a:rPr lang="en-US" dirty="0" err="1" smtClean="0"/>
              <a:t>vigtigt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(</a:t>
            </a:r>
            <a:r>
              <a:rPr lang="en-US" dirty="0" err="1" smtClean="0"/>
              <a:t>mycket</a:t>
            </a:r>
            <a:r>
              <a:rPr lang="en-US" dirty="0" smtClean="0"/>
              <a:t> </a:t>
            </a:r>
            <a:r>
              <a:rPr lang="en-US" dirty="0" err="1" smtClean="0"/>
              <a:t>vigtigt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har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installeret</a:t>
            </a:r>
            <a:r>
              <a:rPr lang="en-US" dirty="0" smtClean="0"/>
              <a:t> Emerald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kørt</a:t>
            </a:r>
            <a:r>
              <a:rPr lang="en-US" dirty="0" smtClean="0"/>
              <a:t> Hello World?</a:t>
            </a:r>
          </a:p>
          <a:p>
            <a:pPr lvl="1"/>
            <a:r>
              <a:rPr lang="en-US" dirty="0" err="1" smtClean="0"/>
              <a:t>gennemført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opgaverne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Modul</a:t>
            </a:r>
            <a:r>
              <a:rPr lang="en-US" b="1" dirty="0" smtClean="0"/>
              <a:t>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0770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</a:t>
            </a:r>
            <a:r>
              <a:rPr lang="en-US" dirty="0" smtClean="0"/>
              <a:t>primitives</a:t>
            </a:r>
          </a:p>
          <a:p>
            <a:r>
              <a:rPr lang="en-US" dirty="0" smtClean="0"/>
              <a:t>Planetlab</a:t>
            </a: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Font typeface="Arial" charset="0"/>
              <a:buNone/>
            </a:pP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Take-home exam</a:t>
            </a:r>
          </a:p>
          <a:p>
            <a:r>
              <a:rPr lang="da-DK" dirty="0" smtClean="0"/>
              <a:t>Guest lecturer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gang: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 in Emerald</a:t>
            </a:r>
          </a:p>
          <a:p>
            <a:r>
              <a:rPr lang="en-US" dirty="0" smtClean="0"/>
              <a:t>Principles for concurrency</a:t>
            </a:r>
          </a:p>
          <a:p>
            <a:r>
              <a:rPr lang="en-US" dirty="0" smtClean="0"/>
              <a:t>Distribution</a:t>
            </a:r>
          </a:p>
          <a:p>
            <a:r>
              <a:rPr lang="en-US" dirty="0" smtClean="0"/>
              <a:t>Planetlab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Distribution?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Trends:</a:t>
            </a:r>
          </a:p>
          <a:p>
            <a:r>
              <a:rPr lang="en-US" dirty="0" smtClean="0"/>
              <a:t>Moore’s law (1965): 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every year</a:t>
            </a:r>
          </a:p>
          <a:p>
            <a:r>
              <a:rPr lang="en-US" dirty="0" smtClean="0"/>
              <a:t>Modified Moore’s Law (1975): 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one to two years</a:t>
            </a:r>
          </a:p>
          <a:p>
            <a:pPr>
              <a:buNone/>
            </a:pPr>
            <a:r>
              <a:rPr lang="en-US" dirty="0" smtClean="0"/>
              <a:t>Consequence: Number of machine cycles has doubled every 1-2 years since 1959.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 consequence of Moore’s Law has been that CPUs from 1959 to 2005 increased in clock frequency at the same rate as the increase in transistors.</a:t>
            </a:r>
          </a:p>
          <a:p>
            <a:pPr>
              <a:buNone/>
            </a:pPr>
            <a:r>
              <a:rPr lang="en-US" dirty="0" smtClean="0"/>
              <a:t>However, from 2005 clock frequencies has leveled </a:t>
            </a:r>
            <a:r>
              <a:rPr lang="en-US" i="1" dirty="0" smtClean="0"/>
              <a:t>completely off</a:t>
            </a:r>
            <a:r>
              <a:rPr lang="en-US" dirty="0" smtClean="0"/>
              <a:t> at about 3 GHz.</a:t>
            </a:r>
          </a:p>
          <a:p>
            <a:pPr>
              <a:buNone/>
            </a:pPr>
            <a:r>
              <a:rPr lang="en-US" dirty="0" smtClean="0"/>
              <a:t>Instead, the number of </a:t>
            </a:r>
            <a:r>
              <a:rPr lang="en-US" i="1" dirty="0" smtClean="0"/>
              <a:t>cores</a:t>
            </a:r>
            <a:r>
              <a:rPr lang="en-US" dirty="0" smtClean="0"/>
              <a:t> doubles every 1-2 years.</a:t>
            </a:r>
          </a:p>
          <a:p>
            <a:pPr>
              <a:buNone/>
            </a:pPr>
            <a:r>
              <a:rPr lang="en-US" dirty="0" smtClean="0"/>
              <a:t>Summary: </a:t>
            </a:r>
            <a:r>
              <a:rPr lang="en-US" i="1" dirty="0" smtClean="0"/>
              <a:t>Cycles/second </a:t>
            </a:r>
            <a:r>
              <a:rPr lang="en-US" dirty="0" smtClean="0"/>
              <a:t> doubles every 1-2 years from 1959 to (estimated) 2018!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of Light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light is approximately 300,000 km/s</a:t>
            </a:r>
          </a:p>
          <a:p>
            <a:r>
              <a:rPr lang="en-US" b="1" dirty="0" smtClean="0"/>
              <a:t>Exact</a:t>
            </a:r>
            <a:r>
              <a:rPr lang="en-US" dirty="0" smtClean="0"/>
              <a:t> definition: c = 299,792,458 m/s in vacuum.</a:t>
            </a:r>
          </a:p>
          <a:p>
            <a:r>
              <a:rPr lang="en-US" dirty="0" smtClean="0"/>
              <a:t>In copper and optical fiber: about 1/3 slower.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In a nanosecond, light moves about 30 cm, i.e</a:t>
            </a:r>
            <a:r>
              <a:rPr lang="en-US" smtClean="0"/>
              <a:t>., about </a:t>
            </a:r>
            <a:r>
              <a:rPr lang="en-US" dirty="0" smtClean="0"/>
              <a:t>1 foot, so  1 ns is a “light-foot”!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two machines are 2 meters apart, latency due to speed of light is approximately 10 nanoseconds ((2/3)</a:t>
            </a:r>
            <a:r>
              <a:rPr lang="en-GB" dirty="0" smtClean="0"/>
              <a:t>*</a:t>
            </a:r>
            <a:r>
              <a:rPr lang="en-US" dirty="0" smtClean="0"/>
              <a:t>(3m) / (3x10</a:t>
            </a:r>
            <a:r>
              <a:rPr lang="en-US" baseline="30000" dirty="0" smtClean="0"/>
              <a:t>9</a:t>
            </a:r>
            <a:r>
              <a:rPr lang="en-US" dirty="0" smtClean="0"/>
              <a:t>m/s))</a:t>
            </a:r>
          </a:p>
          <a:p>
            <a:pPr>
              <a:buNone/>
            </a:pPr>
            <a:r>
              <a:rPr lang="en-US" dirty="0" smtClean="0"/>
              <a:t>Now measure “distance” in </a:t>
            </a:r>
            <a:r>
              <a:rPr lang="en-US" i="1" dirty="0" smtClean="0"/>
              <a:t>CPU cycles: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 1980: Intel 8080 1MHz CPU: 1/100 cycle</a:t>
            </a:r>
          </a:p>
          <a:p>
            <a:pPr>
              <a:buNone/>
            </a:pPr>
            <a:r>
              <a:rPr lang="en-US" dirty="0" smtClean="0"/>
              <a:t>In 2005: Intel Pentium 3GHz CPU: 30 cycles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Exploding Universe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Chocking Consequence:</a:t>
            </a:r>
          </a:p>
          <a:p>
            <a:pPr>
              <a:buNone/>
            </a:pPr>
            <a:r>
              <a:rPr lang="en-US" dirty="0" smtClean="0"/>
              <a:t>If any two computers at a fixed distance (in meters) are upgraded often then they will </a:t>
            </a:r>
            <a:r>
              <a:rPr lang="en-US" i="1" dirty="0" smtClean="0"/>
              <a:t>appear</a:t>
            </a:r>
            <a:r>
              <a:rPr lang="en-US" dirty="0" smtClean="0"/>
              <a:t> to move away from each other </a:t>
            </a:r>
            <a:r>
              <a:rPr lang="en-US" i="1" dirty="0" smtClean="0"/>
              <a:t>exponentially</a:t>
            </a:r>
            <a:r>
              <a:rPr lang="en-US" dirty="0" smtClean="0"/>
              <a:t> as measured in </a:t>
            </a:r>
            <a:r>
              <a:rPr lang="en-US" i="1" dirty="0" smtClean="0"/>
              <a:t>clock cycles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THUS everyone must use distributed techniques!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speed of light is, </a:t>
            </a:r>
            <a:r>
              <a:rPr lang="en-US" i="1" dirty="0" smtClean="0"/>
              <a:t>sadly,</a:t>
            </a:r>
            <a:r>
              <a:rPr lang="en-US" dirty="0" smtClean="0"/>
              <a:t> </a:t>
            </a:r>
            <a:r>
              <a:rPr lang="en-US" i="1" dirty="0" smtClean="0"/>
              <a:t>way, WAY too slow!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hi – ho</a:t>
            </a:r>
          </a:p>
          <a:p>
            <a:r>
              <a:rPr lang="en-US" dirty="0" smtClean="0"/>
              <a:t>Programmer en barrier </a:t>
            </a:r>
            <a:r>
              <a:rPr lang="en-US" dirty="0" err="1" smtClean="0"/>
              <a:t>i</a:t>
            </a:r>
            <a:r>
              <a:rPr lang="en-US" dirty="0" smtClean="0"/>
              <a:t> Emerald, test med program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4 processer,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</a:t>
            </a:r>
            <a:r>
              <a:rPr lang="en-US" dirty="0" err="1" smtClean="0"/>
              <a:t>gentagne</a:t>
            </a:r>
            <a:r>
              <a:rPr lang="en-US" dirty="0" smtClean="0"/>
              <a:t> </a:t>
            </a:r>
            <a:r>
              <a:rPr lang="en-US" dirty="0" err="1" smtClean="0"/>
              <a:t>gange</a:t>
            </a:r>
            <a:r>
              <a:rPr lang="en-US" dirty="0" smtClean="0"/>
              <a:t>,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 de </a:t>
            </a:r>
            <a:r>
              <a:rPr lang="en-US" dirty="0" err="1" smtClean="0"/>
              <a:t>prøver</a:t>
            </a:r>
            <a:r>
              <a:rPr lang="en-US" dirty="0" smtClean="0"/>
              <a:t> at </a:t>
            </a:r>
            <a:r>
              <a:rPr lang="en-US" dirty="0" err="1" smtClean="0"/>
              <a:t>passerer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igen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de </a:t>
            </a:r>
            <a:r>
              <a:rPr lang="en-US" dirty="0" err="1" smtClean="0"/>
              <a:t>passerer</a:t>
            </a:r>
            <a:r>
              <a:rPr lang="en-US" dirty="0" smtClean="0"/>
              <a:t>. </a:t>
            </a:r>
            <a:r>
              <a:rPr lang="en-US" dirty="0" err="1" smtClean="0"/>
              <a:t>Endnu</a:t>
            </a:r>
            <a:r>
              <a:rPr lang="en-US" dirty="0" smtClean="0"/>
              <a:t> en process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udløser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. </a:t>
            </a:r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Programmer en producer-consumer-med-buffer </a:t>
            </a:r>
            <a:r>
              <a:rPr lang="en-US" dirty="0" err="1" smtClean="0"/>
              <a:t>i</a:t>
            </a:r>
            <a:r>
              <a:rPr lang="en-US" dirty="0" smtClean="0"/>
              <a:t> Emerald. Send </a:t>
            </a:r>
            <a:r>
              <a:rPr lang="en-US" dirty="0" err="1" smtClean="0"/>
              <a:t>tallene</a:t>
            </a:r>
            <a:r>
              <a:rPr lang="en-US" dirty="0" smtClean="0"/>
              <a:t> 1-30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bufferen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producer </a:t>
            </a:r>
            <a:r>
              <a:rPr lang="en-US" dirty="0" err="1" smtClean="0"/>
              <a:t>og</a:t>
            </a:r>
            <a:r>
              <a:rPr lang="en-US" dirty="0" smtClean="0"/>
              <a:t> consumer </a:t>
            </a:r>
            <a:r>
              <a:rPr lang="en-US" dirty="0" err="1" smtClean="0"/>
              <a:t>hhv</a:t>
            </a:r>
            <a:r>
              <a:rPr lang="en-US" dirty="0" smtClean="0"/>
              <a:t>. </a:t>
            </a:r>
            <a:r>
              <a:rPr lang="en-US" dirty="0" err="1" smtClean="0"/>
              <a:t>hver</a:t>
            </a:r>
            <a:r>
              <a:rPr lang="en-US" dirty="0" smtClean="0"/>
              <a:t> 3. </a:t>
            </a:r>
            <a:r>
              <a:rPr lang="en-US" dirty="0" err="1" smtClean="0"/>
              <a:t>og</a:t>
            </a:r>
            <a:r>
              <a:rPr lang="en-US" dirty="0" smtClean="0"/>
              <a:t> 5. gang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100 ms (</a:t>
            </a:r>
            <a:r>
              <a:rPr lang="en-US" dirty="0" err="1" smtClean="0"/>
              <a:t>brug</a:t>
            </a:r>
            <a:r>
              <a:rPr lang="en-US" dirty="0" smtClean="0"/>
              <a:t> </a:t>
            </a:r>
            <a:r>
              <a:rPr lang="en-US" i="1" dirty="0" smtClean="0"/>
              <a:t>delay</a:t>
            </a:r>
            <a:r>
              <a:rPr lang="en-US" dirty="0" smtClean="0"/>
              <a:t>). Lad </a:t>
            </a:r>
            <a:r>
              <a:rPr lang="en-US" dirty="0" err="1" smtClean="0"/>
              <a:t>bufferen</a:t>
            </a:r>
            <a:r>
              <a:rPr lang="en-US" dirty="0" smtClean="0"/>
              <a:t> </a:t>
            </a:r>
            <a:r>
              <a:rPr lang="en-US" dirty="0" err="1" smtClean="0"/>
              <a:t>udskrive</a:t>
            </a:r>
            <a:r>
              <a:rPr lang="en-US" dirty="0" smtClean="0"/>
              <a:t>, </a:t>
            </a:r>
            <a:r>
              <a:rPr lang="en-US" dirty="0" err="1" smtClean="0"/>
              <a:t>når</a:t>
            </a:r>
            <a:r>
              <a:rPr lang="en-US" dirty="0" smtClean="0"/>
              <a:t> den </a:t>
            </a:r>
            <a:r>
              <a:rPr lang="en-US" dirty="0" err="1" smtClean="0"/>
              <a:t>indsætter</a:t>
            </a:r>
            <a:r>
              <a:rPr lang="en-US" dirty="0" smtClean="0"/>
              <a:t>/</a:t>
            </a:r>
            <a:r>
              <a:rPr lang="en-US" dirty="0" err="1" smtClean="0"/>
              <a:t>fjerner</a:t>
            </a:r>
            <a:r>
              <a:rPr lang="en-US" dirty="0" smtClean="0"/>
              <a:t> et element. </a:t>
            </a:r>
            <a:r>
              <a:rPr lang="en-US" dirty="0" err="1" smtClean="0"/>
              <a:t>Brug</a:t>
            </a:r>
            <a:r>
              <a:rPr lang="en-US" dirty="0" smtClean="0"/>
              <a:t> array. Max 2 </a:t>
            </a:r>
            <a:r>
              <a:rPr lang="en-US" dirty="0" err="1" smtClean="0"/>
              <a:t>elementer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Afleveringsfrist</a:t>
            </a:r>
            <a:r>
              <a:rPr lang="en-US" dirty="0" smtClean="0"/>
              <a:t>, ??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smtClean="0"/>
              <a:t> ??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2890</TotalTime>
  <Words>894</Words>
  <Application>Microsoft Office PowerPoint</Application>
  <PresentationFormat>On-screen Show (4:3)</PresentationFormat>
  <Paragraphs>184</Paragraphs>
  <Slides>25</Slides>
  <Notes>25</Notes>
  <HiddenSlides>6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Denne gang:</vt:lpstr>
      <vt:lpstr>Why Distribution?</vt:lpstr>
      <vt:lpstr>CPUs</vt:lpstr>
      <vt:lpstr>Speed of Light</vt:lpstr>
      <vt:lpstr>Latency</vt:lpstr>
      <vt:lpstr>Exploding Universe</vt:lpstr>
      <vt:lpstr>Opgavesæt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26</cp:revision>
  <dcterms:created xsi:type="dcterms:W3CDTF">2010-01-24T14:36:33Z</dcterms:created>
  <dcterms:modified xsi:type="dcterms:W3CDTF">2015-02-01T23:59:07Z</dcterms:modified>
</cp:coreProperties>
</file>