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61" r:id="rId6"/>
    <p:sldId id="263" r:id="rId7"/>
    <p:sldId id="268" r:id="rId8"/>
    <p:sldId id="264" r:id="rId9"/>
    <p:sldId id="265" r:id="rId10"/>
    <p:sldId id="266" r:id="rId11"/>
    <p:sldId id="267" r:id="rId12"/>
    <p:sldId id="274" r:id="rId13"/>
    <p:sldId id="269" r:id="rId14"/>
    <p:sldId id="271" r:id="rId15"/>
    <p:sldId id="272" r:id="rId16"/>
    <p:sldId id="273" r:id="rId17"/>
    <p:sldId id="262" r:id="rId18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22-01-2012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22-01-2012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22-01-2012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22-01-2012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22-01-2012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22-01-2012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22-01-2012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22-01-2012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22-01-2012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22-01-2012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22-01-2012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22-01-2012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22-01-2012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Distribuerte Objekter</a:t>
            </a:r>
            <a:endParaRPr lang="nb-NO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mtClean="0"/>
              <a:t>Våren 2011</a:t>
            </a:r>
            <a:endParaRPr lang="nb-NO" dirty="0" smtClean="0"/>
          </a:p>
          <a:p>
            <a:r>
              <a:rPr lang="nb-NO" dirty="0" smtClean="0"/>
              <a:t>Professor II Eric Jul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Eric Jul, Professor II;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daglig</a:t>
            </a:r>
            <a:r>
              <a:rPr lang="en-US" dirty="0" smtClean="0"/>
              <a:t>: Bell Labs, Dublin, Ireland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Tor Ivar Johansen, </a:t>
            </a:r>
            <a:r>
              <a:rPr lang="en-US" dirty="0" err="1" smtClean="0"/>
              <a:t>hjelpelærer</a:t>
            </a:r>
            <a:endParaRPr lang="en-US" dirty="0" smtClean="0"/>
          </a:p>
          <a:p>
            <a:r>
              <a:rPr lang="en-US" dirty="0" err="1" smtClean="0"/>
              <a:t>Bjørn</a:t>
            </a:r>
            <a:r>
              <a:rPr lang="en-US" dirty="0" smtClean="0"/>
              <a:t> Erik, </a:t>
            </a:r>
            <a:r>
              <a:rPr lang="en-US" dirty="0" err="1" smtClean="0"/>
              <a:t>hjelpeplærer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Kurs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Starter </a:t>
            </a:r>
            <a:r>
              <a:rPr lang="en-US" dirty="0" err="1" smtClean="0"/>
              <a:t>i</a:t>
            </a:r>
            <a:r>
              <a:rPr lang="en-US" dirty="0" smtClean="0"/>
              <a:t> dag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følgende</a:t>
            </a:r>
            <a:r>
              <a:rPr lang="en-US" dirty="0" smtClean="0"/>
              <a:t> </a:t>
            </a:r>
            <a:r>
              <a:rPr lang="en-US" dirty="0" err="1" smtClean="0"/>
              <a:t>mandage</a:t>
            </a:r>
            <a:r>
              <a:rPr lang="en-US" dirty="0" smtClean="0"/>
              <a:t>:</a:t>
            </a:r>
          </a:p>
          <a:p>
            <a:r>
              <a:rPr lang="en-US" dirty="0" smtClean="0"/>
              <a:t>23/1 </a:t>
            </a:r>
            <a:r>
              <a:rPr lang="en-US" dirty="0" smtClean="0"/>
              <a:t>– </a:t>
            </a:r>
            <a:r>
              <a:rPr lang="en-US" dirty="0" smtClean="0"/>
              <a:t>2012  10.30-12 13-16</a:t>
            </a:r>
            <a:endParaRPr lang="en-US" dirty="0" smtClean="0"/>
          </a:p>
          <a:p>
            <a:r>
              <a:rPr lang="en-US" dirty="0" smtClean="0"/>
              <a:t>6</a:t>
            </a:r>
            <a:r>
              <a:rPr lang="en-US" dirty="0" smtClean="0"/>
              <a:t>/2 </a:t>
            </a:r>
            <a:r>
              <a:rPr lang="en-US" dirty="0" smtClean="0"/>
              <a:t>– </a:t>
            </a:r>
            <a:r>
              <a:rPr lang="en-US" dirty="0" smtClean="0"/>
              <a:t>2012</a:t>
            </a:r>
            <a:endParaRPr lang="en-US" dirty="0" smtClean="0"/>
          </a:p>
          <a:p>
            <a:r>
              <a:rPr lang="en-US" dirty="0" smtClean="0"/>
              <a:t>20</a:t>
            </a:r>
            <a:r>
              <a:rPr lang="en-US" dirty="0" smtClean="0"/>
              <a:t>/2 </a:t>
            </a:r>
            <a:r>
              <a:rPr lang="en-US" dirty="0" smtClean="0"/>
              <a:t>– </a:t>
            </a:r>
            <a:r>
              <a:rPr lang="en-US" dirty="0" smtClean="0"/>
              <a:t>2012</a:t>
            </a:r>
            <a:endParaRPr lang="en-US" dirty="0" smtClean="0"/>
          </a:p>
          <a:p>
            <a:r>
              <a:rPr lang="en-US" dirty="0" smtClean="0"/>
              <a:t>21/3 – </a:t>
            </a:r>
            <a:r>
              <a:rPr lang="en-US" dirty="0" smtClean="0"/>
              <a:t>2011 ?</a:t>
            </a:r>
            <a:endParaRPr lang="en-US" dirty="0" smtClean="0"/>
          </a:p>
          <a:p>
            <a:r>
              <a:rPr lang="en-US" dirty="0" smtClean="0"/>
              <a:t>18/4 – </a:t>
            </a:r>
            <a:r>
              <a:rPr lang="en-US" dirty="0" smtClean="0"/>
              <a:t>2011?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Klokken</a:t>
            </a:r>
            <a:r>
              <a:rPr lang="en-US" dirty="0" smtClean="0"/>
              <a:t> </a:t>
            </a:r>
            <a:r>
              <a:rPr lang="en-US" dirty="0" smtClean="0"/>
              <a:t>9.30 </a:t>
            </a:r>
            <a:r>
              <a:rPr lang="en-US" dirty="0" smtClean="0"/>
              <a:t>– 12 </a:t>
            </a:r>
            <a:r>
              <a:rPr lang="en-US" dirty="0" err="1" smtClean="0"/>
              <a:t>og</a:t>
            </a:r>
            <a:r>
              <a:rPr lang="en-US" dirty="0" smtClean="0"/>
              <a:t> 13 – 16</a:t>
            </a:r>
          </a:p>
          <a:p>
            <a:pPr>
              <a:buNone/>
            </a:pPr>
            <a:r>
              <a:rPr lang="en-US" dirty="0" smtClean="0"/>
              <a:t>I alt </a:t>
            </a:r>
            <a:r>
              <a:rPr lang="en-US" dirty="0" smtClean="0"/>
              <a:t>ca 5 </a:t>
            </a:r>
            <a:r>
              <a:rPr lang="en-US" dirty="0" smtClean="0"/>
              <a:t>x 2 x 3 timer = 30 timer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Her!?!? </a:t>
            </a:r>
            <a:r>
              <a:rPr lang="en-US" dirty="0" err="1" smtClean="0"/>
              <a:t>Flytter</a:t>
            </a:r>
            <a:r>
              <a:rPr lang="en-US" dirty="0" smtClean="0"/>
              <a:t> </a:t>
            </a:r>
            <a:r>
              <a:rPr lang="en-US" dirty="0" err="1" smtClean="0"/>
              <a:t>måske</a:t>
            </a:r>
            <a:r>
              <a:rPr lang="en-US" dirty="0" smtClean="0"/>
              <a:t> </a:t>
            </a:r>
            <a:r>
              <a:rPr lang="en-US" dirty="0" err="1" smtClean="0"/>
              <a:t>næste</a:t>
            </a:r>
            <a:r>
              <a:rPr lang="en-US" dirty="0" smtClean="0"/>
              <a:t> gang – se </a:t>
            </a:r>
            <a:r>
              <a:rPr lang="en-US" dirty="0" err="1" smtClean="0"/>
              <a:t>websiderne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Øvelsestimer</a:t>
            </a:r>
            <a:r>
              <a:rPr lang="en-US" dirty="0" smtClean="0"/>
              <a:t>: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onsdag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Principper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distribuerete</a:t>
            </a:r>
            <a:r>
              <a:rPr lang="en-US" dirty="0" smtClean="0"/>
              <a:t> </a:t>
            </a:r>
            <a:r>
              <a:rPr lang="en-US" dirty="0" err="1" smtClean="0"/>
              <a:t>objekter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Anvender</a:t>
            </a:r>
            <a:r>
              <a:rPr lang="en-US" dirty="0" smtClean="0"/>
              <a:t> et </a:t>
            </a:r>
            <a:r>
              <a:rPr lang="en-US" dirty="0" err="1" smtClean="0"/>
              <a:t>gennemgående</a:t>
            </a:r>
            <a:r>
              <a:rPr lang="en-US" dirty="0" smtClean="0"/>
              <a:t> </a:t>
            </a:r>
            <a:r>
              <a:rPr lang="en-US" dirty="0" err="1" smtClean="0"/>
              <a:t>språk</a:t>
            </a:r>
            <a:r>
              <a:rPr lang="en-US" dirty="0" smtClean="0"/>
              <a:t>: Emerald.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VIGTIGT: Emerald </a:t>
            </a:r>
            <a:r>
              <a:rPr lang="en-US" dirty="0" err="1" smtClean="0"/>
              <a:t>er</a:t>
            </a:r>
            <a:r>
              <a:rPr lang="en-US" dirty="0" smtClean="0"/>
              <a:t> et </a:t>
            </a:r>
            <a:r>
              <a:rPr lang="en-US" dirty="0" err="1" smtClean="0"/>
              <a:t>værktøj</a:t>
            </a:r>
            <a:r>
              <a:rPr lang="en-US" dirty="0" smtClean="0"/>
              <a:t>, et </a:t>
            </a:r>
            <a:r>
              <a:rPr lang="en-US" dirty="0" err="1" smtClean="0"/>
              <a:t>eksempel</a:t>
            </a:r>
            <a:r>
              <a:rPr lang="en-US" dirty="0" smtClean="0"/>
              <a:t> – Emerald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 IKKE </a:t>
            </a:r>
            <a:r>
              <a:rPr lang="en-US" dirty="0" err="1" smtClean="0"/>
              <a:t>formålet</a:t>
            </a:r>
            <a:r>
              <a:rPr lang="en-US" dirty="0" smtClean="0"/>
              <a:t> med </a:t>
            </a:r>
            <a:r>
              <a:rPr lang="en-US" dirty="0" err="1" smtClean="0"/>
              <a:t>kurs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Rapporter</a:t>
            </a:r>
            <a:endParaRPr lang="en-US" dirty="0" smtClean="0"/>
          </a:p>
          <a:p>
            <a:r>
              <a:rPr lang="en-US" dirty="0" smtClean="0"/>
              <a:t>Ph.D. </a:t>
            </a:r>
            <a:r>
              <a:rPr lang="en-US" dirty="0" err="1" smtClean="0"/>
              <a:t>afhandlinger</a:t>
            </a:r>
            <a:endParaRPr lang="en-US" dirty="0" smtClean="0"/>
          </a:p>
          <a:p>
            <a:r>
              <a:rPr lang="en-US" dirty="0" err="1" smtClean="0"/>
              <a:t>Artikler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www.emeraldprogramminglanguage.org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www.sourceforge.org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Eric: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ericbj@ifi.uio.no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Haster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, </a:t>
            </a:r>
            <a:r>
              <a:rPr lang="en-US" dirty="0" err="1" smtClean="0"/>
              <a:t>så</a:t>
            </a:r>
            <a:r>
              <a:rPr lang="en-US" dirty="0" smtClean="0"/>
              <a:t>: SMS </a:t>
            </a:r>
            <a:r>
              <a:rPr lang="en-US" dirty="0" err="1" smtClean="0"/>
              <a:t>til</a:t>
            </a:r>
            <a:r>
              <a:rPr lang="en-US" dirty="0" smtClean="0"/>
              <a:t> +4540251650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Skype: </a:t>
            </a:r>
            <a:r>
              <a:rPr lang="en-US" dirty="0" err="1" smtClean="0"/>
              <a:t>ericbjul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Tor </a:t>
            </a:r>
            <a:r>
              <a:rPr lang="en-US" dirty="0" err="1" smtClean="0"/>
              <a:t>Ivar</a:t>
            </a:r>
            <a:r>
              <a:rPr lang="en-US" dirty="0" smtClean="0"/>
              <a:t> e-post</a:t>
            </a:r>
            <a:r>
              <a:rPr lang="en-US" smtClean="0"/>
              <a:t>: toij@student.uio.no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Kursopbygning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VIGTIGT: </a:t>
            </a:r>
            <a:r>
              <a:rPr lang="en-US" i="1" dirty="0" smtClean="0"/>
              <a:t>learning-by-doing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Fem </a:t>
            </a:r>
            <a:r>
              <a:rPr lang="en-US" dirty="0" err="1" smtClean="0"/>
              <a:t>moduler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bestående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forelæsninger</a:t>
            </a:r>
            <a:endParaRPr lang="en-US" dirty="0" smtClean="0"/>
          </a:p>
          <a:p>
            <a:r>
              <a:rPr lang="en-US" dirty="0" err="1" smtClean="0"/>
              <a:t>øvelser</a:t>
            </a:r>
            <a:endParaRPr lang="en-US" dirty="0" smtClean="0"/>
          </a:p>
          <a:p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obligatoriske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hvert</a:t>
            </a:r>
            <a:r>
              <a:rPr lang="en-US" dirty="0" smtClean="0"/>
              <a:t> </a:t>
            </a:r>
            <a:r>
              <a:rPr lang="en-US" dirty="0" err="1" smtClean="0"/>
              <a:t>modul</a:t>
            </a:r>
            <a:r>
              <a:rPr lang="en-US" dirty="0" smtClean="0"/>
              <a:t>, de </a:t>
            </a:r>
            <a:r>
              <a:rPr lang="en-US" dirty="0" err="1" smtClean="0"/>
              <a:t>sidste</a:t>
            </a:r>
            <a:r>
              <a:rPr lang="en-US" dirty="0" smtClean="0"/>
              <a:t> to </a:t>
            </a:r>
            <a:r>
              <a:rPr lang="en-US" dirty="0" err="1" smtClean="0"/>
              <a:t>opgaver</a:t>
            </a:r>
            <a:r>
              <a:rPr lang="en-US" dirty="0" smtClean="0"/>
              <a:t> med </a:t>
            </a:r>
            <a:r>
              <a:rPr lang="en-US" dirty="0" err="1" smtClean="0"/>
              <a:t>karakter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tæller</a:t>
            </a:r>
            <a:r>
              <a:rPr lang="en-US" dirty="0" smtClean="0"/>
              <a:t> 1/3.</a:t>
            </a:r>
          </a:p>
          <a:p>
            <a:pPr>
              <a:buNone/>
            </a:pPr>
            <a:r>
              <a:rPr lang="en-US" dirty="0" err="1" smtClean="0"/>
              <a:t>Sidste</a:t>
            </a:r>
            <a:r>
              <a:rPr lang="en-US" dirty="0" smtClean="0"/>
              <a:t> 1/3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skriftlig</a:t>
            </a:r>
            <a:r>
              <a:rPr lang="en-US" dirty="0" smtClean="0"/>
              <a:t> </a:t>
            </a:r>
            <a:r>
              <a:rPr lang="en-US" dirty="0" err="1" smtClean="0"/>
              <a:t>eksamen</a:t>
            </a:r>
            <a:r>
              <a:rPr lang="en-US" dirty="0" smtClean="0"/>
              <a:t>, </a:t>
            </a:r>
            <a:r>
              <a:rPr lang="en-US" dirty="0" err="1" smtClean="0"/>
              <a:t>datoen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fastlagt</a:t>
            </a:r>
            <a:r>
              <a:rPr lang="en-US" dirty="0" smtClean="0"/>
              <a:t> – se web.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Emerald Basics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Emeralds </a:t>
            </a:r>
            <a:r>
              <a:rPr lang="en-US" dirty="0" err="1" smtClean="0"/>
              <a:t>objektbegreb</a:t>
            </a:r>
            <a:endParaRPr lang="en-US" dirty="0" smtClean="0"/>
          </a:p>
          <a:p>
            <a:r>
              <a:rPr lang="en-US" dirty="0" smtClean="0"/>
              <a:t>Constructors, classes</a:t>
            </a:r>
          </a:p>
          <a:p>
            <a:r>
              <a:rPr lang="en-US" dirty="0" smtClean="0"/>
              <a:t>Interfaces/types</a:t>
            </a:r>
          </a:p>
          <a:p>
            <a:r>
              <a:rPr lang="en-US" dirty="0" smtClean="0"/>
              <a:t>Immutable types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Assignment: Install Emerald from </a:t>
            </a:r>
            <a:r>
              <a:rPr lang="en-US" dirty="0" err="1" smtClean="0"/>
              <a:t>SourceForge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1: </a:t>
            </a:r>
            <a:r>
              <a:rPr lang="en-US" dirty="0" err="1" smtClean="0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Installer Emerald </a:t>
            </a:r>
            <a:r>
              <a:rPr lang="en-US" dirty="0" err="1" smtClean="0"/>
              <a:t>på</a:t>
            </a:r>
            <a:r>
              <a:rPr lang="en-US" dirty="0" smtClean="0"/>
              <a:t> din </a:t>
            </a:r>
            <a:r>
              <a:rPr lang="en-US" dirty="0" err="1" smtClean="0"/>
              <a:t>maskine</a:t>
            </a:r>
            <a:endParaRPr lang="en-US" dirty="0" smtClean="0"/>
          </a:p>
          <a:p>
            <a:r>
              <a:rPr lang="en-US" dirty="0" smtClean="0"/>
              <a:t>get language report and Emerald article “General Purpose </a:t>
            </a:r>
            <a:r>
              <a:rPr lang="en-US" dirty="0" err="1" smtClean="0"/>
              <a:t>Lanuage</a:t>
            </a:r>
            <a:r>
              <a:rPr lang="en-US" dirty="0" smtClean="0"/>
              <a:t>”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“Hello, world” </a:t>
            </a:r>
            <a:r>
              <a:rPr lang="en-US" dirty="0" err="1" smtClean="0"/>
              <a:t>i</a:t>
            </a:r>
            <a:r>
              <a:rPr lang="en-US" dirty="0" smtClean="0"/>
              <a:t> Emerald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et Sieve program: 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accepterer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får</a:t>
            </a:r>
            <a:r>
              <a:rPr lang="en-US" dirty="0" smtClean="0"/>
              <a:t>, </a:t>
            </a:r>
            <a:r>
              <a:rPr lang="en-US" dirty="0" err="1" smtClean="0"/>
              <a:t>herefter</a:t>
            </a:r>
            <a:r>
              <a:rPr lang="en-US" dirty="0" smtClean="0"/>
              <a:t> </a:t>
            </a:r>
            <a:r>
              <a:rPr lang="en-US" dirty="0" err="1" smtClean="0"/>
              <a:t>vil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videresende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en kopi </a:t>
            </a:r>
            <a:r>
              <a:rPr lang="en-US" dirty="0" err="1" smtClean="0"/>
              <a:t>af</a:t>
            </a:r>
            <a:r>
              <a:rPr lang="en-US" dirty="0" smtClean="0"/>
              <a:t> sig </a:t>
            </a:r>
            <a:r>
              <a:rPr lang="en-US" dirty="0" err="1" smtClean="0"/>
              <a:t>selv</a:t>
            </a:r>
            <a:r>
              <a:rPr lang="en-US" dirty="0" smtClean="0"/>
              <a:t>, de </a:t>
            </a:r>
            <a:r>
              <a:rPr lang="en-US" dirty="0" err="1" smtClean="0"/>
              <a:t>tal</a:t>
            </a:r>
            <a:r>
              <a:rPr lang="en-US" dirty="0" smtClean="0"/>
              <a:t>, </a:t>
            </a:r>
            <a:r>
              <a:rPr lang="en-US" dirty="0" err="1" smtClean="0"/>
              <a:t>der</a:t>
            </a:r>
            <a:r>
              <a:rPr lang="en-US" dirty="0" smtClean="0"/>
              <a:t> IKKE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divisor. Send </a:t>
            </a:r>
            <a:r>
              <a:rPr lang="en-US" dirty="0" err="1" smtClean="0"/>
              <a:t>tallene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2 </a:t>
            </a:r>
            <a:r>
              <a:rPr lang="en-US" dirty="0" err="1" smtClean="0"/>
              <a:t>til</a:t>
            </a:r>
            <a:r>
              <a:rPr lang="en-US" dirty="0" smtClean="0"/>
              <a:t> 100 </a:t>
            </a:r>
            <a:r>
              <a:rPr lang="en-US" dirty="0" err="1" smtClean="0"/>
              <a:t>igennem</a:t>
            </a:r>
            <a:r>
              <a:rPr lang="en-US" dirty="0" smtClean="0"/>
              <a:t> </a:t>
            </a:r>
            <a:r>
              <a:rPr lang="en-US" dirty="0" err="1" smtClean="0"/>
              <a:t>sien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2: Concurrency,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Concurrency</a:t>
            </a:r>
          </a:p>
          <a:p>
            <a:r>
              <a:rPr lang="en-US" dirty="0" smtClean="0"/>
              <a:t>Monitors</a:t>
            </a:r>
          </a:p>
          <a:p>
            <a:r>
              <a:rPr lang="en-US" dirty="0" smtClean="0"/>
              <a:t>Distribution model</a:t>
            </a:r>
          </a:p>
          <a:p>
            <a:r>
              <a:rPr lang="en-US" dirty="0" smtClean="0"/>
              <a:t>Distribution primitives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Obligatorisk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err="1" smtClean="0"/>
              <a:t>Bliver</a:t>
            </a:r>
            <a:r>
              <a:rPr lang="en-US" dirty="0" smtClean="0"/>
              <a:t> </a:t>
            </a:r>
            <a:r>
              <a:rPr lang="en-US" dirty="0" err="1" smtClean="0"/>
              <a:t>små</a:t>
            </a:r>
            <a:r>
              <a:rPr lang="en-US" dirty="0" smtClean="0"/>
              <a:t> </a:t>
            </a:r>
            <a:r>
              <a:rPr lang="en-US" dirty="0" err="1" smtClean="0"/>
              <a:t>programmeringsopgaver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3: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4: Advanced distribution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Avancerede</a:t>
            </a:r>
            <a:r>
              <a:rPr lang="en-US" dirty="0" smtClean="0"/>
              <a:t>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5: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opgave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Videregående</a:t>
            </a:r>
            <a:r>
              <a:rPr lang="en-US" dirty="0" smtClean="0"/>
              <a:t>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Og</a:t>
            </a:r>
            <a:r>
              <a:rPr lang="en-US" dirty="0" smtClean="0"/>
              <a:t> nu </a:t>
            </a:r>
            <a:r>
              <a:rPr lang="en-US" dirty="0" err="1" smtClean="0"/>
              <a:t>om</a:t>
            </a:r>
            <a:r>
              <a:rPr lang="en-US" dirty="0" smtClean="0"/>
              <a:t> Emerald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r>
              <a:rPr lang="en-US" dirty="0" err="1" smtClean="0"/>
              <a:t>til</a:t>
            </a:r>
            <a:r>
              <a:rPr lang="en-US" dirty="0" smtClean="0"/>
              <a:t> Emerald.</a:t>
            </a:r>
            <a:endParaRPr lang="en-US" smtClean="0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2416</TotalTime>
  <Words>376</Words>
  <Application>Microsoft Office PowerPoint</Application>
  <PresentationFormat>Skærmshow (4:3)</PresentationFormat>
  <Paragraphs>103</Paragraphs>
  <Slides>17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17</vt:i4>
      </vt:variant>
    </vt:vector>
  </HeadingPairs>
  <TitlesOfParts>
    <vt:vector size="18" baseType="lpstr">
      <vt:lpstr>Kontortema</vt:lpstr>
      <vt:lpstr>Distribuerte Objekter</vt:lpstr>
      <vt:lpstr>Velkommen</vt:lpstr>
      <vt:lpstr>Hvad</vt:lpstr>
      <vt:lpstr>Hvornår</vt:lpstr>
      <vt:lpstr>Hvor?</vt:lpstr>
      <vt:lpstr>Hvad</vt:lpstr>
      <vt:lpstr>Materiale</vt:lpstr>
      <vt:lpstr>Kontakt</vt:lpstr>
      <vt:lpstr>Kursopbygning</vt:lpstr>
      <vt:lpstr>Eksamen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Og nu om Emerald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11</cp:revision>
  <dcterms:created xsi:type="dcterms:W3CDTF">2010-01-24T14:36:33Z</dcterms:created>
  <dcterms:modified xsi:type="dcterms:W3CDTF">2012-01-22T14:55:42Z</dcterms:modified>
</cp:coreProperties>
</file>