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8" r:id="rId3"/>
    <p:sldId id="257" r:id="rId4"/>
    <p:sldId id="276" r:id="rId5"/>
    <p:sldId id="263" r:id="rId6"/>
    <p:sldId id="268" r:id="rId7"/>
    <p:sldId id="264" r:id="rId8"/>
    <p:sldId id="265" r:id="rId9"/>
    <p:sldId id="266" r:id="rId10"/>
    <p:sldId id="267" r:id="rId11"/>
    <p:sldId id="274" r:id="rId12"/>
    <p:sldId id="269" r:id="rId13"/>
    <p:sldId id="271" r:id="rId14"/>
    <p:sldId id="272" r:id="rId15"/>
    <p:sldId id="273" r:id="rId16"/>
    <p:sldId id="275" r:id="rId17"/>
    <p:sldId id="277" r:id="rId18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2502FF0-A2F5-4E44-A376-12F35E90F65E}" type="datetimeFigureOut">
              <a:rPr lang="da-DK"/>
              <a:pPr>
                <a:defRPr/>
              </a:pPr>
              <a:t>21-03-2011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US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8C6D73-B90D-4FC7-8C10-A85C4BA88B8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DE1CD0-94A9-48D5-88FA-64BFA701D5B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85D4F0-9E3F-46E3-B0A0-56EF11CA6E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754D3E-08EC-499F-84D3-9A286455B62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63E66F-229F-4885-8DE6-DDA53B78377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EFAEDD-8926-4D73-A5ED-95717F2710F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99A367-E0C8-4350-BE9E-AA8083F57B2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93D34C-CB17-4FCC-B651-2352C74C7B7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566D2F1-67FA-47D1-9C17-823A601184A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79326D-4106-4BBB-B459-27A5AB76CD0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995668-18D1-42F0-95CF-7ADB7F24BA9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DBD814-9085-4B6C-8CDC-568EB9A43F3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26947D-5DE5-445B-A48B-610979BE064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3F3D6F-F3BD-469E-85BD-234AAC9FC84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5580E4-C12E-41A0-AA4A-20D87FFA988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83C167-0F11-4578-90C9-62C84B7C701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41D46C-A44C-4B26-804C-50E5C21A8CCD}" type="datetimeFigureOut">
              <a:rPr lang="da-DK" smtClean="0"/>
              <a:pPr>
                <a:defRPr/>
              </a:pPr>
              <a:t>21-03-2011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BC931E-3634-4941-BFAA-3E984987CC1F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A3909A-C222-4E7A-BCAE-DC2450861374}" type="datetimeFigureOut">
              <a:rPr lang="da-DK" smtClean="0"/>
              <a:pPr>
                <a:defRPr/>
              </a:pPr>
              <a:t>21-03-2011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220493-B66C-4676-AABF-1C8F5316E43C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FC75AB-F4ED-48EA-BD4D-BCBB472739CC}" type="datetimeFigureOut">
              <a:rPr lang="da-DK" smtClean="0"/>
              <a:pPr>
                <a:defRPr/>
              </a:pPr>
              <a:t>21-03-2011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3ADE35-F0B8-4269-A081-7202C17770F0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76421A-B78D-487A-BEF6-26062BB7CFD1}" type="datetimeFigureOut">
              <a:rPr lang="da-DK" smtClean="0"/>
              <a:pPr>
                <a:defRPr/>
              </a:pPr>
              <a:t>21-03-2011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739CA4-2EFE-4C92-A439-00CCF1D7AA34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2BAA3F-578A-42D8-8350-D675D147D3E4}" type="datetimeFigureOut">
              <a:rPr lang="da-DK" smtClean="0"/>
              <a:pPr>
                <a:defRPr/>
              </a:pPr>
              <a:t>21-03-2011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CC1F40-3669-4EE0-848F-EABD94ECEFAD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30001D-B6CD-490C-830A-A1E314578DAA}" type="datetimeFigureOut">
              <a:rPr lang="da-DK" smtClean="0"/>
              <a:pPr>
                <a:defRPr/>
              </a:pPr>
              <a:t>21-03-2011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4410C0-744C-48A0-8651-EE0A47672EF4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17677F-8F01-4F8C-BBC9-514C84B33147}" type="datetimeFigureOut">
              <a:rPr lang="da-DK" smtClean="0"/>
              <a:pPr>
                <a:defRPr/>
              </a:pPr>
              <a:t>21-03-2011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3FC760-5B6C-4646-8882-FA1BE161A666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A28BE0-720C-485F-B2C7-FA065A0B5005}" type="datetimeFigureOut">
              <a:rPr lang="da-DK" smtClean="0"/>
              <a:pPr>
                <a:defRPr/>
              </a:pPr>
              <a:t>21-03-2011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C1C7B1-5FC4-426B-9CC3-A2ABCCF91F1F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69BA6-1EB6-4498-A08D-441A6673D24A}" type="datetimeFigureOut">
              <a:rPr lang="da-DK" smtClean="0"/>
              <a:pPr>
                <a:defRPr/>
              </a:pPr>
              <a:t>21-03-2011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DE4911-EE47-4195-B136-ACB120894CE7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63D719-128F-4ED9-AF41-6882BB93CEF7}" type="datetimeFigureOut">
              <a:rPr lang="da-DK" smtClean="0"/>
              <a:pPr>
                <a:defRPr/>
              </a:pPr>
              <a:t>21-03-2011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E51AA6-3ED2-478C-A7B2-F4311FEE84E9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B66B4B-586E-4447-9CDB-60F201C9F0EB}" type="datetimeFigureOut">
              <a:rPr lang="da-DK" smtClean="0"/>
              <a:pPr>
                <a:defRPr/>
              </a:pPr>
              <a:t>21-03-2011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AC4D9-BA10-48D4-B1F2-93002E7418FE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44B00A7-2761-4019-9E39-5645BCD9B9F2}" type="datetimeFigureOut">
              <a:rPr lang="da-DK" smtClean="0"/>
              <a:pPr>
                <a:defRPr/>
              </a:pPr>
              <a:t>21-03-2011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2A4F6EE-1B0A-4887-AF61-576EB8C52B7E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mtClean="0"/>
              <a:t>Distribuerte Objekter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Våren 2011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Professor II Eric Jul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F4 – 2011-03-21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r>
              <a:rPr lang="en-US" dirty="0" smtClean="0"/>
              <a:t> F4</a:t>
            </a:r>
          </a:p>
        </p:txBody>
      </p:sp>
      <p:sp>
        <p:nvSpPr>
          <p:cNvPr id="307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Eric Jul, Professor II, til daglig: Bell Labs, Dublin, Ireland</a:t>
            </a:r>
          </a:p>
          <a:p>
            <a:r>
              <a:rPr lang="en-US" smtClean="0"/>
              <a:t>Tor Ivar Johansen, hjelpelærer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Deltagelse I Forelæsningerne</a:t>
            </a:r>
          </a:p>
        </p:txBody>
      </p:sp>
      <p:sp>
        <p:nvSpPr>
          <p:cNvPr id="409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/>
              <a:t>Anyone new here??</a:t>
            </a:r>
          </a:p>
          <a:p>
            <a:pPr>
              <a:buFont typeface="Arial" charset="0"/>
              <a:buNone/>
            </a:pPr>
            <a:endParaRPr lang="en-US" dirty="0" smtClean="0"/>
          </a:p>
          <a:p>
            <a:pPr>
              <a:buFont typeface="Arial" charset="0"/>
              <a:buNone/>
            </a:pPr>
            <a:endParaRPr lang="en-US" dirty="0" smtClean="0"/>
          </a:p>
          <a:p>
            <a:pPr>
              <a:buFont typeface="Arial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dirty="0" smtClean="0"/>
              <a:t>Starter i dag og er på følgende mandage:</a:t>
            </a:r>
          </a:p>
          <a:p>
            <a:r>
              <a:rPr lang="nb-NO" dirty="0" smtClean="0"/>
              <a:t>24/1 – 2011</a:t>
            </a:r>
          </a:p>
          <a:p>
            <a:r>
              <a:rPr lang="nb-NO" dirty="0" smtClean="0"/>
              <a:t>7/2 – 2011</a:t>
            </a:r>
          </a:p>
          <a:p>
            <a:r>
              <a:rPr lang="nb-NO" dirty="0" smtClean="0"/>
              <a:t>21/2 – 2011</a:t>
            </a:r>
          </a:p>
          <a:p>
            <a:r>
              <a:rPr lang="nb-NO" dirty="0" smtClean="0"/>
              <a:t>21/3 – 2011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18/4 – 2011  </a:t>
            </a:r>
            <a:r>
              <a:rPr lang="nb-NO" dirty="0" smtClean="0">
                <a:solidFill>
                  <a:srgbClr val="FF0000"/>
                </a:solidFill>
                <a:sym typeface="Wingdings" pitchFamily="2" charset="2"/>
              </a:rPr>
              <a:t>  2/5 – 2011 pga påsken!</a:t>
            </a:r>
            <a:endParaRPr lang="nb-NO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nb-NO" dirty="0" smtClean="0"/>
              <a:t>Klokken 9.15 – 12 og 13.15 – 16</a:t>
            </a:r>
          </a:p>
          <a:p>
            <a:pPr>
              <a:buNone/>
            </a:pPr>
            <a:r>
              <a:rPr lang="nb-NO" dirty="0" smtClean="0"/>
              <a:t>I alt 5 x 2 x 3 timer = 30 timer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Hvad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Principper om distribuerete objekter.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Anvender et gennemgående språk: Emerald.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VIGTIGT: Emerald er et værktøj, et eksempel – Emerald er i sig selv IKKE formålet med kurs.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Materiale</a:t>
            </a:r>
          </a:p>
        </p:txBody>
      </p:sp>
      <p:sp>
        <p:nvSpPr>
          <p:cNvPr id="7171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Rapporter</a:t>
            </a:r>
            <a:endParaRPr lang="en-US" dirty="0" smtClean="0"/>
          </a:p>
          <a:p>
            <a:r>
              <a:rPr lang="en-US" dirty="0" err="1" smtClean="0"/>
              <a:t>Artikler</a:t>
            </a:r>
            <a:endParaRPr lang="en-US" dirty="0" smtClean="0"/>
          </a:p>
          <a:p>
            <a:r>
              <a:rPr lang="en-US" dirty="0" err="1" smtClean="0"/>
              <a:t>Forelæsnings</a:t>
            </a:r>
            <a:r>
              <a:rPr lang="en-US" dirty="0" smtClean="0"/>
              <a:t>-BILLEDER </a:t>
            </a:r>
            <a:r>
              <a:rPr lang="en-US" dirty="0" smtClean="0">
                <a:solidFill>
                  <a:srgbClr val="FF0000"/>
                </a:solidFill>
              </a:rPr>
              <a:t>– GLEMT 21/2!!</a:t>
            </a:r>
            <a:endParaRPr lang="en-US" dirty="0" smtClean="0"/>
          </a:p>
          <a:p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smtClean="0">
                <a:hlinkClick r:id="rId3"/>
              </a:rPr>
              <a:t>www.emeraldprogramminglanguage.org</a:t>
            </a:r>
            <a:endParaRPr lang="en-US" dirty="0" smtClean="0"/>
          </a:p>
          <a:p>
            <a:pPr>
              <a:buFont typeface="Arial" charset="0"/>
              <a:buNone/>
            </a:pPr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smtClean="0"/>
              <a:t>www.sourceforge.org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Kontakt</a:t>
            </a:r>
          </a:p>
        </p:txBody>
      </p:sp>
      <p:sp>
        <p:nvSpPr>
          <p:cNvPr id="819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/>
              <a:t>Eric:</a:t>
            </a:r>
          </a:p>
          <a:p>
            <a:pPr>
              <a:buFont typeface="Arial" charset="0"/>
              <a:buNone/>
            </a:pPr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pPr>
              <a:buFont typeface="Arial" charset="0"/>
              <a:buNone/>
            </a:pPr>
            <a:endParaRPr lang="en-US" dirty="0" smtClean="0"/>
          </a:p>
          <a:p>
            <a:pPr>
              <a:buFont typeface="Arial" charset="0"/>
              <a:buNone/>
            </a:pPr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err="1" smtClean="0"/>
              <a:t>Haster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: SMS </a:t>
            </a:r>
            <a:r>
              <a:rPr lang="en-US" dirty="0" err="1" smtClean="0"/>
              <a:t>til</a:t>
            </a:r>
            <a:r>
              <a:rPr lang="en-US" dirty="0" smtClean="0"/>
              <a:t> +4540251650</a:t>
            </a:r>
          </a:p>
          <a:p>
            <a:pPr>
              <a:buFont typeface="Arial" charset="0"/>
              <a:buNone/>
            </a:pPr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ericbjul</a:t>
            </a:r>
            <a:endParaRPr lang="en-US" dirty="0" smtClean="0"/>
          </a:p>
          <a:p>
            <a:pPr>
              <a:buFont typeface="Arial" charset="0"/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Kurs opbygning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VIGTIGT: </a:t>
            </a:r>
            <a:r>
              <a:rPr lang="en-US" i="1" smtClean="0"/>
              <a:t>learning-by-doing</a:t>
            </a: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Fem moduler:</a:t>
            </a:r>
          </a:p>
          <a:p>
            <a:r>
              <a:rPr lang="en-US" smtClean="0"/>
              <a:t>forelæsninger</a:t>
            </a:r>
          </a:p>
          <a:p>
            <a:r>
              <a:rPr lang="en-US" smtClean="0"/>
              <a:t>øvelser</a:t>
            </a:r>
          </a:p>
          <a:p>
            <a:r>
              <a:rPr lang="en-US" smtClean="0"/>
              <a:t>en større opgave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Eksamen</a:t>
            </a:r>
          </a:p>
        </p:txBody>
      </p:sp>
      <p:sp>
        <p:nvSpPr>
          <p:cNvPr id="102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Nogle obligatoriske opgaver, de sidste to med </a:t>
            </a:r>
            <a:r>
              <a:rPr lang="en-US" i="1" smtClean="0"/>
              <a:t>karakter</a:t>
            </a:r>
            <a:r>
              <a:rPr lang="en-US" smtClean="0"/>
              <a:t>, som </a:t>
            </a:r>
            <a:r>
              <a:rPr lang="en-US" i="1" smtClean="0"/>
              <a:t>hver </a:t>
            </a:r>
            <a:r>
              <a:rPr lang="en-US" smtClean="0"/>
              <a:t>tæller 1/3.</a:t>
            </a:r>
          </a:p>
          <a:p>
            <a:pPr>
              <a:buFont typeface="Arial" charset="0"/>
              <a:buNone/>
            </a:pPr>
            <a:r>
              <a:rPr lang="en-US" smtClean="0"/>
              <a:t>Sidste 1/3 er skriftlig eksamen eller mundtlig afhænging af antallet af tilmeldte.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1: Emerald basics</a:t>
            </a:r>
          </a:p>
        </p:txBody>
      </p:sp>
      <p:sp>
        <p:nvSpPr>
          <p:cNvPr id="1126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Emeralds objektbegreb</a:t>
            </a:r>
          </a:p>
          <a:p>
            <a:r>
              <a:rPr lang="en-US" smtClean="0"/>
              <a:t>constructors, classes</a:t>
            </a:r>
          </a:p>
          <a:p>
            <a:r>
              <a:rPr lang="en-US" smtClean="0"/>
              <a:t>Interfaces/types</a:t>
            </a:r>
          </a:p>
          <a:p>
            <a:r>
              <a:rPr lang="en-US" smtClean="0"/>
              <a:t>Immutable types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Assignment: Install Emerald from SourceForge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1: Opgaver</a:t>
            </a:r>
          </a:p>
        </p:txBody>
      </p:sp>
      <p:sp>
        <p:nvSpPr>
          <p:cNvPr id="12291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Skriv og kør “Hello, world” i Emerald</a:t>
            </a:r>
          </a:p>
          <a:p>
            <a:r>
              <a:rPr lang="en-US" smtClean="0"/>
              <a:t>Skriv et Sieve program: Et objekt som accepterer det første tal, som det får, herefter vil det videresende til en kopi af sig selv, de tal, der IKKE har det første tal som divisor.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2: Concurrency, distribution</a:t>
            </a:r>
          </a:p>
        </p:txBody>
      </p:sp>
      <p:sp>
        <p:nvSpPr>
          <p:cNvPr id="1331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Concurrency</a:t>
            </a:r>
          </a:p>
          <a:p>
            <a:r>
              <a:rPr lang="en-US" smtClean="0"/>
              <a:t>Monitors</a:t>
            </a:r>
          </a:p>
          <a:p>
            <a:r>
              <a:rPr lang="en-US" smtClean="0"/>
              <a:t>Distribution model</a:t>
            </a:r>
          </a:p>
          <a:p>
            <a:r>
              <a:rPr lang="en-US" smtClean="0"/>
              <a:t>Distribution primitives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Obligatorisk opgave: </a:t>
            </a:r>
          </a:p>
          <a:p>
            <a:pPr>
              <a:buFont typeface="Arial" charset="0"/>
              <a:buNone/>
            </a:pPr>
            <a:r>
              <a:rPr lang="en-US" smtClean="0"/>
              <a:t>Små programmeringsopgaver om concurrency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3: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Grundliggende</a:t>
            </a:r>
            <a:r>
              <a:rPr lang="en-US" dirty="0" smtClean="0"/>
              <a:t> </a:t>
            </a:r>
            <a:r>
              <a:rPr lang="en-US" dirty="0" err="1" smtClean="0"/>
              <a:t>principper</a:t>
            </a:r>
            <a:r>
              <a:rPr lang="en-US" dirty="0" smtClean="0"/>
              <a:t> for distribution 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Remote References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RPC – remote procedure call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RPC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Location concept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Simple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Asynchronous operations in Emerald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Immutability and its uses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4: Advanced distribution</a:t>
            </a:r>
          </a:p>
        </p:txBody>
      </p:sp>
      <p:sp>
        <p:nvSpPr>
          <p:cNvPr id="1536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err="1" smtClean="0"/>
              <a:t>Avancerede</a:t>
            </a:r>
            <a:r>
              <a:rPr lang="en-US" dirty="0" smtClean="0"/>
              <a:t> distribution:</a:t>
            </a:r>
          </a:p>
          <a:p>
            <a:r>
              <a:rPr lang="en-US" dirty="0" smtClean="0"/>
              <a:t>Call-back concept: Node State </a:t>
            </a:r>
            <a:r>
              <a:rPr lang="en-US" dirty="0" smtClean="0"/>
              <a:t>Changes</a:t>
            </a:r>
          </a:p>
          <a:p>
            <a:r>
              <a:rPr lang="en-US" dirty="0" err="1" smtClean="0"/>
              <a:t>Planetlab</a:t>
            </a:r>
            <a:endParaRPr lang="en-US" dirty="0" smtClean="0"/>
          </a:p>
          <a:p>
            <a:r>
              <a:rPr lang="en-US" dirty="0" smtClean="0"/>
              <a:t>Emerald Virtual Machine</a:t>
            </a:r>
          </a:p>
          <a:p>
            <a:r>
              <a:rPr lang="en-US" dirty="0" smtClean="0"/>
              <a:t>Secure hash functions</a:t>
            </a:r>
          </a:p>
          <a:p>
            <a:r>
              <a:rPr lang="en-US" dirty="0" smtClean="0"/>
              <a:t>Peer-to-peer</a:t>
            </a:r>
          </a:p>
          <a:p>
            <a:r>
              <a:rPr lang="en-US" dirty="0" smtClean="0"/>
              <a:t>Napster/</a:t>
            </a:r>
            <a:r>
              <a:rPr lang="en-US" dirty="0" err="1" smtClean="0"/>
              <a:t>Nopester</a:t>
            </a:r>
            <a:endParaRPr lang="en-US" dirty="0" smtClean="0"/>
          </a:p>
          <a:p>
            <a:r>
              <a:rPr lang="en-US" dirty="0" smtClean="0"/>
              <a:t>Implementation of process mobility</a:t>
            </a:r>
          </a:p>
          <a:p>
            <a:r>
              <a:rPr lang="en-US" dirty="0" smtClean="0"/>
              <a:t>Distributed Garbage Collection</a:t>
            </a:r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5: Større opgave</a:t>
            </a:r>
          </a:p>
        </p:txBody>
      </p:sp>
      <p:sp>
        <p:nvSpPr>
          <p:cNvPr id="1638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Heterogeneous mobility</a:t>
            </a:r>
          </a:p>
          <a:p>
            <a:r>
              <a:rPr lang="en-US" dirty="0" smtClean="0"/>
              <a:t>Replication</a:t>
            </a:r>
          </a:p>
          <a:p>
            <a:r>
              <a:rPr lang="en-US" dirty="0" smtClean="0"/>
              <a:t>Two phase commit protocol</a:t>
            </a:r>
          </a:p>
          <a:p>
            <a:r>
              <a:rPr lang="en-US" dirty="0" smtClean="0"/>
              <a:t>Keys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Opgavesæt III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Kør</a:t>
            </a:r>
            <a:r>
              <a:rPr lang="en-US" dirty="0" smtClean="0"/>
              <a:t>  </a:t>
            </a:r>
            <a:r>
              <a:rPr lang="en-US" dirty="0" err="1" smtClean="0"/>
              <a:t>kilroy.m</a:t>
            </a:r>
            <a:r>
              <a:rPr lang="en-US" dirty="0" smtClean="0"/>
              <a:t> </a:t>
            </a:r>
            <a:r>
              <a:rPr lang="en-US" dirty="0" err="1" smtClean="0"/>
              <a:t>programmet</a:t>
            </a:r>
            <a:r>
              <a:rPr lang="en-US" dirty="0" smtClean="0"/>
              <a:t>. </a:t>
            </a:r>
            <a:r>
              <a:rPr lang="en-US" dirty="0" err="1" smtClean="0"/>
              <a:t>Hvor</a:t>
            </a:r>
            <a:r>
              <a:rPr lang="en-US" dirty="0" smtClean="0"/>
              <a:t> mange </a:t>
            </a:r>
            <a:r>
              <a:rPr lang="en-US" dirty="0" err="1" smtClean="0"/>
              <a:t>maskiner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besøge</a:t>
            </a:r>
            <a:r>
              <a:rPr lang="en-US" dirty="0" smtClean="0"/>
              <a:t> per </a:t>
            </a:r>
            <a:r>
              <a:rPr lang="en-US" dirty="0" err="1" smtClean="0"/>
              <a:t>sekund</a:t>
            </a:r>
            <a:r>
              <a:rPr lang="en-US" dirty="0" smtClean="0"/>
              <a:t>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 </a:t>
            </a:r>
            <a:r>
              <a:rPr lang="en-US" dirty="0" err="1" smtClean="0"/>
              <a:t>som</a:t>
            </a:r>
            <a:r>
              <a:rPr lang="en-US" dirty="0" smtClean="0"/>
              <a:t> finder break-even </a:t>
            </a:r>
            <a:r>
              <a:rPr lang="en-US" dirty="0" err="1" smtClean="0"/>
              <a:t>punktet</a:t>
            </a:r>
            <a:r>
              <a:rPr lang="en-US" dirty="0" smtClean="0"/>
              <a:t> for visit for </a:t>
            </a:r>
            <a:r>
              <a:rPr lang="en-US" dirty="0" err="1" smtClean="0"/>
              <a:t>objekter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en given </a:t>
            </a:r>
            <a:r>
              <a:rPr lang="en-US" dirty="0" err="1" smtClean="0"/>
              <a:t>størrelse</a:t>
            </a:r>
            <a:r>
              <a:rPr lang="en-US" dirty="0" smtClean="0"/>
              <a:t>. Find break-even for 100, 500, 1.000, 2.000 byte </a:t>
            </a:r>
            <a:r>
              <a:rPr lang="en-US" dirty="0" err="1" smtClean="0"/>
              <a:t>objekter</a:t>
            </a:r>
            <a:r>
              <a:rPr lang="en-US" dirty="0" smtClean="0"/>
              <a:t>.  </a:t>
            </a:r>
            <a:r>
              <a:rPr lang="en-US" dirty="0" err="1" smtClean="0"/>
              <a:t>Eksperimenter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find “</a:t>
            </a:r>
            <a:r>
              <a:rPr lang="en-US" dirty="0" err="1" smtClean="0"/>
              <a:t>knæk-punkter</a:t>
            </a:r>
            <a:r>
              <a:rPr lang="en-US" dirty="0" smtClean="0"/>
              <a:t>” I </a:t>
            </a:r>
            <a:r>
              <a:rPr lang="en-US" dirty="0" err="1" smtClean="0"/>
              <a:t>kurven</a:t>
            </a:r>
            <a:r>
              <a:rPr lang="en-US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 a la </a:t>
            </a:r>
            <a:r>
              <a:rPr lang="en-US" dirty="0" err="1" smtClean="0"/>
              <a:t>Kilroy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besøger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active node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indsamler</a:t>
            </a:r>
            <a:r>
              <a:rPr lang="en-US" dirty="0" smtClean="0"/>
              <a:t> </a:t>
            </a:r>
            <a:r>
              <a:rPr lang="en-US" dirty="0" err="1" smtClean="0"/>
              <a:t>localtiden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et array.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opretter</a:t>
            </a:r>
            <a:r>
              <a:rPr lang="en-US" dirty="0" smtClean="0"/>
              <a:t> en agent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active node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bruger</a:t>
            </a:r>
            <a:r>
              <a:rPr lang="en-US" dirty="0" smtClean="0"/>
              <a:t> den </a:t>
            </a:r>
            <a:r>
              <a:rPr lang="en-US" dirty="0" err="1" smtClean="0"/>
              <a:t>til</a:t>
            </a:r>
            <a:r>
              <a:rPr lang="en-US" dirty="0" smtClean="0"/>
              <a:t> at </a:t>
            </a:r>
            <a:r>
              <a:rPr lang="en-US" dirty="0" err="1" smtClean="0"/>
              <a:t>indsamle</a:t>
            </a:r>
            <a:r>
              <a:rPr lang="en-US" dirty="0" smtClean="0"/>
              <a:t> </a:t>
            </a:r>
            <a:r>
              <a:rPr lang="en-US" dirty="0" err="1" smtClean="0"/>
              <a:t>tiden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maskine</a:t>
            </a:r>
            <a:r>
              <a:rPr lang="en-US" dirty="0" smtClean="0"/>
              <a:t>. </a:t>
            </a:r>
            <a:r>
              <a:rPr lang="en-US" dirty="0" err="1" smtClean="0"/>
              <a:t>Udregn</a:t>
            </a:r>
            <a:r>
              <a:rPr lang="en-US" dirty="0" smtClean="0"/>
              <a:t> et </a:t>
            </a:r>
            <a:r>
              <a:rPr lang="en-US" dirty="0" err="1" smtClean="0"/>
              <a:t>gennemsnit</a:t>
            </a:r>
            <a:r>
              <a:rPr lang="en-US" dirty="0" smtClean="0"/>
              <a:t> (median </a:t>
            </a:r>
            <a:r>
              <a:rPr lang="en-US" dirty="0" err="1" smtClean="0"/>
              <a:t>måske</a:t>
            </a:r>
            <a:r>
              <a:rPr lang="en-US" dirty="0" smtClean="0"/>
              <a:t>?)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tiderne</a:t>
            </a:r>
            <a:r>
              <a:rPr lang="en-US" dirty="0" smtClean="0"/>
              <a:t> –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du </a:t>
            </a:r>
            <a:r>
              <a:rPr lang="en-US" dirty="0" err="1" smtClean="0"/>
              <a:t>lavet</a:t>
            </a:r>
            <a:r>
              <a:rPr lang="en-US" dirty="0" smtClean="0"/>
              <a:t> en </a:t>
            </a:r>
            <a:r>
              <a:rPr lang="en-US" dirty="0" err="1" smtClean="0"/>
              <a:t>tidssynkronisator</a:t>
            </a:r>
            <a:r>
              <a:rPr lang="en-US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Afleveringsfrist</a:t>
            </a:r>
            <a:r>
              <a:rPr lang="en-US" dirty="0" smtClean="0"/>
              <a:t>, </a:t>
            </a:r>
            <a:r>
              <a:rPr lang="en-US" dirty="0" err="1" smtClean="0"/>
              <a:t>starten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</a:t>
            </a:r>
            <a:r>
              <a:rPr lang="en-US" dirty="0" err="1" smtClean="0"/>
              <a:t>forelæsning</a:t>
            </a:r>
            <a:r>
              <a:rPr lang="en-US" dirty="0" smtClean="0"/>
              <a:t> 22/3 </a:t>
            </a:r>
            <a:r>
              <a:rPr lang="en-US" dirty="0" err="1" smtClean="0"/>
              <a:t>kl</a:t>
            </a:r>
            <a:r>
              <a:rPr lang="en-US" dirty="0" smtClean="0"/>
              <a:t>. 09.15.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Sendes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Tor.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Opgavesæt</a:t>
            </a:r>
            <a:r>
              <a:rPr lang="en-US" dirty="0" smtClean="0"/>
              <a:t> IV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implementer </a:t>
            </a:r>
            <a:r>
              <a:rPr lang="en-US" dirty="0" err="1" smtClean="0"/>
              <a:t>Nopester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Emerald:</a:t>
            </a:r>
          </a:p>
          <a:p>
            <a:r>
              <a:rPr lang="en-US" dirty="0" smtClean="0"/>
              <a:t>en central server</a:t>
            </a:r>
          </a:p>
          <a:p>
            <a:r>
              <a:rPr lang="en-US" dirty="0" smtClean="0"/>
              <a:t>N peers</a:t>
            </a:r>
          </a:p>
          <a:p>
            <a:r>
              <a:rPr lang="en-US" dirty="0" smtClean="0"/>
              <a:t>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genererer</a:t>
            </a:r>
            <a:r>
              <a:rPr lang="en-US" dirty="0" smtClean="0"/>
              <a:t> </a:t>
            </a:r>
            <a:r>
              <a:rPr lang="en-US" dirty="0" err="1" smtClean="0"/>
              <a:t>nye</a:t>
            </a:r>
            <a:r>
              <a:rPr lang="en-US" dirty="0" smtClean="0"/>
              <a:t> peers</a:t>
            </a:r>
          </a:p>
          <a:p>
            <a:r>
              <a:rPr lang="en-US" dirty="0" smtClean="0"/>
              <a:t>et </a:t>
            </a:r>
            <a:r>
              <a:rPr lang="en-US" dirty="0" err="1" smtClean="0"/>
              <a:t>testobjekt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genererer</a:t>
            </a:r>
            <a:r>
              <a:rPr lang="en-US" dirty="0" smtClean="0"/>
              <a:t> filer,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indsættes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Nopester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udskriver</a:t>
            </a:r>
            <a:r>
              <a:rPr lang="en-US" dirty="0" smtClean="0"/>
              <a:t> et “dump”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hele</a:t>
            </a:r>
            <a:r>
              <a:rPr lang="en-US" dirty="0" smtClean="0"/>
              <a:t> </a:t>
            </a:r>
            <a:r>
              <a:rPr lang="en-US" dirty="0" err="1" smtClean="0"/>
              <a:t>systemets</a:t>
            </a:r>
            <a:r>
              <a:rPr lang="en-US" dirty="0" smtClean="0"/>
              <a:t> </a:t>
            </a:r>
            <a:r>
              <a:rPr lang="en-US" dirty="0" err="1" smtClean="0"/>
              <a:t>tilstand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Kør</a:t>
            </a:r>
            <a:r>
              <a:rPr lang="en-US" dirty="0" smtClean="0"/>
              <a:t> et </a:t>
            </a:r>
            <a:r>
              <a:rPr lang="en-US" dirty="0" err="1" smtClean="0"/>
              <a:t>passende</a:t>
            </a:r>
            <a:r>
              <a:rPr lang="en-US" dirty="0" smtClean="0"/>
              <a:t> </a:t>
            </a:r>
            <a:r>
              <a:rPr lang="en-US" dirty="0" err="1" smtClean="0"/>
              <a:t>testeksempel</a:t>
            </a:r>
            <a:r>
              <a:rPr lang="en-US" dirty="0" smtClean="0"/>
              <a:t>, </a:t>
            </a:r>
            <a:r>
              <a:rPr lang="en-US" dirty="0" err="1" smtClean="0"/>
              <a:t>fx</a:t>
            </a:r>
            <a:r>
              <a:rPr lang="en-US" dirty="0" smtClean="0"/>
              <a:t> 10 filer, 5 peers</a:t>
            </a:r>
          </a:p>
          <a:p>
            <a:pPr>
              <a:buNone/>
            </a:pPr>
            <a:r>
              <a:rPr lang="en-US" dirty="0" err="1" smtClean="0"/>
              <a:t>Afleveringsfrist</a:t>
            </a:r>
            <a:r>
              <a:rPr lang="en-US" dirty="0" smtClean="0"/>
              <a:t>, 28/4-2011, </a:t>
            </a:r>
            <a:r>
              <a:rPr lang="en-US" dirty="0" err="1" smtClean="0"/>
              <a:t>kl</a:t>
            </a:r>
            <a:r>
              <a:rPr lang="en-US" dirty="0" smtClean="0"/>
              <a:t>. 23.59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Emerald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Emerald</Template>
  <TotalTime>4146</TotalTime>
  <Words>574</Words>
  <Application>Microsoft Office PowerPoint</Application>
  <PresentationFormat>Skærmshow (4:3)</PresentationFormat>
  <Paragraphs>129</Paragraphs>
  <Slides>17</Slides>
  <Notes>17</Notes>
  <HiddenSlides>2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17</vt:i4>
      </vt:variant>
    </vt:vector>
  </HeadingPairs>
  <TitlesOfParts>
    <vt:vector size="18" baseType="lpstr">
      <vt:lpstr>Tema Emerald</vt:lpstr>
      <vt:lpstr>Distribuerte Objekter</vt:lpstr>
      <vt:lpstr>Velkommen F4</vt:lpstr>
      <vt:lpstr>Deltagelse I Forelæsningerne</vt:lpstr>
      <vt:lpstr>Hvornår</vt:lpstr>
      <vt:lpstr>Hvad</vt:lpstr>
      <vt:lpstr>Materiale</vt:lpstr>
      <vt:lpstr>Kontakt</vt:lpstr>
      <vt:lpstr>Kurs 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Opgavesæt III</vt:lpstr>
      <vt:lpstr>Opgavesæt IV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20</cp:revision>
  <dcterms:created xsi:type="dcterms:W3CDTF">2010-01-24T14:36:33Z</dcterms:created>
  <dcterms:modified xsi:type="dcterms:W3CDTF">2011-03-21T17:51:48Z</dcterms:modified>
</cp:coreProperties>
</file>