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76" r:id="rId4"/>
    <p:sldId id="259" r:id="rId5"/>
    <p:sldId id="277" r:id="rId6"/>
    <p:sldId id="278" r:id="rId7"/>
    <p:sldId id="263" r:id="rId8"/>
    <p:sldId id="268" r:id="rId9"/>
    <p:sldId id="264" r:id="rId10"/>
    <p:sldId id="265" r:id="rId11"/>
    <p:sldId id="266" r:id="rId12"/>
    <p:sldId id="267" r:id="rId13"/>
    <p:sldId id="279" r:id="rId14"/>
    <p:sldId id="280" r:id="rId15"/>
    <p:sldId id="281" r:id="rId16"/>
    <p:sldId id="282" r:id="rId17"/>
    <p:sldId id="283" r:id="rId18"/>
    <p:sldId id="284" r:id="rId19"/>
    <p:sldId id="262" r:id="rId20"/>
    <p:sldId id="275" r:id="rId21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7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CCC61F-3832-4626-BB07-F619D0280AD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4EB02-45C0-45AC-8015-4DCBD2D5DEF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4CF444-DC65-404A-927A-4F78FAC2CD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56FE89-6910-4B29-A2AA-B255F2B6603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07-02-2011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2011</a:t>
            </a:r>
          </a:p>
          <a:p>
            <a:r>
              <a:rPr lang="nb-NO" dirty="0" smtClean="0"/>
              <a:t>Professor II Eric Jul</a:t>
            </a:r>
          </a:p>
          <a:p>
            <a:r>
              <a:rPr lang="nb-NO" dirty="0" smtClean="0"/>
              <a:t>Forelesning F2 – 2011-02-07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Eric Jul, Professor II, til daglig: Bell Labs, Dublin, Ireland</a:t>
            </a:r>
          </a:p>
          <a:p>
            <a:r>
              <a:rPr lang="nb-NO" dirty="0" smtClean="0"/>
              <a:t>Tor Ivar Johansen, hjelpelærer</a:t>
            </a:r>
          </a:p>
          <a:p>
            <a:endParaRPr lang="nb-NO" dirty="0" smtClean="0"/>
          </a:p>
          <a:p>
            <a:pPr>
              <a:buNone/>
            </a:pPr>
            <a:r>
              <a:rPr lang="nb-NO" dirty="0" smtClean="0"/>
              <a:t>Hvem var her IKKE første gang?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3"/>
              </a:rPr>
              <a:t>ericbj@ifi.uio.no</a:t>
            </a:r>
            <a:endParaRPr lang="nb-NO" dirty="0" smtClean="0"/>
          </a:p>
          <a:p>
            <a:r>
              <a:rPr lang="nb-NO" dirty="0" smtClean="0"/>
              <a:t>Haster? SMS til +45 40 25 16 50</a:t>
            </a:r>
          </a:p>
          <a:p>
            <a:r>
              <a:rPr lang="nb-NO" dirty="0" smtClean="0"/>
              <a:t>Skypeid: ericbjul – efter aftale.</a:t>
            </a:r>
          </a:p>
          <a:p>
            <a:endParaRPr lang="nb-NO" dirty="0" smtClean="0"/>
          </a:p>
          <a:p>
            <a:r>
              <a:rPr lang="nb-NO" dirty="0" smtClean="0"/>
              <a:t>Tor Ivar: kan hjelpe med det praktiske</a:t>
            </a:r>
          </a:p>
          <a:p>
            <a:r>
              <a:rPr lang="nb-NO" dirty="0" smtClean="0"/>
              <a:t>Tor Ivar e-post: toij@student.uio.no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Kurs om Distribuerete Objekter</a:t>
            </a:r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dirty="0" smtClean="0"/>
              <a:t>Starter i dag og er på følgende mandage:</a:t>
            </a:r>
          </a:p>
          <a:p>
            <a:r>
              <a:rPr lang="nb-NO" dirty="0" smtClean="0"/>
              <a:t>24/1 – 2011</a:t>
            </a:r>
          </a:p>
          <a:p>
            <a:r>
              <a:rPr lang="nb-NO" dirty="0" smtClean="0"/>
              <a:t>7/2 – 2011</a:t>
            </a:r>
          </a:p>
          <a:p>
            <a:r>
              <a:rPr lang="nb-NO" dirty="0" smtClean="0"/>
              <a:t>21/2 – 2011</a:t>
            </a:r>
          </a:p>
          <a:p>
            <a:r>
              <a:rPr lang="nb-NO" dirty="0" smtClean="0"/>
              <a:t>21/3 – 2011</a:t>
            </a:r>
          </a:p>
          <a:p>
            <a:r>
              <a:rPr lang="nb-NO" dirty="0" smtClean="0"/>
              <a:t>18/4 – 2011</a:t>
            </a:r>
          </a:p>
          <a:p>
            <a:pPr>
              <a:buNone/>
            </a:pPr>
            <a:r>
              <a:rPr lang="nb-NO" dirty="0" smtClean="0"/>
              <a:t>Klokken 9.15 – 12 og 13 – 16</a:t>
            </a:r>
          </a:p>
          <a:p>
            <a:pPr>
              <a:buNone/>
            </a:pPr>
            <a:r>
              <a:rPr lang="nb-NO" dirty="0" smtClean="0"/>
              <a:t>I alt 5 x 2 x 3 timer = 30 timer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Her!?!? Men se websiderne.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Øvelsestimer: hver onsdag med Tor Ivar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Principper om distribuerete objekter.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Anvender et gennemgående språk: Emerald.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VIGTIGT: Emerald er et værktøj, et eksempel – Emerald er i sig selv IKKE formålet med kurs.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mtClean="0"/>
              <a:t>Rapporter</a:t>
            </a:r>
          </a:p>
          <a:p>
            <a:r>
              <a:rPr lang="nb-NO" smtClean="0"/>
              <a:t>Artikler</a:t>
            </a:r>
          </a:p>
          <a:p>
            <a:endParaRPr lang="nb-NO" smtClean="0"/>
          </a:p>
          <a:p>
            <a:pPr>
              <a:buNone/>
            </a:pPr>
            <a:r>
              <a:rPr lang="nb-NO" smtClean="0">
                <a:hlinkClick r:id="rId3"/>
              </a:rPr>
              <a:t>www.emeraldprogramminglanguage.org</a:t>
            </a:r>
            <a:endParaRPr lang="nb-NO" smtClean="0"/>
          </a:p>
          <a:p>
            <a:pPr>
              <a:buNone/>
            </a:pPr>
            <a:endParaRPr lang="nb-NO" smtClean="0"/>
          </a:p>
          <a:p>
            <a:pPr>
              <a:buNone/>
            </a:pPr>
            <a:r>
              <a:rPr lang="nb-NO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forelæsninger</a:t>
            </a:r>
            <a:endParaRPr lang="en-US" dirty="0" smtClean="0"/>
          </a:p>
          <a:p>
            <a:r>
              <a:rPr lang="en-US" dirty="0" err="1" smtClean="0"/>
              <a:t>øvelser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Nogle</a:t>
            </a:r>
            <a:r>
              <a:rPr lang="en-US" dirty="0" smtClean="0"/>
              <a:t>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opgaver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skriftlig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Installer Emerald </a:t>
            </a:r>
            <a:r>
              <a:rPr lang="en-US" dirty="0" err="1" smtClean="0"/>
              <a:t>på</a:t>
            </a:r>
            <a:r>
              <a:rPr lang="en-US" dirty="0" smtClean="0"/>
              <a:t> din </a:t>
            </a:r>
            <a:r>
              <a:rPr lang="en-US" dirty="0" err="1" smtClean="0"/>
              <a:t>maskine</a:t>
            </a:r>
            <a:endParaRPr lang="en-US" dirty="0" smtClean="0"/>
          </a:p>
          <a:p>
            <a:r>
              <a:rPr lang="en-US" dirty="0" smtClean="0"/>
              <a:t>get language report and Emerald article “General Purpose </a:t>
            </a:r>
            <a:r>
              <a:rPr lang="en-US" dirty="0" err="1" smtClean="0"/>
              <a:t>Lanuage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 Send </a:t>
            </a:r>
            <a:r>
              <a:rPr lang="en-US" dirty="0" err="1" smtClean="0"/>
              <a:t>tallene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2 </a:t>
            </a:r>
            <a:r>
              <a:rPr lang="en-US" dirty="0" err="1" smtClean="0"/>
              <a:t>til</a:t>
            </a:r>
            <a:r>
              <a:rPr lang="en-US" dirty="0" smtClean="0"/>
              <a:t> 100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sien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Hvor</a:t>
            </a:r>
            <a:r>
              <a:rPr lang="en-US" dirty="0" smtClean="0"/>
              <a:t> mange </a:t>
            </a:r>
            <a:r>
              <a:rPr lang="en-US" dirty="0" err="1" smtClean="0"/>
              <a:t>har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installeret</a:t>
            </a:r>
            <a:r>
              <a:rPr lang="en-US" dirty="0" smtClean="0"/>
              <a:t> Emerald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egen</a:t>
            </a:r>
            <a:r>
              <a:rPr lang="en-US" dirty="0" smtClean="0"/>
              <a:t> </a:t>
            </a:r>
            <a:r>
              <a:rPr lang="en-US" dirty="0" err="1" smtClean="0"/>
              <a:t>maskine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 smtClean="0"/>
              <a:t>kørt</a:t>
            </a:r>
            <a:r>
              <a:rPr lang="en-US" dirty="0" smtClean="0"/>
              <a:t> Hello World?</a:t>
            </a:r>
          </a:p>
          <a:p>
            <a:pPr lvl="1"/>
            <a:r>
              <a:rPr lang="en-US" dirty="0" err="1" smtClean="0"/>
              <a:t>gennemført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opgaverne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 smtClean="0"/>
              <a:t>været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øvelserne</a:t>
            </a:r>
            <a:r>
              <a:rPr lang="en-US" dirty="0" smtClean="0"/>
              <a:t> </a:t>
            </a:r>
            <a:r>
              <a:rPr lang="en-US" dirty="0" err="1" smtClean="0"/>
              <a:t>onsdag</a:t>
            </a:r>
            <a:r>
              <a:rPr lang="en-US" dirty="0" smtClean="0"/>
              <a:t>?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Modul</a:t>
            </a:r>
            <a:r>
              <a:rPr lang="en-US" b="1" dirty="0" smtClean="0"/>
              <a:t> 2: Concurrency, distribution</a:t>
            </a:r>
          </a:p>
        </p:txBody>
      </p:sp>
      <p:sp>
        <p:nvSpPr>
          <p:cNvPr id="1331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Font typeface="Arial" charset="0"/>
              <a:buNone/>
            </a:pP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concurrency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Grundliggende</a:t>
            </a:r>
            <a:r>
              <a:rPr lang="en-US" dirty="0" smtClean="0"/>
              <a:t> </a:t>
            </a:r>
            <a:r>
              <a:rPr lang="en-US" dirty="0" err="1" smtClean="0"/>
              <a:t>principper</a:t>
            </a:r>
            <a:r>
              <a:rPr lang="en-US" dirty="0" smtClean="0"/>
              <a:t> for distribution 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Remote References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RPC – remote procedure call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RPC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Location concept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Simple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Asynchronous operations in Emerald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Immutability and its uses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4: Advanced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Avancerede</a:t>
            </a:r>
            <a:r>
              <a:rPr lang="en-US" dirty="0" smtClean="0"/>
              <a:t> distribution: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Call-back concept: Node State Changes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Emerald Virtual Machine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Secure hash functions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Peer-to-peer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Napster/</a:t>
            </a:r>
            <a:r>
              <a:rPr lang="en-US" dirty="0" err="1" smtClean="0"/>
              <a:t>Nopester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process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Distributed Garbage Collection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5: Større opgave</a:t>
            </a:r>
          </a:p>
        </p:txBody>
      </p:sp>
      <p:sp>
        <p:nvSpPr>
          <p:cNvPr id="16387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Heterogeneous mobility</a:t>
            </a:r>
          </a:p>
          <a:p>
            <a:r>
              <a:rPr lang="en-US" dirty="0" smtClean="0"/>
              <a:t>Design Patterns: Proxy, Observer</a:t>
            </a:r>
          </a:p>
          <a:p>
            <a:r>
              <a:rPr lang="en-US" dirty="0" smtClean="0"/>
              <a:t>Keys</a:t>
            </a:r>
          </a:p>
          <a:p>
            <a:r>
              <a:rPr lang="en-US" dirty="0" smtClean="0"/>
              <a:t>Replication</a:t>
            </a:r>
          </a:p>
          <a:p>
            <a:r>
              <a:rPr lang="en-US" dirty="0" smtClean="0"/>
              <a:t>Take-home exam</a:t>
            </a:r>
          </a:p>
          <a:p>
            <a:r>
              <a:rPr lang="en-US" dirty="0" err="1" smtClean="0"/>
              <a:t>Planetlab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Denne</a:t>
            </a:r>
            <a:r>
              <a:rPr lang="en-US" dirty="0" smtClean="0"/>
              <a:t> gang: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Concurrency in Emerald</a:t>
            </a:r>
          </a:p>
          <a:p>
            <a:r>
              <a:rPr lang="en-US" dirty="0" smtClean="0"/>
              <a:t>Principles for concurrency</a:t>
            </a:r>
          </a:p>
          <a:p>
            <a:r>
              <a:rPr lang="en-US" dirty="0" smtClean="0"/>
              <a:t>Distribution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II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Kør</a:t>
            </a:r>
            <a:r>
              <a:rPr lang="en-US" dirty="0" smtClean="0"/>
              <a:t> hi – ho</a:t>
            </a:r>
          </a:p>
          <a:p>
            <a:r>
              <a:rPr lang="en-US" dirty="0" smtClean="0"/>
              <a:t>Programmer en barrier </a:t>
            </a:r>
            <a:r>
              <a:rPr lang="en-US" dirty="0" err="1" smtClean="0"/>
              <a:t>i</a:t>
            </a:r>
            <a:r>
              <a:rPr lang="en-US" dirty="0" smtClean="0"/>
              <a:t> Emerald, test med program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4 processer,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venter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barrieren</a:t>
            </a:r>
            <a:r>
              <a:rPr lang="en-US" dirty="0" smtClean="0"/>
              <a:t> </a:t>
            </a:r>
            <a:r>
              <a:rPr lang="en-US" dirty="0" err="1" smtClean="0"/>
              <a:t>gentagne</a:t>
            </a:r>
            <a:r>
              <a:rPr lang="en-US" dirty="0" smtClean="0"/>
              <a:t> </a:t>
            </a:r>
            <a:r>
              <a:rPr lang="en-US" dirty="0" err="1" smtClean="0"/>
              <a:t>gange</a:t>
            </a:r>
            <a:r>
              <a:rPr lang="en-US" dirty="0" smtClean="0"/>
              <a:t>, </a:t>
            </a:r>
            <a:r>
              <a:rPr lang="en-US" dirty="0" err="1" smtClean="0"/>
              <a:t>skrive</a:t>
            </a:r>
            <a:r>
              <a:rPr lang="en-US" dirty="0" smtClean="0"/>
              <a:t> </a:t>
            </a:r>
            <a:r>
              <a:rPr lang="en-US" dirty="0" err="1" smtClean="0"/>
              <a:t>ud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gang de </a:t>
            </a:r>
            <a:r>
              <a:rPr lang="en-US" dirty="0" err="1" smtClean="0"/>
              <a:t>prøver</a:t>
            </a:r>
            <a:r>
              <a:rPr lang="en-US" dirty="0" smtClean="0"/>
              <a:t> at </a:t>
            </a:r>
            <a:r>
              <a:rPr lang="en-US" dirty="0" err="1" smtClean="0"/>
              <a:t>passerer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igen</a:t>
            </a:r>
            <a:r>
              <a:rPr lang="en-US" dirty="0" smtClean="0"/>
              <a:t> </a:t>
            </a:r>
            <a:r>
              <a:rPr lang="en-US" dirty="0" err="1" smtClean="0"/>
              <a:t>når</a:t>
            </a:r>
            <a:r>
              <a:rPr lang="en-US" dirty="0" smtClean="0"/>
              <a:t> de </a:t>
            </a:r>
            <a:r>
              <a:rPr lang="en-US" dirty="0" err="1" smtClean="0"/>
              <a:t>passerer</a:t>
            </a:r>
            <a:r>
              <a:rPr lang="en-US" dirty="0" smtClean="0"/>
              <a:t>. </a:t>
            </a:r>
            <a:r>
              <a:rPr lang="en-US" dirty="0" err="1" smtClean="0"/>
              <a:t>Endnu</a:t>
            </a:r>
            <a:r>
              <a:rPr lang="en-US" dirty="0" smtClean="0"/>
              <a:t> en process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udløser</a:t>
            </a:r>
            <a:r>
              <a:rPr lang="en-US" dirty="0" smtClean="0"/>
              <a:t> </a:t>
            </a:r>
            <a:r>
              <a:rPr lang="en-US" dirty="0" err="1" smtClean="0"/>
              <a:t>barrieren</a:t>
            </a:r>
            <a:r>
              <a:rPr lang="en-US" dirty="0" smtClean="0"/>
              <a:t> 3 </a:t>
            </a:r>
            <a:r>
              <a:rPr lang="en-US" dirty="0" err="1" smtClean="0"/>
              <a:t>gange</a:t>
            </a:r>
            <a:r>
              <a:rPr lang="en-US" dirty="0" smtClean="0"/>
              <a:t>. </a:t>
            </a:r>
            <a:r>
              <a:rPr lang="en-US" dirty="0" err="1" smtClean="0"/>
              <a:t>Kør</a:t>
            </a:r>
            <a:r>
              <a:rPr lang="en-US" dirty="0" smtClean="0"/>
              <a:t> </a:t>
            </a:r>
            <a:r>
              <a:rPr lang="en-US" dirty="0" err="1" smtClean="0"/>
              <a:t>programmet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Programmer en producer-consumer-med-buffer </a:t>
            </a:r>
            <a:r>
              <a:rPr lang="en-US" dirty="0" err="1" smtClean="0"/>
              <a:t>i</a:t>
            </a:r>
            <a:r>
              <a:rPr lang="en-US" dirty="0" smtClean="0"/>
              <a:t> Emerald. Send </a:t>
            </a:r>
            <a:r>
              <a:rPr lang="en-US" dirty="0" err="1" smtClean="0"/>
              <a:t>tallene</a:t>
            </a:r>
            <a:r>
              <a:rPr lang="en-US" dirty="0" smtClean="0"/>
              <a:t> 1-30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bufferen</a:t>
            </a:r>
            <a:r>
              <a:rPr lang="en-US" dirty="0" smtClean="0"/>
              <a:t>, </a:t>
            </a:r>
            <a:r>
              <a:rPr lang="en-US" dirty="0" err="1" smtClean="0"/>
              <a:t>hvor</a:t>
            </a:r>
            <a:r>
              <a:rPr lang="en-US" dirty="0" smtClean="0"/>
              <a:t> producer </a:t>
            </a:r>
            <a:r>
              <a:rPr lang="en-US" dirty="0" err="1" smtClean="0"/>
              <a:t>og</a:t>
            </a:r>
            <a:r>
              <a:rPr lang="en-US" dirty="0" smtClean="0"/>
              <a:t> consumer </a:t>
            </a:r>
            <a:r>
              <a:rPr lang="en-US" dirty="0" err="1" smtClean="0"/>
              <a:t>hhv</a:t>
            </a:r>
            <a:r>
              <a:rPr lang="en-US" dirty="0" smtClean="0"/>
              <a:t>. </a:t>
            </a:r>
            <a:r>
              <a:rPr lang="en-US" dirty="0" err="1" smtClean="0"/>
              <a:t>hver</a:t>
            </a:r>
            <a:r>
              <a:rPr lang="en-US" dirty="0" smtClean="0"/>
              <a:t> 3. </a:t>
            </a:r>
            <a:r>
              <a:rPr lang="en-US" dirty="0" err="1" smtClean="0"/>
              <a:t>og</a:t>
            </a:r>
            <a:r>
              <a:rPr lang="en-US" dirty="0" smtClean="0"/>
              <a:t> 5. gang </a:t>
            </a:r>
            <a:r>
              <a:rPr lang="en-US" dirty="0" err="1" smtClean="0"/>
              <a:t>venter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100 ms (</a:t>
            </a:r>
            <a:r>
              <a:rPr lang="en-US" dirty="0" err="1" smtClean="0"/>
              <a:t>brug</a:t>
            </a:r>
            <a:r>
              <a:rPr lang="en-US" dirty="0" smtClean="0"/>
              <a:t> </a:t>
            </a:r>
            <a:r>
              <a:rPr lang="en-US" i="1" dirty="0" smtClean="0"/>
              <a:t>delay</a:t>
            </a:r>
            <a:r>
              <a:rPr lang="en-US" dirty="0" smtClean="0"/>
              <a:t>). Lad </a:t>
            </a:r>
            <a:r>
              <a:rPr lang="en-US" dirty="0" err="1" smtClean="0"/>
              <a:t>bufferen</a:t>
            </a:r>
            <a:r>
              <a:rPr lang="en-US" dirty="0" smtClean="0"/>
              <a:t> </a:t>
            </a:r>
            <a:r>
              <a:rPr lang="en-US" dirty="0" err="1" smtClean="0"/>
              <a:t>udskrive</a:t>
            </a:r>
            <a:r>
              <a:rPr lang="en-US" dirty="0" smtClean="0"/>
              <a:t>, </a:t>
            </a:r>
            <a:r>
              <a:rPr lang="en-US" dirty="0" err="1" smtClean="0"/>
              <a:t>når</a:t>
            </a:r>
            <a:r>
              <a:rPr lang="en-US" dirty="0" smtClean="0"/>
              <a:t> den </a:t>
            </a:r>
            <a:r>
              <a:rPr lang="en-US" dirty="0" err="1" smtClean="0"/>
              <a:t>indsætter</a:t>
            </a:r>
            <a:r>
              <a:rPr lang="en-US" dirty="0" smtClean="0"/>
              <a:t>/</a:t>
            </a:r>
            <a:r>
              <a:rPr lang="en-US" dirty="0" err="1" smtClean="0"/>
              <a:t>fjerner</a:t>
            </a:r>
            <a:r>
              <a:rPr lang="en-US" dirty="0" smtClean="0"/>
              <a:t> et element. </a:t>
            </a:r>
            <a:r>
              <a:rPr lang="en-US" dirty="0" err="1" smtClean="0"/>
              <a:t>Brug</a:t>
            </a:r>
            <a:r>
              <a:rPr lang="en-US" dirty="0" smtClean="0"/>
              <a:t> array. Max 2 </a:t>
            </a:r>
            <a:r>
              <a:rPr lang="en-US" dirty="0" err="1" smtClean="0"/>
              <a:t>elementer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Afleveringsfrist</a:t>
            </a:r>
            <a:r>
              <a:rPr lang="en-US" dirty="0" smtClean="0"/>
              <a:t>, 2011-02-20 </a:t>
            </a:r>
            <a:r>
              <a:rPr lang="en-US" dirty="0" err="1" smtClean="0"/>
              <a:t>kl</a:t>
            </a:r>
            <a:r>
              <a:rPr lang="en-US" dirty="0" smtClean="0"/>
              <a:t>. 23.59 </a:t>
            </a:r>
            <a:r>
              <a:rPr lang="en-US" dirty="0" err="1" smtClean="0"/>
              <a:t>norsk</a:t>
            </a:r>
            <a:r>
              <a:rPr lang="en-US" dirty="0" smtClean="0"/>
              <a:t> </a:t>
            </a:r>
            <a:r>
              <a:rPr lang="en-US" dirty="0" err="1" smtClean="0"/>
              <a:t>tid</a:t>
            </a:r>
            <a:r>
              <a:rPr lang="en-US" dirty="0" smtClean="0"/>
              <a:t> (22.59 UTC)</a:t>
            </a:r>
          </a:p>
          <a:p>
            <a:pPr>
              <a:buNone/>
            </a:pP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Tor </a:t>
            </a:r>
            <a:r>
              <a:rPr lang="en-US" dirty="0" err="1" smtClean="0"/>
              <a:t>Ivar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602</Words>
  <Application>Microsoft Office PowerPoint</Application>
  <PresentationFormat>Skærmshow (4:3)</PresentationFormat>
  <Paragraphs>147</Paragraphs>
  <Slides>20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20</vt:i4>
      </vt:variant>
    </vt:vector>
  </HeadingPairs>
  <TitlesOfParts>
    <vt:vector size="21" baseType="lpstr">
      <vt:lpstr>Kontortema</vt:lpstr>
      <vt:lpstr>Distribuerte Objekter</vt:lpstr>
      <vt:lpstr>Velkommen</vt:lpstr>
      <vt:lpstr>Kontakt</vt:lpstr>
      <vt:lpstr>Hvad</vt:lpstr>
      <vt:lpstr>Hvornår</vt:lpstr>
      <vt:lpstr>Hvor?</vt:lpstr>
      <vt:lpstr>Hvad</vt:lpstr>
      <vt:lpstr>Materiale</vt:lpstr>
      <vt:lpstr>Kontakt</vt:lpstr>
      <vt:lpstr>Kurs opbygning</vt:lpstr>
      <vt:lpstr>Eksamen</vt:lpstr>
      <vt:lpstr>Modul 1: Emerald basics</vt:lpstr>
      <vt:lpstr>Modul 1: Opgaver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Denne gang:</vt:lpstr>
      <vt:lpstr>Opgavesæt II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11</cp:revision>
  <dcterms:created xsi:type="dcterms:W3CDTF">2010-01-24T14:36:33Z</dcterms:created>
  <dcterms:modified xsi:type="dcterms:W3CDTF">2011-02-07T08:39:57Z</dcterms:modified>
</cp:coreProperties>
</file>