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23-01-2011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Våren 2011</a:t>
            </a:r>
            <a:endParaRPr lang="nb-NO" dirty="0" smtClean="0"/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</a:t>
            </a:r>
            <a:r>
              <a:rPr lang="en-US" dirty="0" smtClean="0"/>
              <a:t>II;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</a:t>
            </a:r>
            <a:r>
              <a:rPr lang="en-US" dirty="0" smtClean="0"/>
              <a:t>Ireland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Johansen, </a:t>
            </a:r>
            <a:r>
              <a:rPr lang="en-US" dirty="0" err="1" smtClean="0"/>
              <a:t>hjelpelærer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err="1" smtClean="0"/>
              <a:t>Haster</a:t>
            </a:r>
            <a:r>
              <a:rPr lang="en-US" dirty="0" smtClean="0"/>
              <a:t>? SMS </a:t>
            </a:r>
            <a:r>
              <a:rPr lang="en-US" dirty="0" err="1" smtClean="0"/>
              <a:t>til</a:t>
            </a:r>
            <a:r>
              <a:rPr lang="en-US" dirty="0" smtClean="0"/>
              <a:t>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</a:t>
            </a:r>
            <a:r>
              <a:rPr lang="en-US" dirty="0" err="1" smtClean="0"/>
              <a:t>efter</a:t>
            </a:r>
            <a:r>
              <a:rPr lang="en-US" dirty="0" smtClean="0"/>
              <a:t> </a:t>
            </a:r>
            <a:r>
              <a:rPr lang="en-US" dirty="0" err="1" smtClean="0"/>
              <a:t>aftale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: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hjelpe</a:t>
            </a:r>
            <a:r>
              <a:rPr lang="en-US" dirty="0" smtClean="0"/>
              <a:t> med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praktiske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dag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 </a:t>
            </a:r>
            <a:r>
              <a:rPr lang="en-US" dirty="0" err="1" smtClean="0"/>
              <a:t>mandage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/>
              <a:t>24/1 – 2011</a:t>
            </a:r>
            <a:endParaRPr lang="en-US" dirty="0" smtClean="0"/>
          </a:p>
          <a:p>
            <a:r>
              <a:rPr lang="en-US" dirty="0" smtClean="0"/>
              <a:t>7</a:t>
            </a:r>
            <a:r>
              <a:rPr lang="en-US" dirty="0" smtClean="0"/>
              <a:t>/2 – </a:t>
            </a:r>
            <a:r>
              <a:rPr lang="en-US" dirty="0" smtClean="0"/>
              <a:t>2011</a:t>
            </a:r>
            <a:endParaRPr lang="en-US" dirty="0" smtClean="0"/>
          </a:p>
          <a:p>
            <a:r>
              <a:rPr lang="en-US" dirty="0" smtClean="0"/>
              <a:t>21/2</a:t>
            </a:r>
            <a:r>
              <a:rPr lang="en-US" dirty="0" smtClean="0"/>
              <a:t> – 2011</a:t>
            </a:r>
            <a:endParaRPr lang="en-US" dirty="0" smtClean="0"/>
          </a:p>
          <a:p>
            <a:r>
              <a:rPr lang="en-US" dirty="0" smtClean="0"/>
              <a:t>21/3 – 2011</a:t>
            </a:r>
            <a:endParaRPr lang="en-US" dirty="0" smtClean="0"/>
          </a:p>
          <a:p>
            <a:r>
              <a:rPr lang="en-US" dirty="0" smtClean="0"/>
              <a:t>18/4</a:t>
            </a:r>
            <a:r>
              <a:rPr lang="en-US" dirty="0" smtClean="0"/>
              <a:t> – 2011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9.15 – 12 </a:t>
            </a:r>
            <a:r>
              <a:rPr lang="en-US" dirty="0" err="1" smtClean="0"/>
              <a:t>og</a:t>
            </a:r>
            <a:r>
              <a:rPr lang="en-US" dirty="0" smtClean="0"/>
              <a:t> 13 – 16</a:t>
            </a:r>
          </a:p>
          <a:p>
            <a:pPr>
              <a:buNone/>
            </a:pPr>
            <a:r>
              <a:rPr lang="en-US" dirty="0" smtClean="0"/>
              <a:t>I alt 5 x 2 x 3 timer = 30 timer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</a:t>
            </a:r>
            <a:r>
              <a:rPr lang="en-US" dirty="0" smtClean="0"/>
              <a:t>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se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onsdag</a:t>
            </a:r>
            <a:r>
              <a:rPr lang="en-US" dirty="0" smtClean="0"/>
              <a:t> med Tor </a:t>
            </a:r>
            <a:r>
              <a:rPr lang="en-US" dirty="0" err="1" smtClean="0"/>
              <a:t>Ivar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e-post</a:t>
            </a:r>
            <a:r>
              <a:rPr lang="en-US" smtClean="0"/>
              <a:t>: toij@student.uio.no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</a:t>
            </a:r>
            <a:r>
              <a:rPr lang="en-US" dirty="0" err="1" smtClean="0"/>
              <a:t>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</a:t>
            </a:r>
            <a:r>
              <a:rPr lang="en-US" dirty="0" smtClean="0"/>
              <a:t>de </a:t>
            </a:r>
            <a:r>
              <a:rPr lang="en-US" dirty="0" err="1" smtClean="0"/>
              <a:t>sidste</a:t>
            </a:r>
            <a:r>
              <a:rPr lang="en-US" dirty="0" smtClean="0"/>
              <a:t> </a:t>
            </a:r>
            <a:r>
              <a:rPr lang="en-US" dirty="0" smtClean="0"/>
              <a:t>to </a:t>
            </a:r>
            <a:r>
              <a:rPr lang="en-US" dirty="0" err="1" smtClean="0"/>
              <a:t>opgaver</a:t>
            </a:r>
            <a:r>
              <a:rPr lang="en-US" dirty="0" smtClean="0"/>
              <a:t> </a:t>
            </a:r>
            <a:r>
              <a:rPr lang="en-US" dirty="0" smtClean="0"/>
              <a:t>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</a:t>
            </a:r>
            <a:r>
              <a:rPr lang="en-US" dirty="0" smtClean="0"/>
              <a:t>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398</Words>
  <Application>Microsoft Office PowerPoint</Application>
  <PresentationFormat>Skærmshow (4:3)</PresentationFormat>
  <Paragraphs>109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18</vt:i4>
      </vt:variant>
    </vt:vector>
  </HeadingPairs>
  <TitlesOfParts>
    <vt:vector size="19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9</cp:revision>
  <dcterms:created xsi:type="dcterms:W3CDTF">2010-01-24T14:36:33Z</dcterms:created>
  <dcterms:modified xsi:type="dcterms:W3CDTF">2011-01-25T13:31:03Z</dcterms:modified>
</cp:coreProperties>
</file>