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70" r:id="rId2"/>
    <p:sldId id="257" r:id="rId3"/>
    <p:sldId id="265" r:id="rId4"/>
    <p:sldId id="260" r:id="rId5"/>
    <p:sldId id="271" r:id="rId6"/>
    <p:sldId id="266" r:id="rId7"/>
    <p:sldId id="264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3" d="100"/>
          <a:sy n="103" d="100"/>
        </p:scale>
        <p:origin x="-1056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interSettings" Target="printerSettings/printerSettings1.bin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25CC4D-6C7A-2D41-9E48-93E7510B59FE}" type="datetimeFigureOut">
              <a:rPr lang="en-US" smtClean="0"/>
              <a:t>01.09.15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353247-27BE-024B-B666-7DD598F33B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72873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nb-NO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9ED7273-3E2C-4539-AAC0-7E66F1C7D516}" type="slidenum">
              <a:rPr lang="nb-NO" smtClean="0"/>
              <a:pPr>
                <a:defRPr/>
              </a:pPr>
              <a:t>1</a:t>
            </a:fld>
            <a:endParaRPr lang="nb-NO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80A2A-9FC2-6C45-B8F7-D5B0822EF5C9}" type="datetimeFigureOut">
              <a:rPr lang="en-US" smtClean="0"/>
              <a:t>01.09.15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AB034-37C2-BA4D-B0E2-5A5872DF6E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27595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80A2A-9FC2-6C45-B8F7-D5B0822EF5C9}" type="datetimeFigureOut">
              <a:rPr lang="en-US" smtClean="0"/>
              <a:t>01.09.15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AB034-37C2-BA4D-B0E2-5A5872DF6E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43468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80A2A-9FC2-6C45-B8F7-D5B0822EF5C9}" type="datetimeFigureOut">
              <a:rPr lang="en-US" smtClean="0"/>
              <a:t>01.09.15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AB034-37C2-BA4D-B0E2-5A5872DF6E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93038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80A2A-9FC2-6C45-B8F7-D5B0822EF5C9}" type="datetimeFigureOut">
              <a:rPr lang="en-US" smtClean="0"/>
              <a:t>01.09.15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AB034-37C2-BA4D-B0E2-5A5872DF6E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01466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80A2A-9FC2-6C45-B8F7-D5B0822EF5C9}" type="datetimeFigureOut">
              <a:rPr lang="en-US" smtClean="0"/>
              <a:t>01.09.15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AB034-37C2-BA4D-B0E2-5A5872DF6E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625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80A2A-9FC2-6C45-B8F7-D5B0822EF5C9}" type="datetimeFigureOut">
              <a:rPr lang="en-US" smtClean="0"/>
              <a:t>01.09.15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AB034-37C2-BA4D-B0E2-5A5872DF6E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34683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80A2A-9FC2-6C45-B8F7-D5B0822EF5C9}" type="datetimeFigureOut">
              <a:rPr lang="en-US" smtClean="0"/>
              <a:t>01.09.15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AB034-37C2-BA4D-B0E2-5A5872DF6E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93081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80A2A-9FC2-6C45-B8F7-D5B0822EF5C9}" type="datetimeFigureOut">
              <a:rPr lang="en-US" smtClean="0"/>
              <a:t>01.09.15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AB034-37C2-BA4D-B0E2-5A5872DF6E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48841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80A2A-9FC2-6C45-B8F7-D5B0822EF5C9}" type="datetimeFigureOut">
              <a:rPr lang="en-US" smtClean="0"/>
              <a:t>01.09.15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AB034-37C2-BA4D-B0E2-5A5872DF6E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18085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80A2A-9FC2-6C45-B8F7-D5B0822EF5C9}" type="datetimeFigureOut">
              <a:rPr lang="en-US" smtClean="0"/>
              <a:t>01.09.15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AB034-37C2-BA4D-B0E2-5A5872DF6E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6223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80A2A-9FC2-6C45-B8F7-D5B0822EF5C9}" type="datetimeFigureOut">
              <a:rPr lang="en-US" smtClean="0"/>
              <a:t>01.09.15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AB034-37C2-BA4D-B0E2-5A5872DF6E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95390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850850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B80A2A-9FC2-6C45-B8F7-D5B0822EF5C9}" type="datetimeFigureOut">
              <a:rPr lang="en-US" smtClean="0"/>
              <a:t>01.09.15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3AB034-37C2-BA4D-B0E2-5A5872DF6E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5366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uio.no/studier/emner/matnat/ifi/INF5261/h14/pensumliste/index.html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1049" y="2565400"/>
            <a:ext cx="2036813" cy="1871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5" name="TextBox 4"/>
          <p:cNvSpPr txBox="1">
            <a:spLocks noChangeArrowheads="1"/>
          </p:cNvSpPr>
          <p:nvPr/>
        </p:nvSpPr>
        <p:spPr bwMode="auto">
          <a:xfrm>
            <a:off x="2817862" y="2565400"/>
            <a:ext cx="5688013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dirty="0" smtClean="0">
                <a:latin typeface="Times New Roman"/>
                <a:cs typeface="Times New Roman"/>
              </a:rPr>
              <a:t>INF 5261 - Development </a:t>
            </a:r>
            <a:r>
              <a:rPr lang="en-US" sz="2400" dirty="0">
                <a:latin typeface="Times New Roman"/>
                <a:cs typeface="Times New Roman"/>
              </a:rPr>
              <a:t>of mobile systems and services</a:t>
            </a:r>
            <a:endParaRPr lang="nb-NO" sz="2400" dirty="0">
              <a:latin typeface="Times New Roman"/>
              <a:cs typeface="Times New Roman"/>
            </a:endParaRPr>
          </a:p>
          <a:p>
            <a:endParaRPr lang="nb-NO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nb-NO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nb-NO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September 2015</a:t>
            </a:r>
          </a:p>
          <a:p>
            <a:endParaRPr lang="nb-NO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nb-NO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nb-NO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Department </a:t>
            </a:r>
            <a:r>
              <a:rPr lang="nb-NO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nb-NO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Informatics, </a:t>
            </a:r>
            <a:r>
              <a:rPr lang="nb-NO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University</a:t>
            </a:r>
            <a:r>
              <a:rPr lang="nb-NO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nb-NO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Oslo</a:t>
            </a:r>
            <a:endParaRPr lang="nb-NO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nb-NO" sz="14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johe@</a:t>
            </a:r>
            <a:r>
              <a:rPr lang="nb-NO" sz="14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ifi.uio.no</a:t>
            </a:r>
            <a:endParaRPr lang="nb-NO" sz="1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59032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endParaRPr lang="en-US" dirty="0" smtClean="0"/>
          </a:p>
          <a:p>
            <a:r>
              <a:rPr lang="en-US" dirty="0"/>
              <a:t>Establish </a:t>
            </a:r>
            <a:r>
              <a:rPr lang="en-US" dirty="0" smtClean="0"/>
              <a:t>groups and projects</a:t>
            </a:r>
          </a:p>
          <a:p>
            <a:endParaRPr lang="en-US" dirty="0"/>
          </a:p>
          <a:p>
            <a:r>
              <a:rPr lang="en-US" dirty="0" smtClean="0"/>
              <a:t>About </a:t>
            </a:r>
            <a:r>
              <a:rPr lang="en-US" dirty="0"/>
              <a:t>the wonder </a:t>
            </a:r>
            <a:r>
              <a:rPr lang="en-US" dirty="0" smtClean="0"/>
              <a:t>document; delivery tomorrow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Curriculum - continue</a:t>
            </a:r>
          </a:p>
          <a:p>
            <a:endParaRPr lang="en-US" dirty="0"/>
          </a:p>
          <a:p>
            <a:r>
              <a:rPr lang="en-US" dirty="0" smtClean="0"/>
              <a:t>Guests</a:t>
            </a:r>
          </a:p>
          <a:p>
            <a:endParaRPr lang="en-US" dirty="0" smtClean="0"/>
          </a:p>
          <a:p>
            <a:r>
              <a:rPr lang="en-US" dirty="0"/>
              <a:t>Planning – </a:t>
            </a:r>
            <a:r>
              <a:rPr lang="en-US" dirty="0" smtClean="0"/>
              <a:t>dates  groups and articles</a:t>
            </a:r>
            <a:endParaRPr lang="en-US" dirty="0"/>
          </a:p>
          <a:p>
            <a:endParaRPr lang="en-US" dirty="0"/>
          </a:p>
          <a:p>
            <a:r>
              <a:rPr lang="en-US" dirty="0" smtClean="0"/>
              <a:t>Feathery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9567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Wonder document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It is meant to be a project brief (1-2 pages), where you </a:t>
            </a:r>
            <a:r>
              <a:rPr lang="en-US" dirty="0" smtClean="0"/>
              <a:t>present:</a:t>
            </a:r>
            <a:endParaRPr lang="en-US" dirty="0" smtClean="0"/>
          </a:p>
          <a:p>
            <a:pPr lvl="1"/>
            <a:r>
              <a:rPr lang="en-US" dirty="0"/>
              <a:t>project of choice with </a:t>
            </a:r>
            <a:r>
              <a:rPr lang="en-US" dirty="0" smtClean="0"/>
              <a:t>title</a:t>
            </a:r>
          </a:p>
          <a:p>
            <a:pPr lvl="1"/>
            <a:r>
              <a:rPr lang="en-US" dirty="0" smtClean="0"/>
              <a:t>your </a:t>
            </a:r>
            <a:r>
              <a:rPr lang="en-US" dirty="0"/>
              <a:t>group </a:t>
            </a:r>
            <a:r>
              <a:rPr lang="en-US" dirty="0" smtClean="0"/>
              <a:t>members</a:t>
            </a:r>
          </a:p>
          <a:p>
            <a:pPr lvl="1"/>
            <a:r>
              <a:rPr lang="en-US" dirty="0" smtClean="0"/>
              <a:t>why </a:t>
            </a:r>
            <a:r>
              <a:rPr lang="en-US" dirty="0"/>
              <a:t>have you chosen that particular project, </a:t>
            </a:r>
            <a:endParaRPr lang="en-US" dirty="0" smtClean="0"/>
          </a:p>
          <a:p>
            <a:pPr lvl="1"/>
            <a:r>
              <a:rPr lang="en-US" dirty="0" smtClean="0"/>
              <a:t>what </a:t>
            </a:r>
            <a:r>
              <a:rPr lang="en-US" dirty="0"/>
              <a:t>you plan to examine (some initial research questions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 how </a:t>
            </a:r>
            <a:r>
              <a:rPr lang="en-US" dirty="0"/>
              <a:t>you plan to do that (methods</a:t>
            </a:r>
            <a:r>
              <a:rPr lang="en-US" dirty="0" smtClean="0"/>
              <a:t>)</a:t>
            </a:r>
            <a:endParaRPr lang="en-US" dirty="0"/>
          </a:p>
          <a:p>
            <a:r>
              <a:rPr lang="en-US" dirty="0" smtClean="0"/>
              <a:t>These </a:t>
            </a:r>
            <a:r>
              <a:rPr lang="en-US" dirty="0"/>
              <a:t>are stepping stones to guide your ideas and </a:t>
            </a:r>
            <a:r>
              <a:rPr lang="en-US" dirty="0" smtClean="0"/>
              <a:t>project work forward</a:t>
            </a:r>
          </a:p>
          <a:p>
            <a:r>
              <a:rPr lang="en-US" dirty="0" smtClean="0"/>
              <a:t>Send </a:t>
            </a:r>
            <a:r>
              <a:rPr lang="en-US" dirty="0" err="1" smtClean="0"/>
              <a:t>ifi</a:t>
            </a:r>
            <a:r>
              <a:rPr lang="en-US" dirty="0"/>
              <a:t> </a:t>
            </a:r>
            <a:r>
              <a:rPr lang="en-US" dirty="0" smtClean="0"/>
              <a:t>user name and title of project to </a:t>
            </a:r>
            <a:r>
              <a:rPr lang="en-US" dirty="0" err="1" smtClean="0"/>
              <a:t>hanim</a:t>
            </a:r>
            <a:r>
              <a:rPr lang="en-US" dirty="0" smtClean="0"/>
              <a:t>, and upload your wonder document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4523436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Syllabus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http://www.uio.no/studier/emner/matnat/ifi/INF5261/h15/pensumliste/index.html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Overview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61396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Guests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John Olav Olsen; </a:t>
            </a:r>
          </a:p>
          <a:p>
            <a:pPr lvl="1"/>
            <a:r>
              <a:rPr lang="en-US" dirty="0" smtClean="0"/>
              <a:t>Now: </a:t>
            </a:r>
            <a:r>
              <a:rPr lang="en-US" dirty="0" err="1" smtClean="0"/>
              <a:t>PayEx</a:t>
            </a:r>
            <a:endParaRPr lang="en-US" dirty="0"/>
          </a:p>
          <a:p>
            <a:pPr lvl="1"/>
            <a:r>
              <a:rPr lang="en-US" dirty="0" err="1" smtClean="0"/>
              <a:t>Designaspekter</a:t>
            </a:r>
            <a:r>
              <a:rPr lang="en-US" dirty="0" smtClean="0"/>
              <a:t> </a:t>
            </a:r>
            <a:r>
              <a:rPr lang="en-US" dirty="0"/>
              <a:t>for mobile IKT </a:t>
            </a:r>
            <a:r>
              <a:rPr lang="en-US" dirty="0" err="1"/>
              <a:t>systemer</a:t>
            </a:r>
            <a:r>
              <a:rPr lang="en-US" dirty="0"/>
              <a:t>, en </a:t>
            </a:r>
            <a:r>
              <a:rPr lang="en-US" dirty="0" err="1"/>
              <a:t>studie</a:t>
            </a:r>
            <a:r>
              <a:rPr lang="en-US" dirty="0"/>
              <a:t> </a:t>
            </a:r>
            <a:r>
              <a:rPr lang="en-US" dirty="0" err="1"/>
              <a:t>av</a:t>
            </a:r>
            <a:r>
              <a:rPr lang="en-US" dirty="0"/>
              <a:t> mobile </a:t>
            </a:r>
            <a:r>
              <a:rPr lang="en-US" dirty="0" err="1"/>
              <a:t>medarbeidere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bruk</a:t>
            </a:r>
            <a:r>
              <a:rPr lang="en-US" dirty="0"/>
              <a:t> </a:t>
            </a:r>
            <a:r>
              <a:rPr lang="en-US" dirty="0" err="1"/>
              <a:t>av</a:t>
            </a:r>
            <a:r>
              <a:rPr lang="en-US" dirty="0"/>
              <a:t> </a:t>
            </a:r>
            <a:r>
              <a:rPr lang="en-US" dirty="0" err="1"/>
              <a:t>håndholdte</a:t>
            </a:r>
            <a:r>
              <a:rPr lang="en-US" dirty="0"/>
              <a:t> </a:t>
            </a:r>
            <a:r>
              <a:rPr lang="en-US" dirty="0" err="1"/>
              <a:t>personlige</a:t>
            </a:r>
            <a:r>
              <a:rPr lang="en-US" dirty="0"/>
              <a:t> </a:t>
            </a:r>
            <a:r>
              <a:rPr lang="en-US" dirty="0" err="1"/>
              <a:t>datamaskiner</a:t>
            </a:r>
            <a:r>
              <a:rPr lang="en-US" dirty="0"/>
              <a:t>, </a:t>
            </a:r>
            <a:r>
              <a:rPr lang="en-US" dirty="0" err="1"/>
              <a:t>Cand</a:t>
            </a:r>
            <a:r>
              <a:rPr lang="en-US" dirty="0"/>
              <a:t>. </a:t>
            </a:r>
            <a:r>
              <a:rPr lang="en-US" dirty="0" err="1"/>
              <a:t>Scient</a:t>
            </a:r>
            <a:r>
              <a:rPr lang="en-US" dirty="0"/>
              <a:t> thesis, University of Oslo, November 1998</a:t>
            </a:r>
            <a:r>
              <a:rPr lang="en-US" dirty="0" smtClean="0"/>
              <a:t>.</a:t>
            </a:r>
          </a:p>
          <a:p>
            <a:r>
              <a:rPr lang="en-US" dirty="0" smtClean="0"/>
              <a:t>Stein Erik </a:t>
            </a:r>
            <a:r>
              <a:rPr lang="en-US" dirty="0" err="1" smtClean="0"/>
              <a:t>Skotkjerra</a:t>
            </a:r>
            <a:endParaRPr lang="en-US" dirty="0" smtClean="0"/>
          </a:p>
          <a:p>
            <a:pPr lvl="1"/>
            <a:r>
              <a:rPr lang="en-US" dirty="0" smtClean="0"/>
              <a:t>Vision to Access</a:t>
            </a:r>
          </a:p>
          <a:p>
            <a:pPr lvl="1"/>
            <a:r>
              <a:rPr lang="en-US" dirty="0" smtClean="0"/>
              <a:t>Universal Design</a:t>
            </a:r>
          </a:p>
          <a:p>
            <a:r>
              <a:rPr lang="en-US" dirty="0" smtClean="0"/>
              <a:t>Ola </a:t>
            </a:r>
            <a:r>
              <a:rPr lang="en-US" dirty="0" err="1" smtClean="0"/>
              <a:t>Norbryhn</a:t>
            </a:r>
            <a:endParaRPr lang="en-US" dirty="0" smtClean="0"/>
          </a:p>
          <a:p>
            <a:pPr lvl="1"/>
            <a:r>
              <a:rPr lang="en-US" dirty="0" smtClean="0"/>
              <a:t>Mobile developer at NRK</a:t>
            </a:r>
          </a:p>
          <a:p>
            <a:r>
              <a:rPr lang="en-US" dirty="0" smtClean="0"/>
              <a:t>Other invitations?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58153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Feathery </a:t>
            </a:r>
            <a:r>
              <a:rPr lang="en-US" dirty="0" smtClean="0"/>
              <a:t>– activities on the move</a:t>
            </a:r>
            <a:endParaRPr lang="en-US" dirty="0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40" t="11270" r="19725" b="11270"/>
          <a:stretch/>
        </p:blipFill>
        <p:spPr>
          <a:xfrm>
            <a:off x="863077" y="1600200"/>
            <a:ext cx="3859191" cy="291220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21493" y="4629675"/>
            <a:ext cx="770104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/>
              <a:t>“</a:t>
            </a:r>
            <a:r>
              <a:rPr lang="nb-NO" b="1" dirty="0" err="1"/>
              <a:t>Next</a:t>
            </a:r>
            <a:r>
              <a:rPr lang="nb-NO" b="1" dirty="0"/>
              <a:t> to a </a:t>
            </a:r>
            <a:r>
              <a:rPr lang="nb-NO" b="1" dirty="0" err="1"/>
              <a:t>leisurely</a:t>
            </a:r>
            <a:r>
              <a:rPr lang="nb-NO" b="1" dirty="0"/>
              <a:t> </a:t>
            </a:r>
            <a:r>
              <a:rPr lang="nb-NO" b="1" dirty="0" err="1"/>
              <a:t>walk</a:t>
            </a:r>
            <a:r>
              <a:rPr lang="nb-NO" b="1" dirty="0"/>
              <a:t> I </a:t>
            </a:r>
            <a:r>
              <a:rPr lang="nb-NO" b="1" dirty="0" err="1"/>
              <a:t>enjoy</a:t>
            </a:r>
            <a:r>
              <a:rPr lang="nb-NO" b="1" dirty="0"/>
              <a:t> a </a:t>
            </a:r>
            <a:r>
              <a:rPr lang="nb-NO" b="1" dirty="0" err="1"/>
              <a:t>spin</a:t>
            </a:r>
            <a:r>
              <a:rPr lang="nb-NO" b="1" dirty="0"/>
              <a:t> </a:t>
            </a:r>
            <a:r>
              <a:rPr lang="nb-NO" b="1" dirty="0" err="1"/>
              <a:t>on</a:t>
            </a:r>
            <a:r>
              <a:rPr lang="nb-NO" b="1" dirty="0"/>
              <a:t> my tandem </a:t>
            </a:r>
            <a:r>
              <a:rPr lang="nb-NO" b="1" dirty="0" err="1"/>
              <a:t>bicycle</a:t>
            </a:r>
            <a:r>
              <a:rPr lang="nb-NO" b="1" dirty="0"/>
              <a:t>. It is splendid to </a:t>
            </a:r>
            <a:r>
              <a:rPr lang="nb-NO" b="1" dirty="0" err="1"/>
              <a:t>feel</a:t>
            </a:r>
            <a:r>
              <a:rPr lang="nb-NO" b="1" dirty="0"/>
              <a:t> </a:t>
            </a:r>
            <a:r>
              <a:rPr lang="nb-NO" b="1" dirty="0" err="1"/>
              <a:t>the</a:t>
            </a:r>
            <a:r>
              <a:rPr lang="nb-NO" b="1" dirty="0"/>
              <a:t> </a:t>
            </a:r>
            <a:r>
              <a:rPr lang="nb-NO" b="1" dirty="0" err="1"/>
              <a:t>wind</a:t>
            </a:r>
            <a:r>
              <a:rPr lang="nb-NO" b="1" dirty="0"/>
              <a:t> </a:t>
            </a:r>
            <a:r>
              <a:rPr lang="nb-NO" b="1" dirty="0" err="1"/>
              <a:t>blowing</a:t>
            </a:r>
            <a:r>
              <a:rPr lang="nb-NO" b="1" dirty="0"/>
              <a:t> in my face and </a:t>
            </a:r>
            <a:r>
              <a:rPr lang="nb-NO" b="1" dirty="0" err="1"/>
              <a:t>the</a:t>
            </a:r>
            <a:r>
              <a:rPr lang="nb-NO" b="1" dirty="0"/>
              <a:t> </a:t>
            </a:r>
            <a:r>
              <a:rPr lang="nb-NO" b="1" dirty="0" err="1"/>
              <a:t>springy</a:t>
            </a:r>
            <a:r>
              <a:rPr lang="nb-NO" b="1" dirty="0"/>
              <a:t> motion </a:t>
            </a:r>
            <a:r>
              <a:rPr lang="nb-NO" b="1" dirty="0" err="1"/>
              <a:t>of</a:t>
            </a:r>
            <a:r>
              <a:rPr lang="nb-NO" b="1" dirty="0"/>
              <a:t> my </a:t>
            </a:r>
            <a:r>
              <a:rPr lang="nb-NO" b="1" dirty="0" err="1"/>
              <a:t>iron</a:t>
            </a:r>
            <a:r>
              <a:rPr lang="nb-NO" b="1" dirty="0"/>
              <a:t> </a:t>
            </a:r>
            <a:r>
              <a:rPr lang="nb-NO" b="1" dirty="0" err="1"/>
              <a:t>steed</a:t>
            </a:r>
            <a:r>
              <a:rPr lang="nb-NO" b="1" dirty="0"/>
              <a:t>. The rapid rush </a:t>
            </a:r>
            <a:r>
              <a:rPr lang="nb-NO" b="1" dirty="0" err="1"/>
              <a:t>through</a:t>
            </a:r>
            <a:r>
              <a:rPr lang="nb-NO" b="1" dirty="0"/>
              <a:t> </a:t>
            </a:r>
            <a:r>
              <a:rPr lang="nb-NO" b="1" dirty="0" err="1"/>
              <a:t>the</a:t>
            </a:r>
            <a:r>
              <a:rPr lang="nb-NO" b="1" dirty="0"/>
              <a:t> air </a:t>
            </a:r>
            <a:r>
              <a:rPr lang="nb-NO" b="1" dirty="0" err="1"/>
              <a:t>gives</a:t>
            </a:r>
            <a:r>
              <a:rPr lang="nb-NO" b="1" dirty="0"/>
              <a:t> </a:t>
            </a:r>
            <a:r>
              <a:rPr lang="nb-NO" b="1" dirty="0" err="1"/>
              <a:t>me</a:t>
            </a:r>
            <a:r>
              <a:rPr lang="nb-NO" b="1" dirty="0"/>
              <a:t> a </a:t>
            </a:r>
            <a:r>
              <a:rPr lang="nb-NO" b="1" dirty="0" err="1"/>
              <a:t>delicious</a:t>
            </a:r>
            <a:r>
              <a:rPr lang="nb-NO" b="1" dirty="0"/>
              <a:t> </a:t>
            </a:r>
            <a:r>
              <a:rPr lang="nb-NO" b="1" dirty="0" err="1"/>
              <a:t>sense</a:t>
            </a:r>
            <a:r>
              <a:rPr lang="nb-NO" b="1" dirty="0"/>
              <a:t> </a:t>
            </a:r>
            <a:r>
              <a:rPr lang="nb-NO" b="1" dirty="0" err="1"/>
              <a:t>of</a:t>
            </a:r>
            <a:r>
              <a:rPr lang="nb-NO" b="1" dirty="0"/>
              <a:t> </a:t>
            </a:r>
            <a:r>
              <a:rPr lang="nb-NO" b="1" dirty="0" err="1"/>
              <a:t>strength</a:t>
            </a:r>
            <a:r>
              <a:rPr lang="nb-NO" b="1" dirty="0"/>
              <a:t> and </a:t>
            </a:r>
            <a:r>
              <a:rPr lang="nb-NO" b="1" dirty="0" err="1"/>
              <a:t>buoyancy</a:t>
            </a:r>
            <a:r>
              <a:rPr lang="nb-NO" b="1" dirty="0"/>
              <a:t>, and </a:t>
            </a:r>
            <a:r>
              <a:rPr lang="nb-NO" b="1" dirty="0" err="1"/>
              <a:t>the</a:t>
            </a:r>
            <a:r>
              <a:rPr lang="nb-NO" b="1" dirty="0"/>
              <a:t> </a:t>
            </a:r>
            <a:r>
              <a:rPr lang="nb-NO" b="1" dirty="0" err="1"/>
              <a:t>exercise</a:t>
            </a:r>
            <a:r>
              <a:rPr lang="nb-NO" b="1" dirty="0"/>
              <a:t> makes my pulse </a:t>
            </a:r>
            <a:r>
              <a:rPr lang="nb-NO" b="1" dirty="0" err="1"/>
              <a:t>dance</a:t>
            </a:r>
            <a:r>
              <a:rPr lang="nb-NO" b="1" dirty="0"/>
              <a:t> and my </a:t>
            </a:r>
            <a:r>
              <a:rPr lang="nb-NO" b="1" dirty="0" err="1"/>
              <a:t>heart</a:t>
            </a:r>
            <a:r>
              <a:rPr lang="nb-NO" b="1" dirty="0"/>
              <a:t> sing.”  Helen Keller, My Life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8249509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week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Projects</a:t>
            </a:r>
          </a:p>
          <a:p>
            <a:endParaRPr lang="en-US" dirty="0"/>
          </a:p>
          <a:p>
            <a:r>
              <a:rPr lang="en-US" dirty="0" smtClean="0"/>
              <a:t>Planning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54645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</TotalTime>
  <Words>290</Words>
  <Application>Microsoft Macintosh PowerPoint</Application>
  <PresentationFormat>On-screen Show (4:3)</PresentationFormat>
  <Paragraphs>51</Paragraphs>
  <Slides>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PowerPoint Presentation</vt:lpstr>
      <vt:lpstr>Today</vt:lpstr>
      <vt:lpstr>Wonder document</vt:lpstr>
      <vt:lpstr>Syllabus</vt:lpstr>
      <vt:lpstr>Guests</vt:lpstr>
      <vt:lpstr>Feathery – activities on the move</vt:lpstr>
      <vt:lpstr>Next week</vt:lpstr>
    </vt:vector>
  </TitlesOfParts>
  <Company>Universitetet i Oslo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INF5261</dc:title>
  <dc:creator>Bruker ved UiO</dc:creator>
  <cp:lastModifiedBy>Bruker ved UiO</cp:lastModifiedBy>
  <cp:revision>21</cp:revision>
  <dcterms:created xsi:type="dcterms:W3CDTF">2013-08-28T11:39:10Z</dcterms:created>
  <dcterms:modified xsi:type="dcterms:W3CDTF">2015-09-01T07:41:20Z</dcterms:modified>
</cp:coreProperties>
</file>