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7.xml" Type="http://schemas.openxmlformats.org/officeDocument/2006/relationships/slide" Id="rId12"/><Relationship Target="presProps.xml" Type="http://schemas.openxmlformats.org/officeDocument/2006/relationships/presProps" Id="rId2"/><Relationship Target="theme/theme2.xml" Type="http://schemas.openxmlformats.org/officeDocument/2006/relationships/theme" Id="rId1"/><Relationship Target="slides/slide5.xml" Type="http://schemas.openxmlformats.org/officeDocument/2006/relationships/slide" Id="rId10"/><Relationship Target="slideMasters/slideMaster1.xml" Type="http://schemas.openxmlformats.org/officeDocument/2006/relationships/slideMaster" Id="rId4"/><Relationship Target="slides/slide6.xml" Type="http://schemas.openxmlformats.org/officeDocument/2006/relationships/slide" Id="rId11"/><Relationship Target="tableStyles.xml" Type="http://schemas.openxmlformats.org/officeDocument/2006/relationships/tableStyles" Id="rId3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" name="Shape 3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3" name="Shape 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5" name="Shape 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1" name="Shape 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1583342" x="685800"/>
            <a:ext cy="1159856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2840053" x="685800"/>
            <a:ext cy="784737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2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1583342" x="685800"/>
            <a:ext cy="1159856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Complexity</a:t>
            </a:r>
          </a:p>
        </p:txBody>
      </p:sp>
      <p:sp>
        <p:nvSpPr>
          <p:cNvPr id="24" name="Shape 24"/>
          <p:cNvSpPr txBox="1"/>
          <p:nvPr>
            <p:ph idx="1" type="subTitle"/>
          </p:nvPr>
        </p:nvSpPr>
        <p:spPr>
          <a:xfrm>
            <a:off y="2840053" x="685800"/>
            <a:ext cy="784737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Handling it is avoiding it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Definition</a:t>
            </a:r>
          </a:p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Complexity: Socio-technical, globalization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Social complexity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Technical complexity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Globalization</a:t>
            </a:r>
          </a:p>
          <a:p>
            <a:pPr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Mix of the above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Definition</a:t>
            </a:r>
          </a:p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Complexity (-ies) = Number of types of components*number of types of links*speed of change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Note the use of multiplication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Which one of these three is the black sheep of the family?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Key issues</a:t>
            </a:r>
          </a:p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Side-effects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Unexpected usage</a:t>
            </a:r>
          </a:p>
          <a:p>
            <a:pPr rtl="0" lvl="2" indent="-381000" marL="1371600">
              <a:spcBef>
                <a:spcPts val="0"/>
              </a:spcBef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en"/>
              <a:t>sms</a:t>
            </a:r>
          </a:p>
          <a:p>
            <a:pPr rtl="0" lvl="2" indent="-381000" marL="1371600">
              <a:spcBef>
                <a:spcPts val="0"/>
              </a:spcBef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en"/>
              <a:t>Bluetooth in the middle east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Unexpected effect on different systems</a:t>
            </a:r>
          </a:p>
          <a:p>
            <a:pPr rtl="0" lvl="2" indent="-381000" marL="1371600">
              <a:spcBef>
                <a:spcPts val="0"/>
              </a:spcBef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en"/>
              <a:t>Software patches</a:t>
            </a:r>
          </a:p>
          <a:p>
            <a:pPr rtl="0" lvl="0" indent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Key issues</a:t>
            </a:r>
          </a:p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Incomplete knowledge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The more the complexity, the less knowledge of the system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Unpredictability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Side effects and incomplete knowledge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Social effect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Impossible to predict complexity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Shape 5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Key issues</a:t>
            </a:r>
          </a:p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Out of control</a:t>
            </a:r>
          </a:p>
          <a:p>
            <a:pPr rtl="0" lvl="1" indent="-381000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How would you control complexity?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" name="Shape 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Projects</a:t>
            </a:r>
          </a:p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Look at your case, or the cases you are considering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Discuss complexity using the definition and the key issues</a:t>
            </a:r>
          </a:p>
          <a:p>
            <a:pPr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Prepare a few words for the rest of us.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