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49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5/9/2011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5/9/2011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E7781F-3ACA-43AB-A6DB-81D39A32422F}" type="slidenum">
              <a:rPr lang="en-US"/>
              <a:pPr/>
              <a:t>2</a:t>
            </a:fld>
            <a:endParaRPr lang="en-US"/>
          </a:p>
        </p:txBody>
      </p:sp>
      <p:sp>
        <p:nvSpPr>
          <p:cNvPr id="78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055207-DF75-4A56-9FDD-A0D345F13829}" type="slidenum">
              <a:rPr lang="en-US"/>
              <a:pPr/>
              <a:t>3</a:t>
            </a:fld>
            <a:endParaRPr lang="en-US"/>
          </a:p>
        </p:txBody>
      </p:sp>
      <p:sp>
        <p:nvSpPr>
          <p:cNvPr id="78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45E65-2464-4300-979C-9BA55A0D0A35}" type="slidenum">
              <a:rPr lang="en-US"/>
              <a:pPr/>
              <a:t>4</a:t>
            </a:fld>
            <a:endParaRPr lang="en-US"/>
          </a:p>
        </p:txBody>
      </p:sp>
      <p:sp>
        <p:nvSpPr>
          <p:cNvPr id="78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ACA065-A89D-4906-886D-2940F19F13BA}" type="slidenum">
              <a:rPr lang="en-US"/>
              <a:pPr/>
              <a:t>5</a:t>
            </a:fld>
            <a:endParaRPr lang="en-US"/>
          </a:p>
        </p:txBody>
      </p:sp>
      <p:sp>
        <p:nvSpPr>
          <p:cNvPr id="78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5F432F-062E-4207-B61F-F23126AE3130}" type="slidenum">
              <a:rPr lang="en-US"/>
              <a:pPr/>
              <a:t>6</a:t>
            </a:fld>
            <a:endParaRPr lang="en-US"/>
          </a:p>
        </p:txBody>
      </p:sp>
      <p:sp>
        <p:nvSpPr>
          <p:cNvPr id="7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BA3092-7E03-4F01-8BA1-F67D84B55EC6}" type="slidenum">
              <a:rPr lang="en-US"/>
              <a:pPr/>
              <a:t>7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6669E1-39AD-4F26-B04F-318BB6A5BBDD}" type="slidenum">
              <a:rPr lang="en-US"/>
              <a:pPr/>
              <a:t>8</a:t>
            </a:fld>
            <a:endParaRPr lang="en-US"/>
          </a:p>
        </p:txBody>
      </p:sp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AEF884-B46A-40E7-8499-B4C63030DF52}" type="slidenum">
              <a:rPr lang="en-US"/>
              <a:pPr/>
              <a:t>9</a:t>
            </a:fld>
            <a:endParaRPr lang="en-US"/>
          </a:p>
        </p:txBody>
      </p:sp>
      <p:sp>
        <p:nvSpPr>
          <p:cNvPr id="79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B212DE-69A3-404A-90E9-FCF95EFD9721}" type="slidenum">
              <a:rPr lang="en-US"/>
              <a:pPr/>
              <a:t>10</a:t>
            </a:fld>
            <a:endParaRPr lang="en-US"/>
          </a:p>
        </p:txBody>
      </p:sp>
      <p:sp>
        <p:nvSpPr>
          <p:cNvPr id="79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9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9. mai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15 </a:t>
            </a:r>
            <a:r>
              <a:rPr lang="nb-NO" dirty="0" smtClean="0"/>
              <a:t>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Avansert CMOS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er fremtiden for CMOS?</a:t>
            </a:r>
            <a:endParaRPr lang="nb-NO" b="1"/>
          </a:p>
        </p:txBody>
      </p:sp>
      <p:sp>
        <p:nvSpPr>
          <p:cNvPr id="775171" name="Text Box 3"/>
          <p:cNvSpPr txBox="1">
            <a:spLocks noChangeArrowheads="1"/>
          </p:cNvSpPr>
          <p:nvPr/>
        </p:nvSpPr>
        <p:spPr bwMode="auto">
          <a:xfrm>
            <a:off x="179388" y="1628775"/>
            <a:ext cx="4586287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/>
              <a:t>Introduksjonstidspunkt av ulike teknologier:</a:t>
            </a:r>
          </a:p>
        </p:txBody>
      </p:sp>
      <p:pic>
        <p:nvPicPr>
          <p:cNvPr id="7751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989138"/>
            <a:ext cx="3771900" cy="3873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77517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9338" y="1989138"/>
            <a:ext cx="3654425" cy="3700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775174" name="Text Box 6"/>
          <p:cNvSpPr txBox="1">
            <a:spLocks noChangeArrowheads="1"/>
          </p:cNvSpPr>
          <p:nvPr/>
        </p:nvSpPr>
        <p:spPr bwMode="auto">
          <a:xfrm>
            <a:off x="4427538" y="1628775"/>
            <a:ext cx="4586287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/>
              <a:t>Transistor lengde, wire pitch og maks. effekt: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7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7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171" grpId="0"/>
      <p:bldP spid="7751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7619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4270" y="285728"/>
            <a:ext cx="2614612" cy="2557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77619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0795" y="3094016"/>
            <a:ext cx="2592387" cy="2547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776197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0795" y="358753"/>
            <a:ext cx="2590800" cy="2492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776198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1245" y="3094016"/>
            <a:ext cx="2708275" cy="26463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7721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0113" y="142852"/>
            <a:ext cx="2541587" cy="2484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77722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550" y="3106715"/>
            <a:ext cx="2536825" cy="2533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777221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463" y="2133600"/>
            <a:ext cx="3122612" cy="3038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8968" y="71414"/>
            <a:ext cx="3971924" cy="582612"/>
          </a:xfrm>
        </p:spPr>
        <p:txBody>
          <a:bodyPr/>
          <a:lstStyle/>
          <a:p>
            <a:r>
              <a:rPr lang="en-US" sz="2400" dirty="0" err="1"/>
              <a:t>Designutfordringer</a:t>
            </a:r>
            <a:endParaRPr lang="en-US" sz="2400" dirty="0"/>
          </a:p>
        </p:txBody>
      </p:sp>
      <p:pic>
        <p:nvPicPr>
          <p:cNvPr id="77824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142852"/>
            <a:ext cx="2735262" cy="2638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77824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3087664"/>
            <a:ext cx="2749550" cy="2808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778245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21429" y="214290"/>
            <a:ext cx="2638425" cy="2586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778246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51579" y="3092427"/>
            <a:ext cx="2735263" cy="2660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 Avansert CMOS</a:t>
            </a:r>
          </a:p>
        </p:txBody>
      </p:sp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Kretsproblemer</a:t>
            </a:r>
            <a:endParaRPr lang="en-US"/>
          </a:p>
        </p:txBody>
      </p:sp>
      <p:sp>
        <p:nvSpPr>
          <p:cNvPr id="779267" name="Text Box 3"/>
          <p:cNvSpPr txBox="1">
            <a:spLocks noChangeArrowheads="1"/>
          </p:cNvSpPr>
          <p:nvPr/>
        </p:nvSpPr>
        <p:spPr bwMode="auto">
          <a:xfrm>
            <a:off x="395288" y="1484313"/>
            <a:ext cx="22320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Terskelfall:</a:t>
            </a:r>
          </a:p>
        </p:txBody>
      </p:sp>
      <p:pic>
        <p:nvPicPr>
          <p:cNvPr id="779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060575"/>
            <a:ext cx="2305050" cy="2087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779269" name="Text Box 5"/>
          <p:cNvSpPr txBox="1">
            <a:spLocks noChangeArrowheads="1"/>
          </p:cNvSpPr>
          <p:nvPr/>
        </p:nvSpPr>
        <p:spPr bwMode="auto">
          <a:xfrm>
            <a:off x="3059113" y="1412875"/>
            <a:ext cx="22320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Nivåfeil:</a:t>
            </a:r>
          </a:p>
        </p:txBody>
      </p:sp>
      <p:pic>
        <p:nvPicPr>
          <p:cNvPr id="77927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175" y="1071546"/>
            <a:ext cx="3168650" cy="2490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7927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3571876"/>
            <a:ext cx="3930650" cy="2389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7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7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7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267" grpId="0"/>
      <p:bldP spid="7792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80291" name="Text Box 3"/>
          <p:cNvSpPr txBox="1">
            <a:spLocks noChangeArrowheads="1"/>
          </p:cNvSpPr>
          <p:nvPr/>
        </p:nvSpPr>
        <p:spPr bwMode="auto">
          <a:xfrm>
            <a:off x="395288" y="214290"/>
            <a:ext cx="22320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 dirty="0" err="1"/>
              <a:t>Lekkasje</a:t>
            </a:r>
            <a:r>
              <a:rPr lang="en-US" sz="1600" dirty="0"/>
              <a:t>:</a:t>
            </a:r>
          </a:p>
        </p:txBody>
      </p:sp>
      <p:graphicFrame>
        <p:nvGraphicFramePr>
          <p:cNvPr id="78029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23850" y="719115"/>
          <a:ext cx="1871663" cy="1585912"/>
        </p:xfrm>
        <a:graphic>
          <a:graphicData uri="http://schemas.openxmlformats.org/presentationml/2006/ole">
            <p:oleObj spid="_x0000_s308226" name="Equation" r:id="rId4" imgW="1079280" imgH="914400" progId="Equation.3">
              <p:embed/>
            </p:oleObj>
          </a:graphicData>
        </a:graphic>
      </p:graphicFrame>
      <p:sp>
        <p:nvSpPr>
          <p:cNvPr id="780295" name="Text Box 7"/>
          <p:cNvSpPr txBox="1">
            <a:spLocks noChangeArrowheads="1"/>
          </p:cNvSpPr>
          <p:nvPr/>
        </p:nvSpPr>
        <p:spPr bwMode="auto">
          <a:xfrm>
            <a:off x="395288" y="2446315"/>
            <a:ext cx="26638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Støy pga ladningsdeling:</a:t>
            </a:r>
          </a:p>
        </p:txBody>
      </p:sp>
      <p:pic>
        <p:nvPicPr>
          <p:cNvPr id="780296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550" y="2806677"/>
            <a:ext cx="3517900" cy="2895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780297" name="Text Box 9"/>
          <p:cNvSpPr txBox="1">
            <a:spLocks noChangeArrowheads="1"/>
          </p:cNvSpPr>
          <p:nvPr/>
        </p:nvSpPr>
        <p:spPr bwMode="auto">
          <a:xfrm>
            <a:off x="3419475" y="646090"/>
            <a:ext cx="3313113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Støy på forsyningsspenningen:</a:t>
            </a:r>
          </a:p>
        </p:txBody>
      </p:sp>
      <p:pic>
        <p:nvPicPr>
          <p:cNvPr id="780298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6100" y="1222352"/>
            <a:ext cx="3975100" cy="238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8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8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8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0291" grpId="0"/>
      <p:bldP spid="780295" grpId="0"/>
      <p:bldP spid="7802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82340" name="Text Box 4"/>
          <p:cNvSpPr txBox="1">
            <a:spLocks noChangeArrowheads="1"/>
          </p:cNvSpPr>
          <p:nvPr/>
        </p:nvSpPr>
        <p:spPr bwMode="auto">
          <a:xfrm>
            <a:off x="395288" y="928670"/>
            <a:ext cx="3313112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 dirty="0" err="1"/>
              <a:t>Injeksjon</a:t>
            </a:r>
            <a:r>
              <a:rPr lang="en-US" sz="1600" dirty="0"/>
              <a:t> </a:t>
            </a:r>
            <a:r>
              <a:rPr lang="en-US" sz="1600" dirty="0" err="1"/>
              <a:t>av</a:t>
            </a:r>
            <a:r>
              <a:rPr lang="en-US" sz="1600" dirty="0"/>
              <a:t> </a:t>
            </a:r>
            <a:r>
              <a:rPr lang="en-US" sz="1600" dirty="0" err="1"/>
              <a:t>minoritetsbærere</a:t>
            </a:r>
            <a:r>
              <a:rPr lang="en-US" sz="1600" dirty="0"/>
              <a:t>:</a:t>
            </a:r>
          </a:p>
        </p:txBody>
      </p:sp>
      <p:pic>
        <p:nvPicPr>
          <p:cNvPr id="78234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1073133"/>
            <a:ext cx="3673475" cy="2282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82342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3940158"/>
            <a:ext cx="3889375" cy="1579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82343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927458"/>
            <a:ext cx="3960813" cy="160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8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83364" name="Text Box 4"/>
          <p:cNvSpPr txBox="1">
            <a:spLocks noChangeArrowheads="1"/>
          </p:cNvSpPr>
          <p:nvPr/>
        </p:nvSpPr>
        <p:spPr bwMode="auto">
          <a:xfrm>
            <a:off x="395288" y="642918"/>
            <a:ext cx="3313112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Back-gate:</a:t>
            </a:r>
          </a:p>
        </p:txBody>
      </p:sp>
      <p:pic>
        <p:nvPicPr>
          <p:cNvPr id="78336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074718"/>
            <a:ext cx="3686175" cy="4349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783366" name="Text Box 6"/>
          <p:cNvSpPr txBox="1">
            <a:spLocks noChangeArrowheads="1"/>
          </p:cNvSpPr>
          <p:nvPr/>
        </p:nvSpPr>
        <p:spPr bwMode="auto">
          <a:xfrm>
            <a:off x="4427538" y="642918"/>
            <a:ext cx="3313112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Følsomhet for støy I diffusjon:</a:t>
            </a:r>
          </a:p>
        </p:txBody>
      </p:sp>
      <p:pic>
        <p:nvPicPr>
          <p:cNvPr id="78336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1363643"/>
            <a:ext cx="3178175" cy="2233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8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33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92580" name="Text Box 4"/>
          <p:cNvSpPr txBox="1">
            <a:spLocks noChangeArrowheads="1"/>
          </p:cNvSpPr>
          <p:nvPr/>
        </p:nvSpPr>
        <p:spPr bwMode="auto">
          <a:xfrm>
            <a:off x="468313" y="1700213"/>
            <a:ext cx="3313112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Domino logikk:</a:t>
            </a:r>
          </a:p>
        </p:txBody>
      </p:sp>
      <p:sp>
        <p:nvSpPr>
          <p:cNvPr id="792581" name="Text Box 5"/>
          <p:cNvSpPr txBox="1">
            <a:spLocks noChangeArrowheads="1"/>
          </p:cNvSpPr>
          <p:nvPr/>
        </p:nvSpPr>
        <p:spPr bwMode="auto">
          <a:xfrm>
            <a:off x="1908175" y="2205038"/>
            <a:ext cx="3313113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1. Lekkasje av ladning.</a:t>
            </a:r>
          </a:p>
        </p:txBody>
      </p:sp>
      <p:sp>
        <p:nvSpPr>
          <p:cNvPr id="792582" name="Text Box 6"/>
          <p:cNvSpPr txBox="1">
            <a:spLocks noChangeArrowheads="1"/>
          </p:cNvSpPr>
          <p:nvPr/>
        </p:nvSpPr>
        <p:spPr bwMode="auto">
          <a:xfrm>
            <a:off x="1908175" y="2636838"/>
            <a:ext cx="3313113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2. Ladningsdeling.</a:t>
            </a:r>
          </a:p>
        </p:txBody>
      </p:sp>
      <p:sp>
        <p:nvSpPr>
          <p:cNvPr id="792583" name="Text Box 7"/>
          <p:cNvSpPr txBox="1">
            <a:spLocks noChangeArrowheads="1"/>
          </p:cNvSpPr>
          <p:nvPr/>
        </p:nvSpPr>
        <p:spPr bwMode="auto">
          <a:xfrm>
            <a:off x="1908175" y="3068638"/>
            <a:ext cx="3313113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3. Kapasitive koblinger.</a:t>
            </a:r>
          </a:p>
        </p:txBody>
      </p:sp>
      <p:sp>
        <p:nvSpPr>
          <p:cNvPr id="792584" name="Text Box 8"/>
          <p:cNvSpPr txBox="1">
            <a:spLocks noChangeArrowheads="1"/>
          </p:cNvSpPr>
          <p:nvPr/>
        </p:nvSpPr>
        <p:spPr bwMode="auto">
          <a:xfrm>
            <a:off x="1908175" y="3524250"/>
            <a:ext cx="3313113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4. Back-gate.</a:t>
            </a:r>
          </a:p>
        </p:txBody>
      </p:sp>
      <p:sp>
        <p:nvSpPr>
          <p:cNvPr id="792585" name="Text Box 9"/>
          <p:cNvSpPr txBox="1">
            <a:spLocks noChangeArrowheads="1"/>
          </p:cNvSpPr>
          <p:nvPr/>
        </p:nvSpPr>
        <p:spPr bwMode="auto">
          <a:xfrm>
            <a:off x="1908175" y="4005263"/>
            <a:ext cx="3313113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5. Injeksjon av minoritetsbærere.</a:t>
            </a:r>
          </a:p>
        </p:txBody>
      </p:sp>
      <p:sp>
        <p:nvSpPr>
          <p:cNvPr id="792586" name="Text Box 10"/>
          <p:cNvSpPr txBox="1">
            <a:spLocks noChangeArrowheads="1"/>
          </p:cNvSpPr>
          <p:nvPr/>
        </p:nvSpPr>
        <p:spPr bwMode="auto">
          <a:xfrm>
            <a:off x="1908175" y="4508500"/>
            <a:ext cx="3313113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600"/>
              <a:t>6. Støy på spenningsforsyninger.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9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9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9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9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581" grpId="0"/>
      <p:bldP spid="792582" grpId="0"/>
      <p:bldP spid="792583" grpId="0"/>
      <p:bldP spid="792584" grpId="0"/>
      <p:bldP spid="792585" grpId="0"/>
      <p:bldP spid="792586" grpId="0"/>
    </p:bld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470</TotalTime>
  <Words>147</Words>
  <Application>Microsoft Office PowerPoint</Application>
  <PresentationFormat>On-screen Show (4:3)</PresentationFormat>
  <Paragraphs>51</Paragraphs>
  <Slides>10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INF3400Del3</vt:lpstr>
      <vt:lpstr>Equation</vt:lpstr>
      <vt:lpstr>INF3400 Del 15 Teori</vt:lpstr>
      <vt:lpstr>Hvordan er fremtiden for CMOS?</vt:lpstr>
      <vt:lpstr>Slide 3</vt:lpstr>
      <vt:lpstr>Slide 4</vt:lpstr>
      <vt:lpstr>Designutfordringer</vt:lpstr>
      <vt:lpstr>Kretsproblemer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65</cp:revision>
  <dcterms:created xsi:type="dcterms:W3CDTF">2010-02-12T20:50:46Z</dcterms:created>
  <dcterms:modified xsi:type="dcterms:W3CDTF">2011-05-09T07:34:50Z</dcterms:modified>
</cp:coreProperties>
</file>