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  <p:sldId id="269" r:id="rId9"/>
    <p:sldId id="270" r:id="rId10"/>
    <p:sldId id="261" r:id="rId11"/>
    <p:sldId id="262" r:id="rId12"/>
    <p:sldId id="263" r:id="rId13"/>
    <p:sldId id="264" r:id="rId14"/>
    <p:sldId id="265" r:id="rId15"/>
    <p:sldId id="266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49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5/4/2011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5/4/2011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7CD16F-9831-4989-A88C-2ED31A61C513}" type="slidenum">
              <a:rPr lang="en-US"/>
              <a:pPr/>
              <a:t>2</a:t>
            </a:fld>
            <a:endParaRPr lang="en-US"/>
          </a:p>
        </p:txBody>
      </p:sp>
      <p:sp>
        <p:nvSpPr>
          <p:cNvPr id="66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6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0875C0-95D2-4302-959A-A3FB35DBDE2A}" type="slidenum">
              <a:rPr lang="en-US"/>
              <a:pPr/>
              <a:t>3</a:t>
            </a:fld>
            <a:endParaRPr lang="en-US"/>
          </a:p>
        </p:txBody>
      </p:sp>
      <p:sp>
        <p:nvSpPr>
          <p:cNvPr id="74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4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F9EBF0-54D9-46CD-8A7D-5B18D38ADF8B}" type="slidenum">
              <a:rPr lang="en-US"/>
              <a:pPr/>
              <a:t>4</a:t>
            </a:fld>
            <a:endParaRPr lang="en-US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57BE6A-9006-4692-8FFB-48782463BE21}" type="slidenum">
              <a:rPr lang="en-US"/>
              <a:pPr/>
              <a:t>5</a:t>
            </a:fld>
            <a:endParaRPr lang="en-US"/>
          </a:p>
        </p:txBody>
      </p:sp>
      <p:sp>
        <p:nvSpPr>
          <p:cNvPr id="74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4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83C93A-CC6A-4ED4-AD1D-3DA2C1AAF78C}" type="slidenum">
              <a:rPr lang="en-US"/>
              <a:pPr/>
              <a:t>6</a:t>
            </a:fld>
            <a:endParaRPr lang="en-US"/>
          </a:p>
        </p:txBody>
      </p:sp>
      <p:sp>
        <p:nvSpPr>
          <p:cNvPr id="74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4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7A5297-7924-44B7-8DE7-030935767739}" type="slidenum">
              <a:rPr lang="en-US"/>
              <a:pPr/>
              <a:t>7</a:t>
            </a:fld>
            <a:endParaRPr lang="en-US"/>
          </a:p>
        </p:txBody>
      </p:sp>
      <p:sp>
        <p:nvSpPr>
          <p:cNvPr id="74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4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E7DDEA-FA78-440D-984E-9CC892BEA43C}" type="slidenum">
              <a:rPr lang="en-US"/>
              <a:pPr/>
              <a:t>8</a:t>
            </a:fld>
            <a:endParaRPr lang="en-US"/>
          </a:p>
        </p:txBody>
      </p:sp>
      <p:sp>
        <p:nvSpPr>
          <p:cNvPr id="75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7321" y="685838"/>
            <a:ext cx="5006564" cy="3429182"/>
          </a:xfrm>
          <a:ln/>
        </p:spPr>
      </p:sp>
      <p:sp>
        <p:nvSpPr>
          <p:cNvPr id="75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D0ABF7-5D29-48E6-B5EC-3529F0D81199}" type="slidenum">
              <a:rPr lang="en-US"/>
              <a:pPr/>
              <a:t>9</a:t>
            </a:fld>
            <a:endParaRPr lang="en-US"/>
          </a:p>
        </p:txBody>
      </p:sp>
      <p:sp>
        <p:nvSpPr>
          <p:cNvPr id="76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6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3F239B-0BA9-4B14-A15E-0A234844FC40}" type="slidenum">
              <a:rPr lang="en-US"/>
              <a:pPr/>
              <a:t>10</a:t>
            </a:fld>
            <a:endParaRPr lang="en-US"/>
          </a:p>
        </p:txBody>
      </p:sp>
      <p:sp>
        <p:nvSpPr>
          <p:cNvPr id="76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6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FD1B72-93DF-4F62-88F3-736977377F60}" type="slidenum">
              <a:rPr lang="en-US"/>
              <a:pPr/>
              <a:t>11</a:t>
            </a:fld>
            <a:endParaRPr lang="en-US"/>
          </a:p>
        </p:txBody>
      </p:sp>
      <p:sp>
        <p:nvSpPr>
          <p:cNvPr id="76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6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6801F0-D9C3-4272-96CD-6B044DE2FB66}" type="slidenum">
              <a:rPr lang="en-US"/>
              <a:pPr/>
              <a:t>12</a:t>
            </a:fld>
            <a:endParaRPr lang="en-US"/>
          </a:p>
        </p:txBody>
      </p:sp>
      <p:sp>
        <p:nvSpPr>
          <p:cNvPr id="76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A00732-DB21-47AB-8883-158636346998}" type="slidenum">
              <a:rPr lang="en-US"/>
              <a:pPr/>
              <a:t>13</a:t>
            </a:fld>
            <a:endParaRPr lang="en-US"/>
          </a:p>
        </p:txBody>
      </p:sp>
      <p:sp>
        <p:nvSpPr>
          <p:cNvPr id="76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6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7867A1-EC64-4FB0-9E22-F36185835FC3}" type="slidenum">
              <a:rPr lang="en-US"/>
              <a:pPr/>
              <a:t>14</a:t>
            </a:fld>
            <a:endParaRPr lang="en-US"/>
          </a:p>
        </p:txBody>
      </p:sp>
      <p:sp>
        <p:nvSpPr>
          <p:cNvPr id="76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6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51243B-6349-4FED-B2AF-B5377E899746}" type="slidenum">
              <a:rPr lang="en-US"/>
              <a:pPr/>
              <a:t>15</a:t>
            </a:fld>
            <a:endParaRPr lang="en-US"/>
          </a:p>
        </p:txBody>
      </p:sp>
      <p:sp>
        <p:nvSpPr>
          <p:cNvPr id="76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4. mai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4. mai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4. mai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4. mai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4. mai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4. mai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4. mai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4. mai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4. mai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4. mai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4. mai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4. mai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</a:t>
            </a:r>
            <a:r>
              <a:rPr lang="nb-NO" dirty="0" smtClean="0"/>
              <a:t>14 </a:t>
            </a:r>
            <a:r>
              <a:rPr lang="nb-NO" dirty="0" smtClean="0"/>
              <a:t>Teori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Design av ledere </a:t>
            </a:r>
            <a:r>
              <a:rPr lang="nb-NO" smtClean="0"/>
              <a:t>og </a:t>
            </a:r>
            <a:r>
              <a:rPr lang="nb-NO" smtClean="0"/>
              <a:t>designmarginer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Bredde og avstand for ledere</a:t>
            </a:r>
            <a:endParaRPr lang="nb-NO" b="1"/>
          </a:p>
        </p:txBody>
      </p:sp>
      <p:graphicFrame>
        <p:nvGraphicFramePr>
          <p:cNvPr id="651275" name="Object 11"/>
          <p:cNvGraphicFramePr>
            <a:graphicFrameLocks noGrp="1" noChangeAspect="1"/>
          </p:cNvGraphicFramePr>
          <p:nvPr>
            <p:ph sz="half" idx="1"/>
          </p:nvPr>
        </p:nvGraphicFramePr>
        <p:xfrm>
          <a:off x="755576" y="1412776"/>
          <a:ext cx="1800225" cy="442912"/>
        </p:xfrm>
        <a:graphic>
          <a:graphicData uri="http://schemas.openxmlformats.org/presentationml/2006/ole">
            <p:oleObj spid="_x0000_s291842" name="Equation" r:id="rId4" imgW="825480" imgH="203040" progId="Equation.3">
              <p:embed/>
            </p:oleObj>
          </a:graphicData>
        </a:graphic>
      </p:graphicFrame>
      <p:sp>
        <p:nvSpPr>
          <p:cNvPr id="651271" name="Text Box 7"/>
          <p:cNvSpPr txBox="1">
            <a:spLocks noChangeArrowheads="1"/>
          </p:cNvSpPr>
          <p:nvPr/>
        </p:nvSpPr>
        <p:spPr bwMode="auto">
          <a:xfrm>
            <a:off x="539552" y="980728"/>
            <a:ext cx="23034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Pitch:</a:t>
            </a:r>
            <a:endParaRPr lang="en-US" dirty="0"/>
          </a:p>
        </p:txBody>
      </p:sp>
      <p:pic>
        <p:nvPicPr>
          <p:cNvPr id="651280" name="Picture 1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2564904"/>
            <a:ext cx="3529012" cy="28590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51281" name="Picture 1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8024" y="2492896"/>
            <a:ext cx="3536950" cy="2932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5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5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5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127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Repeatere</a:t>
            </a:r>
            <a:endParaRPr lang="en-US"/>
          </a:p>
        </p:txBody>
      </p:sp>
      <p:pic>
        <p:nvPicPr>
          <p:cNvPr id="73933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1196752"/>
            <a:ext cx="7631112" cy="1397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3933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3284984"/>
            <a:ext cx="7920037" cy="1485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4035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2060575"/>
            <a:ext cx="3292475" cy="3600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4035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538" y="2060575"/>
            <a:ext cx="3779837" cy="3417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740358" name="Text Box 6"/>
          <p:cNvSpPr txBox="1">
            <a:spLocks noChangeArrowheads="1"/>
          </p:cNvSpPr>
          <p:nvPr/>
        </p:nvSpPr>
        <p:spPr bwMode="auto">
          <a:xfrm>
            <a:off x="395288" y="1557338"/>
            <a:ext cx="23034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Modell for repeatere:</a:t>
            </a:r>
            <a:endParaRPr lang="en-US"/>
          </a:p>
        </p:txBody>
      </p:sp>
      <p:sp>
        <p:nvSpPr>
          <p:cNvPr id="740359" name="Text Box 7"/>
          <p:cNvSpPr txBox="1">
            <a:spLocks noChangeArrowheads="1"/>
          </p:cNvSpPr>
          <p:nvPr/>
        </p:nvSpPr>
        <p:spPr bwMode="auto">
          <a:xfrm>
            <a:off x="4787900" y="1557338"/>
            <a:ext cx="23034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Elmore forsinkelsesmodell: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4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4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03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4138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404664"/>
            <a:ext cx="6208712" cy="5181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4240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764704"/>
            <a:ext cx="4111625" cy="3878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4240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764704"/>
            <a:ext cx="3600450" cy="2239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42406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3140968"/>
            <a:ext cx="4535488" cy="25320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0"/>
            <a:ext cx="8229600" cy="582612"/>
          </a:xfrm>
        </p:spPr>
        <p:txBody>
          <a:bodyPr/>
          <a:lstStyle/>
          <a:p>
            <a:r>
              <a:rPr lang="nb-NO" sz="2400" dirty="0"/>
              <a:t>Kontroll av cross talk</a:t>
            </a:r>
            <a:endParaRPr lang="en-US" sz="2400" dirty="0"/>
          </a:p>
        </p:txBody>
      </p:sp>
      <p:pic>
        <p:nvPicPr>
          <p:cNvPr id="7434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620688"/>
            <a:ext cx="4824413" cy="1046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434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1916832"/>
            <a:ext cx="5184775" cy="1177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43430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3284984"/>
            <a:ext cx="3529013" cy="23193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4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4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INF3400  Design av ledere og design marginer</a:t>
            </a:r>
          </a:p>
        </p:txBody>
      </p:sp>
      <p:sp>
        <p:nvSpPr>
          <p:cNvPr id="74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Lav-sving signalering</a:t>
            </a:r>
            <a:endParaRPr lang="en-US"/>
          </a:p>
        </p:txBody>
      </p:sp>
      <p:pic>
        <p:nvPicPr>
          <p:cNvPr id="7495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713" y="1557338"/>
            <a:ext cx="5400675" cy="1171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495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413" y="3500438"/>
            <a:ext cx="4106862" cy="2435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4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5059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476672"/>
            <a:ext cx="6551613" cy="1022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5059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1484784"/>
            <a:ext cx="3503613" cy="3933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Designmarginer</a:t>
            </a:r>
            <a:endParaRPr lang="en-US"/>
          </a:p>
        </p:txBody>
      </p:sp>
      <p:pic>
        <p:nvPicPr>
          <p:cNvPr id="75162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692696"/>
            <a:ext cx="3486150" cy="50403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Temperaturavhengighet</a:t>
            </a:r>
            <a:endParaRPr lang="en-US"/>
          </a:p>
        </p:txBody>
      </p:sp>
      <p:pic>
        <p:nvPicPr>
          <p:cNvPr id="75264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1124744"/>
            <a:ext cx="5154613" cy="3940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Designhjørner</a:t>
            </a:r>
            <a:endParaRPr lang="en-US"/>
          </a:p>
        </p:txBody>
      </p:sp>
      <p:pic>
        <p:nvPicPr>
          <p:cNvPr id="75366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4438" y="2205038"/>
            <a:ext cx="3529012" cy="3040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Pålitelighet</a:t>
            </a:r>
            <a:endParaRPr lang="en-US"/>
          </a:p>
        </p:txBody>
      </p:sp>
      <p:pic>
        <p:nvPicPr>
          <p:cNvPr id="75469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6013" y="2349500"/>
            <a:ext cx="6911975" cy="2365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Latchup</a:t>
            </a:r>
            <a:endParaRPr lang="en-US"/>
          </a:p>
        </p:txBody>
      </p:sp>
      <p:pic>
        <p:nvPicPr>
          <p:cNvPr id="755717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836712"/>
            <a:ext cx="4824413" cy="1438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55718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2996952"/>
            <a:ext cx="5040313" cy="2703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5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5674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764704"/>
            <a:ext cx="7981950" cy="3041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5674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3645024"/>
            <a:ext cx="5470525" cy="2287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469</TotalTime>
  <Words>127</Words>
  <Application>Microsoft Office PowerPoint</Application>
  <PresentationFormat>On-screen Show (4:3)</PresentationFormat>
  <Paragraphs>58</Paragraphs>
  <Slides>15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INF3400Del3</vt:lpstr>
      <vt:lpstr>Equation</vt:lpstr>
      <vt:lpstr>INF3400 Del 14 Teori</vt:lpstr>
      <vt:lpstr>Bredde og avstand for ledere</vt:lpstr>
      <vt:lpstr>Repeatere</vt:lpstr>
      <vt:lpstr>Slide 4</vt:lpstr>
      <vt:lpstr>Slide 5</vt:lpstr>
      <vt:lpstr>Slide 6</vt:lpstr>
      <vt:lpstr>Kontroll av cross talk</vt:lpstr>
      <vt:lpstr>Lav-sving signalering</vt:lpstr>
      <vt:lpstr>Slide 9</vt:lpstr>
      <vt:lpstr>Designmarginer</vt:lpstr>
      <vt:lpstr>Temperaturavhengighet</vt:lpstr>
      <vt:lpstr>Designhjørner</vt:lpstr>
      <vt:lpstr>Pålitelighet</vt:lpstr>
      <vt:lpstr>Latchup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65</cp:revision>
  <dcterms:created xsi:type="dcterms:W3CDTF">2010-02-12T20:50:46Z</dcterms:created>
  <dcterms:modified xsi:type="dcterms:W3CDTF">2011-05-04T09:43:24Z</dcterms:modified>
</cp:coreProperties>
</file>