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49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0B05D8-E021-49D0-874E-93203D3D5C76}" type="slidenum">
              <a:rPr lang="en-US"/>
              <a:pPr/>
              <a:t>2</a:t>
            </a:fld>
            <a:endParaRPr lang="en-US"/>
          </a:p>
        </p:txBody>
      </p:sp>
      <p:sp>
        <p:nvSpPr>
          <p:cNvPr id="69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9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0F5BC9-6542-4637-92DD-9C06F2879E1E}" type="slidenum">
              <a:rPr lang="en-US"/>
              <a:pPr/>
              <a:t>3</a:t>
            </a:fld>
            <a:endParaRPr lang="en-US"/>
          </a:p>
        </p:txBody>
      </p:sp>
      <p:sp>
        <p:nvSpPr>
          <p:cNvPr id="69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9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5618A1-4C1B-401F-A7B4-F675B38B1F95}" type="slidenum">
              <a:rPr lang="en-US"/>
              <a:pPr/>
              <a:t>4</a:t>
            </a:fld>
            <a:endParaRPr lang="en-US"/>
          </a:p>
        </p:txBody>
      </p:sp>
      <p:sp>
        <p:nvSpPr>
          <p:cNvPr id="69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C9951-ACA7-44CA-965D-E305D245FC1D}" type="slidenum">
              <a:rPr lang="en-US"/>
              <a:pPr/>
              <a:t>5</a:t>
            </a:fld>
            <a:endParaRPr lang="en-US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9344A2-9B67-4EDA-A28F-9E7807C1F0B0}" type="slidenum">
              <a:rPr lang="en-US"/>
              <a:pPr/>
              <a:t>6</a:t>
            </a:fld>
            <a:endParaRPr lang="en-US"/>
          </a:p>
        </p:txBody>
      </p:sp>
      <p:sp>
        <p:nvSpPr>
          <p:cNvPr id="70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3C76BA-41A2-43EF-9353-4C6D34D73CA0}" type="slidenum">
              <a:rPr lang="en-US"/>
              <a:pPr/>
              <a:t>7</a:t>
            </a:fld>
            <a:endParaRPr lang="en-US"/>
          </a:p>
        </p:txBody>
      </p:sp>
      <p:sp>
        <p:nvSpPr>
          <p:cNvPr id="70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3052C-D957-4680-BF9C-829201323B29}" type="slidenum">
              <a:rPr lang="en-US"/>
              <a:pPr/>
              <a:t>8</a:t>
            </a:fld>
            <a:endParaRPr lang="en-US"/>
          </a:p>
        </p:txBody>
      </p:sp>
      <p:sp>
        <p:nvSpPr>
          <p:cNvPr id="70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C93CEA-8778-48C4-BAA4-41C8124560A7}" type="slidenum">
              <a:rPr lang="en-US"/>
              <a:pPr/>
              <a:t>9</a:t>
            </a:fld>
            <a:endParaRPr lang="en-US"/>
          </a:p>
        </p:txBody>
      </p:sp>
      <p:sp>
        <p:nvSpPr>
          <p:cNvPr id="70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CAD904-AB7A-4528-A973-E0CC08E41DA9}" type="slidenum">
              <a:rPr lang="en-US"/>
              <a:pPr/>
              <a:t>10</a:t>
            </a:fld>
            <a:endParaRPr lang="en-US"/>
          </a:p>
        </p:txBody>
      </p:sp>
      <p:sp>
        <p:nvSpPr>
          <p:cNvPr id="70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B404F0-A7C1-4D94-9F38-CEC628058DA8}" type="slidenum">
              <a:rPr lang="en-US"/>
              <a:pPr/>
              <a:t>11</a:t>
            </a:fld>
            <a:endParaRPr lang="en-US"/>
          </a:p>
        </p:txBody>
      </p:sp>
      <p:sp>
        <p:nvSpPr>
          <p:cNvPr id="70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259C6A-A3C2-4EBE-B521-31B2609E30CF}" type="slidenum">
              <a:rPr lang="en-US"/>
              <a:pPr/>
              <a:t>12</a:t>
            </a:fld>
            <a:endParaRPr lang="en-US"/>
          </a:p>
        </p:txBody>
      </p:sp>
      <p:sp>
        <p:nvSpPr>
          <p:cNvPr id="70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831AA6-12E6-4AEE-8FB4-CAE90286A4AB}" type="slidenum">
              <a:rPr lang="en-US"/>
              <a:pPr/>
              <a:t>13</a:t>
            </a:fld>
            <a:endParaRPr lang="en-US"/>
          </a:p>
        </p:txBody>
      </p:sp>
      <p:sp>
        <p:nvSpPr>
          <p:cNvPr id="70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FF4AB5-C482-4EF7-A8C9-49D7CF305AEF}" type="slidenum">
              <a:rPr lang="en-US"/>
              <a:pPr/>
              <a:t>14</a:t>
            </a:fld>
            <a:endParaRPr lang="en-US"/>
          </a:p>
        </p:txBody>
      </p:sp>
      <p:sp>
        <p:nvSpPr>
          <p:cNvPr id="70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944A79-AE92-4735-BE68-4D656CE1704D}" type="slidenum">
              <a:rPr lang="en-US"/>
              <a:pPr/>
              <a:t>15</a:t>
            </a:fld>
            <a:endParaRPr lang="en-US"/>
          </a:p>
        </p:txBody>
      </p:sp>
      <p:sp>
        <p:nvSpPr>
          <p:cNvPr id="71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7501DC-93C2-45B4-BF4C-DF2EF98AD9FD}" type="slidenum">
              <a:rPr lang="en-US"/>
              <a:pPr/>
              <a:t>16</a:t>
            </a:fld>
            <a:endParaRPr lang="en-US"/>
          </a:p>
        </p:txBody>
      </p:sp>
      <p:sp>
        <p:nvSpPr>
          <p:cNvPr id="71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8. april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12 </a:t>
            </a:r>
            <a:r>
              <a:rPr lang="nb-NO" dirty="0" smtClean="0"/>
              <a:t>Oppgaver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Passtransistor- og </a:t>
            </a:r>
            <a:r>
              <a:rPr lang="nb-NO" dirty="0" err="1" smtClean="0"/>
              <a:t>differensiell</a:t>
            </a:r>
            <a:r>
              <a:rPr lang="nb-NO" dirty="0" smtClean="0"/>
              <a:t> CMOS logikk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A</a:t>
            </a:r>
            <a:endParaRPr lang="en-US"/>
          </a:p>
        </p:txBody>
      </p:sp>
      <p:sp>
        <p:nvSpPr>
          <p:cNvPr id="681988" name="Text Box 4"/>
          <p:cNvSpPr txBox="1">
            <a:spLocks noChangeArrowheads="1"/>
          </p:cNvSpPr>
          <p:nvPr/>
        </p:nvSpPr>
        <p:spPr bwMode="auto">
          <a:xfrm>
            <a:off x="827088" y="1357298"/>
            <a:ext cx="7416800" cy="2432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/>
              <a:t>Tegn sjematikk for en 4:1 multiplekser med innganger D0, D1, D2 og D3, og to selekt signaler S0 og S1, i følgende logikkstiler:</a:t>
            </a:r>
          </a:p>
          <a:p>
            <a:pPr algn="l"/>
            <a:endParaRPr lang="en-US"/>
          </a:p>
          <a:p>
            <a:pPr algn="l"/>
            <a:r>
              <a:rPr lang="en-US"/>
              <a:t>1. CPL.</a:t>
            </a:r>
          </a:p>
          <a:p>
            <a:pPr algn="l"/>
            <a:r>
              <a:rPr lang="en-US"/>
              <a:t>2. LEAP.</a:t>
            </a:r>
          </a:p>
          <a:p>
            <a:pPr algn="l"/>
            <a:r>
              <a:rPr lang="en-US"/>
              <a:t>3. DPL.</a:t>
            </a:r>
          </a:p>
          <a:p>
            <a:pPr algn="l"/>
            <a:r>
              <a:rPr lang="en-US"/>
              <a:t>4. EEPL.</a:t>
            </a:r>
          </a:p>
          <a:p>
            <a:pPr algn="l"/>
            <a:r>
              <a:rPr lang="en-US"/>
              <a:t>5. PPL.</a:t>
            </a:r>
          </a:p>
          <a:p>
            <a:pPr algn="l"/>
            <a:r>
              <a:rPr lang="en-US"/>
              <a:t>6. SRPL.</a:t>
            </a:r>
          </a:p>
          <a:p>
            <a:pPr algn="l"/>
            <a:r>
              <a:rPr lang="en-US"/>
              <a:t>7. DCVSPG.</a:t>
            </a:r>
          </a:p>
          <a:p>
            <a:pPr algn="l"/>
            <a:r>
              <a:rPr lang="en-US"/>
              <a:t>8. Statisk CMOS</a:t>
            </a:r>
          </a:p>
        </p:txBody>
      </p:sp>
      <p:pic>
        <p:nvPicPr>
          <p:cNvPr id="6819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928934"/>
            <a:ext cx="3460750" cy="2873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681990" name="Text Box 6"/>
          <p:cNvSpPr txBox="1">
            <a:spLocks noChangeArrowheads="1"/>
          </p:cNvSpPr>
          <p:nvPr/>
        </p:nvSpPr>
        <p:spPr bwMode="auto">
          <a:xfrm>
            <a:off x="5508625" y="2565400"/>
            <a:ext cx="11525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CPL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19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CPL</a:t>
            </a:r>
            <a:endParaRPr lang="en-US"/>
          </a:p>
        </p:txBody>
      </p:sp>
      <p:pic>
        <p:nvPicPr>
          <p:cNvPr id="68301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642918"/>
            <a:ext cx="7129462" cy="4008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LEAP</a:t>
            </a:r>
            <a:endParaRPr lang="en-US"/>
          </a:p>
        </p:txBody>
      </p:sp>
      <p:pic>
        <p:nvPicPr>
          <p:cNvPr id="684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642918"/>
            <a:ext cx="3759200" cy="3951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DPL</a:t>
            </a:r>
            <a:endParaRPr lang="en-US"/>
          </a:p>
        </p:txBody>
      </p:sp>
      <p:pic>
        <p:nvPicPr>
          <p:cNvPr id="68506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142852"/>
            <a:ext cx="4263408" cy="57150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EEPL</a:t>
            </a:r>
            <a:endParaRPr lang="en-US"/>
          </a:p>
        </p:txBody>
      </p:sp>
      <p:pic>
        <p:nvPicPr>
          <p:cNvPr id="68608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214290"/>
            <a:ext cx="2431626" cy="56642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PPL</a:t>
            </a:r>
            <a:endParaRPr lang="en-US"/>
          </a:p>
        </p:txBody>
      </p:sp>
      <p:pic>
        <p:nvPicPr>
          <p:cNvPr id="68710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142852"/>
            <a:ext cx="1785559" cy="578647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SRPL</a:t>
            </a:r>
            <a:endParaRPr lang="en-US"/>
          </a:p>
        </p:txBody>
      </p:sp>
      <p:pic>
        <p:nvPicPr>
          <p:cNvPr id="68813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142852"/>
            <a:ext cx="2127250" cy="5767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DCVSPG</a:t>
            </a:r>
            <a:endParaRPr lang="en-US"/>
          </a:p>
        </p:txBody>
      </p:sp>
      <p:pic>
        <p:nvPicPr>
          <p:cNvPr id="68915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14291"/>
            <a:ext cx="2448305" cy="56436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Statisk CMOS</a:t>
            </a:r>
            <a:endParaRPr lang="en-US"/>
          </a:p>
        </p:txBody>
      </p:sp>
      <p:pic>
        <p:nvPicPr>
          <p:cNvPr id="6901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714356"/>
            <a:ext cx="3992562" cy="4824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B</a:t>
            </a:r>
            <a:endParaRPr lang="en-US"/>
          </a:p>
        </p:txBody>
      </p:sp>
      <p:sp>
        <p:nvSpPr>
          <p:cNvPr id="691204" name="Text Box 4"/>
          <p:cNvSpPr txBox="1">
            <a:spLocks noChangeArrowheads="1"/>
          </p:cNvSpPr>
          <p:nvPr/>
        </p:nvSpPr>
        <p:spPr bwMode="auto">
          <a:xfrm>
            <a:off x="539750" y="1412874"/>
            <a:ext cx="8032778" cy="2087563"/>
          </a:xfrm>
          <a:prstGeom prst="rect">
            <a:avLst/>
          </a:prstGeom>
          <a:noFill/>
          <a:ln w="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/>
              <a:t>Tegn skjematikk for en 3inngangs NAND port i følgende logikkstiler:</a:t>
            </a:r>
          </a:p>
          <a:p>
            <a:pPr algn="l"/>
            <a:endParaRPr lang="en-US"/>
          </a:p>
          <a:p>
            <a:pPr algn="l"/>
            <a:r>
              <a:rPr lang="en-US"/>
              <a:t>1. SSDL.</a:t>
            </a:r>
          </a:p>
          <a:p>
            <a:pPr algn="l"/>
            <a:r>
              <a:rPr lang="en-US"/>
              <a:t>2. ECDL.</a:t>
            </a:r>
          </a:p>
          <a:p>
            <a:pPr algn="l"/>
            <a:r>
              <a:rPr lang="en-US"/>
              <a:t>3. LCDL.</a:t>
            </a:r>
          </a:p>
          <a:p>
            <a:pPr algn="l"/>
            <a:r>
              <a:rPr lang="en-US"/>
              <a:t>4. DCSL.</a:t>
            </a:r>
          </a:p>
          <a:p>
            <a:pPr algn="l"/>
            <a:r>
              <a:rPr lang="en-US"/>
              <a:t>5. BiCMOS.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SSDL</a:t>
            </a:r>
            <a:endParaRPr lang="en-US"/>
          </a:p>
        </p:txBody>
      </p:sp>
      <p:pic>
        <p:nvPicPr>
          <p:cNvPr id="6922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857232"/>
            <a:ext cx="5327650" cy="4338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ECDL</a:t>
            </a:r>
            <a:endParaRPr lang="en-US"/>
          </a:p>
        </p:txBody>
      </p:sp>
      <p:pic>
        <p:nvPicPr>
          <p:cNvPr id="69325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428604"/>
            <a:ext cx="4105275" cy="4878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LCDL</a:t>
            </a:r>
            <a:endParaRPr lang="en-US"/>
          </a:p>
        </p:txBody>
      </p:sp>
      <p:pic>
        <p:nvPicPr>
          <p:cNvPr id="69427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714356"/>
            <a:ext cx="6029325" cy="4475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DCSL</a:t>
            </a:r>
            <a:endParaRPr lang="en-US"/>
          </a:p>
        </p:txBody>
      </p:sp>
      <p:pic>
        <p:nvPicPr>
          <p:cNvPr id="6953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571480"/>
            <a:ext cx="5257800" cy="5078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BiCMOS</a:t>
            </a:r>
            <a:endParaRPr lang="en-US"/>
          </a:p>
        </p:txBody>
      </p:sp>
      <p:pic>
        <p:nvPicPr>
          <p:cNvPr id="69632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714356"/>
            <a:ext cx="5616575" cy="4405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459</TotalTime>
  <Words>210</Words>
  <Application>Microsoft Office PowerPoint</Application>
  <PresentationFormat>On-screen Show (4:3)</PresentationFormat>
  <Paragraphs>81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INF3400Del3</vt:lpstr>
      <vt:lpstr>INF3400 Del 12 Oppgaver</vt:lpstr>
      <vt:lpstr>Oppgave A</vt:lpstr>
      <vt:lpstr>CPL</vt:lpstr>
      <vt:lpstr>LEAP</vt:lpstr>
      <vt:lpstr>DPL</vt:lpstr>
      <vt:lpstr>EEPL</vt:lpstr>
      <vt:lpstr>PPL</vt:lpstr>
      <vt:lpstr>SRPL</vt:lpstr>
      <vt:lpstr>DCVSPG</vt:lpstr>
      <vt:lpstr>Statisk CMOS</vt:lpstr>
      <vt:lpstr>Oppgave B</vt:lpstr>
      <vt:lpstr>SSDL</vt:lpstr>
      <vt:lpstr>ECDL</vt:lpstr>
      <vt:lpstr>LCDL</vt:lpstr>
      <vt:lpstr>DCSL</vt:lpstr>
      <vt:lpstr>BiCMOS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59</cp:revision>
  <dcterms:created xsi:type="dcterms:W3CDTF">2010-02-12T20:50:46Z</dcterms:created>
  <dcterms:modified xsi:type="dcterms:W3CDTF">2011-04-08T08:01:15Z</dcterms:modified>
</cp:coreProperties>
</file>