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3" r:id="rId6"/>
    <p:sldId id="260" r:id="rId7"/>
    <p:sldId id="261" r:id="rId8"/>
    <p:sldId id="262"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1" d="100"/>
          <a:sy n="101" d="100"/>
        </p:scale>
        <p:origin x="-184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0E63A5-7E91-B34F-BF65-49842864A964}" type="datetimeFigureOut">
              <a:rPr lang="nb-NO" smtClean="0"/>
              <a:t>24.11.15</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7FFC09-F58C-0E4E-ADB4-CC0ABA145E84}" type="slidenum">
              <a:rPr lang="nb-NO" smtClean="0"/>
              <a:t>‹#›</a:t>
            </a:fld>
            <a:endParaRPr lang="nb-NO"/>
          </a:p>
        </p:txBody>
      </p:sp>
    </p:spTree>
    <p:extLst>
      <p:ext uri="{BB962C8B-B14F-4D97-AF65-F5344CB8AC3E}">
        <p14:creationId xmlns:p14="http://schemas.microsoft.com/office/powerpoint/2010/main" val="38543609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smtClean="0"/>
              <a:t>We</a:t>
            </a:r>
            <a:r>
              <a:rPr lang="nb-NO" dirty="0" smtClean="0"/>
              <a:t> feel </a:t>
            </a:r>
            <a:r>
              <a:rPr lang="nb-NO" dirty="0" err="1" smtClean="0"/>
              <a:t>that</a:t>
            </a:r>
            <a:r>
              <a:rPr lang="nb-NO" dirty="0" smtClean="0"/>
              <a:t> </a:t>
            </a:r>
            <a:r>
              <a:rPr lang="nb-NO" dirty="0" err="1" smtClean="0"/>
              <a:t>our</a:t>
            </a:r>
            <a:r>
              <a:rPr lang="nb-NO" dirty="0" smtClean="0"/>
              <a:t> </a:t>
            </a:r>
            <a:r>
              <a:rPr lang="nb-NO" dirty="0" err="1" smtClean="0"/>
              <a:t>project</a:t>
            </a:r>
            <a:r>
              <a:rPr lang="nb-NO" dirty="0" smtClean="0"/>
              <a:t> has </a:t>
            </a:r>
            <a:r>
              <a:rPr lang="nb-NO" dirty="0" err="1" smtClean="0"/>
              <a:t>the</a:t>
            </a:r>
            <a:r>
              <a:rPr lang="nb-NO" dirty="0" smtClean="0"/>
              <a:t> </a:t>
            </a:r>
            <a:r>
              <a:rPr lang="nb-NO" dirty="0" err="1" smtClean="0"/>
              <a:t>potential</a:t>
            </a:r>
            <a:r>
              <a:rPr lang="nb-NO" dirty="0" smtClean="0"/>
              <a:t> to </a:t>
            </a:r>
            <a:r>
              <a:rPr lang="nb-NO" dirty="0" err="1" smtClean="0"/>
              <a:t>change</a:t>
            </a:r>
            <a:r>
              <a:rPr lang="nb-NO" dirty="0" smtClean="0"/>
              <a:t> </a:t>
            </a:r>
            <a:r>
              <a:rPr lang="nb-NO" dirty="0" err="1" smtClean="0"/>
              <a:t>the</a:t>
            </a:r>
            <a:r>
              <a:rPr lang="nb-NO" dirty="0" smtClean="0"/>
              <a:t> </a:t>
            </a:r>
            <a:r>
              <a:rPr lang="nb-NO" dirty="0" err="1" smtClean="0"/>
              <a:t>way</a:t>
            </a:r>
            <a:r>
              <a:rPr lang="nb-NO" dirty="0" smtClean="0"/>
              <a:t> </a:t>
            </a:r>
            <a:r>
              <a:rPr lang="nb-NO" dirty="0" err="1" smtClean="0"/>
              <a:t>people</a:t>
            </a:r>
            <a:r>
              <a:rPr lang="nb-NO" dirty="0" smtClean="0"/>
              <a:t> </a:t>
            </a:r>
            <a:r>
              <a:rPr lang="nb-NO" dirty="0" err="1" smtClean="0"/>
              <a:t>interact</a:t>
            </a:r>
            <a:r>
              <a:rPr lang="nb-NO" dirty="0" smtClean="0"/>
              <a:t> </a:t>
            </a:r>
            <a:r>
              <a:rPr lang="nb-NO" dirty="0" err="1" smtClean="0"/>
              <a:t>with</a:t>
            </a:r>
            <a:r>
              <a:rPr lang="nb-NO" dirty="0" smtClean="0"/>
              <a:t> art in </a:t>
            </a:r>
            <a:r>
              <a:rPr lang="nb-NO" dirty="0" err="1" smtClean="0"/>
              <a:t>the</a:t>
            </a:r>
            <a:r>
              <a:rPr lang="nb-NO" dirty="0" smtClean="0"/>
              <a:t> </a:t>
            </a:r>
            <a:r>
              <a:rPr lang="nb-NO" dirty="0" err="1" smtClean="0"/>
              <a:t>shift</a:t>
            </a:r>
            <a:r>
              <a:rPr lang="nb-NO" dirty="0" smtClean="0"/>
              <a:t> to </a:t>
            </a:r>
            <a:r>
              <a:rPr lang="nb-NO" dirty="0" err="1" smtClean="0"/>
              <a:t>participatory</a:t>
            </a:r>
            <a:r>
              <a:rPr lang="nb-NO" dirty="0" smtClean="0"/>
              <a:t> </a:t>
            </a:r>
            <a:r>
              <a:rPr lang="nb-NO" dirty="0" err="1" smtClean="0"/>
              <a:t>culture</a:t>
            </a:r>
            <a:r>
              <a:rPr lang="nb-NO" dirty="0" smtClean="0"/>
              <a:t>.</a:t>
            </a:r>
            <a:endParaRPr lang="nb-NO" dirty="0"/>
          </a:p>
        </p:txBody>
      </p:sp>
      <p:sp>
        <p:nvSpPr>
          <p:cNvPr id="4" name="Plassholder for lysbildenummer 3"/>
          <p:cNvSpPr>
            <a:spLocks noGrp="1"/>
          </p:cNvSpPr>
          <p:nvPr>
            <p:ph type="sldNum" sz="quarter" idx="10"/>
          </p:nvPr>
        </p:nvSpPr>
        <p:spPr/>
        <p:txBody>
          <a:bodyPr/>
          <a:lstStyle/>
          <a:p>
            <a:fld id="{D07FFC09-F58C-0E4E-ADB4-CC0ABA145E84}" type="slidenum">
              <a:rPr lang="nb-NO" smtClean="0"/>
              <a:t>11</a:t>
            </a:fld>
            <a:endParaRPr lang="nb-NO"/>
          </a:p>
        </p:txBody>
      </p:sp>
    </p:spTree>
    <p:extLst>
      <p:ext uri="{BB962C8B-B14F-4D97-AF65-F5344CB8AC3E}">
        <p14:creationId xmlns:p14="http://schemas.microsoft.com/office/powerpoint/2010/main" val="1986071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Ref idx="1001">
        <a:schemeClr val="bg2"/>
      </p:bgRef>
    </p:bg>
    <p:spTree>
      <p:nvGrpSpPr>
        <p:cNvPr id="1" name=""/>
        <p:cNvGrpSpPr/>
        <p:nvPr/>
      </p:nvGrpSpPr>
      <p:grpSpPr>
        <a:xfrm>
          <a:off x="0" y="0"/>
          <a:ext cx="0" cy="0"/>
          <a:chOff x="0" y="0"/>
          <a:chExt cx="0" cy="0"/>
        </a:xfrm>
      </p:grpSpPr>
      <p:sp>
        <p:nvSpPr>
          <p:cNvPr id="7" name="Rektangel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ktangel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ktangel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tel 7"/>
          <p:cNvSpPr>
            <a:spLocks noGrp="1"/>
          </p:cNvSpPr>
          <p:nvPr>
            <p:ph type="ctrTitle"/>
          </p:nvPr>
        </p:nvSpPr>
        <p:spPr>
          <a:xfrm>
            <a:off x="2362200" y="4038600"/>
            <a:ext cx="6477000" cy="1828800"/>
          </a:xfrm>
        </p:spPr>
        <p:txBody>
          <a:bodyPr anchor="b"/>
          <a:lstStyle>
            <a:lvl1pPr>
              <a:defRPr cap="all" baseline="0"/>
            </a:lvl1pPr>
          </a:lstStyle>
          <a:p>
            <a:r>
              <a:rPr kumimoji="0" lang="nb-NO" smtClean="0"/>
              <a:t>Klikk for å redigere tittelstil</a:t>
            </a:r>
            <a:endParaRPr kumimoji="0" lang="en-US"/>
          </a:p>
        </p:txBody>
      </p:sp>
      <p:sp>
        <p:nvSpPr>
          <p:cNvPr id="9" name="Undertittel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nb-NO" smtClean="0"/>
              <a:t>Klikk for å redigere undertittelstil i malen</a:t>
            </a:r>
            <a:endParaRPr kumimoji="0" lang="en-US"/>
          </a:p>
        </p:txBody>
      </p:sp>
      <p:sp>
        <p:nvSpPr>
          <p:cNvPr id="28" name="Plassholder for dato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24.11.15</a:t>
            </a:fld>
            <a:endParaRPr lang="en-US" sz="2000" dirty="0">
              <a:solidFill>
                <a:srgbClr val="FFFFFF"/>
              </a:solidFill>
            </a:endParaRPr>
          </a:p>
        </p:txBody>
      </p:sp>
      <p:sp>
        <p:nvSpPr>
          <p:cNvPr id="17" name="Plassholder for bunntekst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Plassholder for lysbildenumm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612648" y="228600"/>
            <a:ext cx="8153400" cy="990600"/>
          </a:xfrm>
        </p:spPr>
        <p:txBody>
          <a:bodyPr/>
          <a:lstStyle/>
          <a:p>
            <a:r>
              <a:rPr kumimoji="0" lang="nb-NO" smtClean="0"/>
              <a:t>Klikk for å redigere tittelstil</a:t>
            </a:r>
            <a:endParaRPr kumimoji="0" lang="en-US"/>
          </a:p>
        </p:txBody>
      </p:sp>
      <p:sp>
        <p:nvSpPr>
          <p:cNvPr id="4" name="Plassholder for dato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24.11.15</a:t>
            </a:fld>
            <a:endParaRPr lang="en-US" dirty="0"/>
          </a:p>
        </p:txBody>
      </p:sp>
      <p:sp>
        <p:nvSpPr>
          <p:cNvPr id="5" name="Plassholder for bunntekst 4"/>
          <p:cNvSpPr>
            <a:spLocks noGrp="1"/>
          </p:cNvSpPr>
          <p:nvPr>
            <p:ph type="ftr" sz="quarter" idx="11"/>
          </p:nvPr>
        </p:nvSpPr>
        <p:spPr/>
        <p:txBody>
          <a:bodyPr/>
          <a:lstStyle/>
          <a:p>
            <a:endParaRPr kumimoji="0" lang="en-US"/>
          </a:p>
        </p:txBody>
      </p:sp>
      <p:sp>
        <p:nvSpPr>
          <p:cNvPr id="6" name="Plassholder for lysbildenumm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8" name="Plassholder for innhold 7"/>
          <p:cNvSpPr>
            <a:spLocks noGrp="1"/>
          </p:cNvSpPr>
          <p:nvPr>
            <p:ph sz="quarter" idx="1"/>
          </p:nvPr>
        </p:nvSpPr>
        <p:spPr>
          <a:xfrm>
            <a:off x="612648" y="1600200"/>
            <a:ext cx="8153400" cy="4495800"/>
          </a:xfrm>
        </p:spPr>
        <p:txBody>
          <a:body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ndelingsoverskrift">
    <p:bg>
      <p:bgRef idx="1003">
        <a:schemeClr val="bg1"/>
      </p:bgRef>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nb-NO" smtClean="0"/>
              <a:t>Klikk for å redigere tekststiler i malen</a:t>
            </a:r>
          </a:p>
        </p:txBody>
      </p:sp>
      <p:sp>
        <p:nvSpPr>
          <p:cNvPr id="7" name="Rektangel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ktangel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ktangel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tel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nb-NO" smtClean="0"/>
              <a:t>Klikk for å redigere tittelstil</a:t>
            </a:r>
            <a:endParaRPr kumimoji="0" lang="en-US"/>
          </a:p>
        </p:txBody>
      </p:sp>
      <p:sp>
        <p:nvSpPr>
          <p:cNvPr id="12" name="Plassholder for dato 1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24.11.15</a:t>
            </a:fld>
            <a:endParaRPr lang="en-US"/>
          </a:p>
        </p:txBody>
      </p:sp>
      <p:sp>
        <p:nvSpPr>
          <p:cNvPr id="13" name="Plassholder for lysbildenumm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Plassholder for bunntekst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kumimoji="0" lang="nb-NO" smtClean="0"/>
              <a:t>Klikk for å redigere tittelstil</a:t>
            </a:r>
            <a:endParaRPr kumimoji="0" lang="en-US"/>
          </a:p>
        </p:txBody>
      </p:sp>
      <p:sp>
        <p:nvSpPr>
          <p:cNvPr id="9" name="Plassholder for innhold 8"/>
          <p:cNvSpPr>
            <a:spLocks noGrp="1"/>
          </p:cNvSpPr>
          <p:nvPr>
            <p:ph sz="quarter" idx="1"/>
          </p:nvPr>
        </p:nvSpPr>
        <p:spPr>
          <a:xfrm>
            <a:off x="609600" y="1589567"/>
            <a:ext cx="3886200" cy="4572000"/>
          </a:xfrm>
        </p:spPr>
        <p:txBody>
          <a:body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11" name="Plassholder for innhold 10"/>
          <p:cNvSpPr>
            <a:spLocks noGrp="1"/>
          </p:cNvSpPr>
          <p:nvPr>
            <p:ph sz="quarter" idx="2"/>
          </p:nvPr>
        </p:nvSpPr>
        <p:spPr>
          <a:xfrm>
            <a:off x="4844901" y="1589567"/>
            <a:ext cx="3886200" cy="4572000"/>
          </a:xfrm>
        </p:spPr>
        <p:txBody>
          <a:body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8" name="Plassholder for dato 7"/>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24.11.15</a:t>
            </a:fld>
            <a:endParaRPr lang="en-US"/>
          </a:p>
        </p:txBody>
      </p:sp>
      <p:sp>
        <p:nvSpPr>
          <p:cNvPr id="10" name="Plassholder for lysbildenumm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Plassholder for bunntekst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533400" y="273050"/>
            <a:ext cx="8153400" cy="869950"/>
          </a:xfrm>
        </p:spPr>
        <p:txBody>
          <a:bodyPr anchor="ctr"/>
          <a:lstStyle>
            <a:lvl1pPr>
              <a:defRPr/>
            </a:lvl1pPr>
          </a:lstStyle>
          <a:p>
            <a:r>
              <a:rPr kumimoji="0" lang="nb-NO" smtClean="0"/>
              <a:t>Klikk for å redigere tittelstil</a:t>
            </a:r>
            <a:endParaRPr kumimoji="0" lang="en-US"/>
          </a:p>
        </p:txBody>
      </p:sp>
      <p:sp>
        <p:nvSpPr>
          <p:cNvPr id="11" name="Plassholder for innhold 10"/>
          <p:cNvSpPr>
            <a:spLocks noGrp="1"/>
          </p:cNvSpPr>
          <p:nvPr>
            <p:ph sz="quarter" idx="2"/>
          </p:nvPr>
        </p:nvSpPr>
        <p:spPr>
          <a:xfrm>
            <a:off x="609600" y="2438400"/>
            <a:ext cx="3886200" cy="3581400"/>
          </a:xfrm>
        </p:spPr>
        <p:txBody>
          <a:body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13" name="Plassholder for innhold 12"/>
          <p:cNvSpPr>
            <a:spLocks noGrp="1"/>
          </p:cNvSpPr>
          <p:nvPr>
            <p:ph sz="quarter" idx="4"/>
          </p:nvPr>
        </p:nvSpPr>
        <p:spPr>
          <a:xfrm>
            <a:off x="4800600" y="2438400"/>
            <a:ext cx="3886200" cy="3581400"/>
          </a:xfrm>
        </p:spPr>
        <p:txBody>
          <a:body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10" name="Plassholder for dato 9"/>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24.11.15</a:t>
            </a:fld>
            <a:endParaRPr lang="en-US"/>
          </a:p>
        </p:txBody>
      </p:sp>
      <p:sp>
        <p:nvSpPr>
          <p:cNvPr id="12" name="Plassholder for lysbildenumm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Plassholder for bunntekst 13"/>
          <p:cNvSpPr>
            <a:spLocks noGrp="1"/>
          </p:cNvSpPr>
          <p:nvPr>
            <p:ph type="ftr" sz="quarter" idx="17"/>
          </p:nvPr>
        </p:nvSpPr>
        <p:spPr/>
        <p:txBody>
          <a:bodyPr rtlCol="0"/>
          <a:lstStyle/>
          <a:p>
            <a:endParaRPr kumimoji="0" lang="en-US"/>
          </a:p>
        </p:txBody>
      </p:sp>
      <p:sp>
        <p:nvSpPr>
          <p:cNvPr id="16" name="Plassholder for tekst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nb-NO" smtClean="0"/>
              <a:t>Klikk for å redigere tekststiler i malen</a:t>
            </a:r>
          </a:p>
        </p:txBody>
      </p:sp>
      <p:sp>
        <p:nvSpPr>
          <p:cNvPr id="15" name="Plassholder for tekst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nb-NO" smtClean="0"/>
              <a:t>Klikk for å redigere tekststiler i malen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kumimoji="0" lang="nb-NO" smtClean="0"/>
              <a:t>Klikk for å redigere tittelstil</a:t>
            </a:r>
            <a:endParaRPr kumimoji="0" lang="en-US"/>
          </a:p>
        </p:txBody>
      </p:sp>
      <p:sp>
        <p:nvSpPr>
          <p:cNvPr id="3" name="Plassholder for dato 2"/>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24.11.15</a:t>
            </a:fld>
            <a:endParaRPr lang="en-US"/>
          </a:p>
        </p:txBody>
      </p:sp>
      <p:sp>
        <p:nvSpPr>
          <p:cNvPr id="4" name="Plassholder for bunntekst 3"/>
          <p:cNvSpPr>
            <a:spLocks noGrp="1"/>
          </p:cNvSpPr>
          <p:nvPr>
            <p:ph type="ftr" sz="quarter" idx="11"/>
          </p:nvPr>
        </p:nvSpPr>
        <p:spPr/>
        <p:txBody>
          <a:bodyPr/>
          <a:lstStyle/>
          <a:p>
            <a:endParaRPr kumimoji="0" lang="en-US"/>
          </a:p>
        </p:txBody>
      </p:sp>
      <p:sp>
        <p:nvSpPr>
          <p:cNvPr id="5" name="Plassholder for lysbildenumm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24.11.15</a:t>
            </a:fld>
            <a:endParaRPr lang="en-US"/>
          </a:p>
        </p:txBody>
      </p:sp>
      <p:sp>
        <p:nvSpPr>
          <p:cNvPr id="3" name="Plassholder for bunntekst 2"/>
          <p:cNvSpPr>
            <a:spLocks noGrp="1"/>
          </p:cNvSpPr>
          <p:nvPr>
            <p:ph type="ftr" sz="quarter" idx="11"/>
          </p:nvPr>
        </p:nvSpPr>
        <p:spPr/>
        <p:txBody>
          <a:bodyPr/>
          <a:lstStyle/>
          <a:p>
            <a:endParaRPr kumimoji="0" lang="en-US" dirty="0"/>
          </a:p>
        </p:txBody>
      </p:sp>
      <p:sp>
        <p:nvSpPr>
          <p:cNvPr id="4" name="Plassholder for lysbildenumm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0" y="273050"/>
            <a:ext cx="8077200" cy="869950"/>
          </a:xfrm>
        </p:spPr>
        <p:txBody>
          <a:bodyPr anchor="ctr"/>
          <a:lstStyle>
            <a:lvl1pPr algn="l">
              <a:buNone/>
              <a:defRPr sz="4400" b="0"/>
            </a:lvl1pPr>
          </a:lstStyle>
          <a:p>
            <a:r>
              <a:rPr kumimoji="0" lang="nb-NO" smtClean="0"/>
              <a:t>Klikk for å redigere tittelstil</a:t>
            </a:r>
            <a:endParaRPr kumimoji="0" lang="en-US"/>
          </a:p>
        </p:txBody>
      </p:sp>
      <p:sp>
        <p:nvSpPr>
          <p:cNvPr id="5" name="Plassholder for dato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24.11.15</a:t>
            </a:fld>
            <a:endParaRPr lang="en-US"/>
          </a:p>
        </p:txBody>
      </p:sp>
      <p:sp>
        <p:nvSpPr>
          <p:cNvPr id="6" name="Plassholder for bunntekst 5"/>
          <p:cNvSpPr>
            <a:spLocks noGrp="1"/>
          </p:cNvSpPr>
          <p:nvPr>
            <p:ph type="ftr" sz="quarter" idx="11"/>
          </p:nvPr>
        </p:nvSpPr>
        <p:spPr/>
        <p:txBody>
          <a:bodyPr/>
          <a:lstStyle/>
          <a:p>
            <a:endParaRPr kumimoji="0" lang="en-US"/>
          </a:p>
        </p:txBody>
      </p:sp>
      <p:sp>
        <p:nvSpPr>
          <p:cNvPr id="7" name="Plassholder for lysbildenumm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3" name="Plassholder for tekst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nb-NO" smtClean="0"/>
              <a:t>Klikk for å redigere tekststiler i malen</a:t>
            </a:r>
          </a:p>
        </p:txBody>
      </p:sp>
      <p:sp>
        <p:nvSpPr>
          <p:cNvPr id="9" name="Plassholder for innhold 8"/>
          <p:cNvSpPr>
            <a:spLocks noGrp="1"/>
          </p:cNvSpPr>
          <p:nvPr>
            <p:ph sz="quarter" idx="1"/>
          </p:nvPr>
        </p:nvSpPr>
        <p:spPr>
          <a:xfrm>
            <a:off x="2362200" y="1752600"/>
            <a:ext cx="6400800" cy="4419600"/>
          </a:xfrm>
        </p:spPr>
        <p:txBody>
          <a:body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e med tekst">
    <p:bg>
      <p:bgRef idx="1003">
        <a:schemeClr val="bg2"/>
      </p:bgRef>
    </p:bg>
    <p:spTree>
      <p:nvGrpSpPr>
        <p:cNvPr id="1" name=""/>
        <p:cNvGrpSpPr/>
        <p:nvPr/>
      </p:nvGrpSpPr>
      <p:grpSpPr>
        <a:xfrm>
          <a:off x="0" y="0"/>
          <a:ext cx="0" cy="0"/>
          <a:chOff x="0" y="0"/>
          <a:chExt cx="0" cy="0"/>
        </a:xfrm>
      </p:grpSpPr>
      <p:sp>
        <p:nvSpPr>
          <p:cNvPr id="4" name="Plassholder for tekst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nb-NO" smtClean="0"/>
              <a:t>Klikk for å redigere tekststiler i malen</a:t>
            </a:r>
          </a:p>
        </p:txBody>
      </p:sp>
      <p:sp>
        <p:nvSpPr>
          <p:cNvPr id="8" name="Rektangel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ktangel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ktangel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tel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nb-NO" smtClean="0"/>
              <a:t>Klikk for å redigere tittelstil</a:t>
            </a:r>
            <a:endParaRPr kumimoji="0" lang="en-US"/>
          </a:p>
        </p:txBody>
      </p:sp>
      <p:sp>
        <p:nvSpPr>
          <p:cNvPr id="11" name="Rektangel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lassholder for dato 11"/>
          <p:cNvSpPr>
            <a:spLocks noGrp="1"/>
          </p:cNvSpPr>
          <p:nvPr>
            <p:ph type="dt" sz="half" idx="10"/>
          </p:nvPr>
        </p:nvSpPr>
        <p:spPr>
          <a:xfrm>
            <a:off x="6248400" y="6248400"/>
            <a:ext cx="2667000" cy="365125"/>
          </a:xfrm>
        </p:spPr>
        <p:txBody>
          <a:bodyPr rtlCol="0"/>
          <a:lstStyle/>
          <a:p>
            <a:pPr eaLnBrk="1" latinLnBrk="0" hangingPunct="1"/>
            <a:fld id="{23A271A1-F6D6-438B-A432-4747EE7ECD40}" type="datetimeFigureOut">
              <a:rPr lang="en-US" smtClean="0"/>
              <a:pPr eaLnBrk="1" latinLnBrk="0" hangingPunct="1"/>
              <a:t>24.11.15</a:t>
            </a:fld>
            <a:endParaRPr lang="en-US"/>
          </a:p>
        </p:txBody>
      </p:sp>
      <p:sp>
        <p:nvSpPr>
          <p:cNvPr id="13" name="Plassholder for lysbildenumm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Plassholder for bunntekst 13"/>
          <p:cNvSpPr>
            <a:spLocks noGrp="1"/>
          </p:cNvSpPr>
          <p:nvPr>
            <p:ph type="ftr" sz="quarter" idx="12"/>
          </p:nvPr>
        </p:nvSpPr>
        <p:spPr>
          <a:xfrm>
            <a:off x="1600200" y="6248206"/>
            <a:ext cx="4572000" cy="365125"/>
          </a:xfrm>
        </p:spPr>
        <p:txBody>
          <a:bodyPr rtlCol="0"/>
          <a:lstStyle/>
          <a:p>
            <a:endParaRPr kumimoji="0" lang="en-US" dirty="0"/>
          </a:p>
        </p:txBody>
      </p:sp>
      <p:sp>
        <p:nvSpPr>
          <p:cNvPr id="3" name="Plassholder for bild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nb-NO" smtClean="0"/>
              <a:t>Dra bildet til plassholderen eller klikk ikonet for å legge til</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kumimoji="0" lang="nb-NO" smtClean="0"/>
              <a:t>Klikk for å redigere tittelstil</a:t>
            </a:r>
            <a:endParaRPr kumimoji="0" lang="en-US"/>
          </a:p>
        </p:txBody>
      </p:sp>
      <p:sp>
        <p:nvSpPr>
          <p:cNvPr id="3" name="Plassholder for loddrett tekst 2"/>
          <p:cNvSpPr>
            <a:spLocks noGrp="1"/>
          </p:cNvSpPr>
          <p:nvPr>
            <p:ph type="body" orient="vert" idx="1"/>
          </p:nvPr>
        </p:nvSpPr>
        <p:spPr/>
        <p:txBody>
          <a:bodyPr vert="eaVert"/>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4" name="Plassholder for dato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24.11.15</a:t>
            </a:fld>
            <a:endParaRPr lang="en-US"/>
          </a:p>
        </p:txBody>
      </p:sp>
      <p:sp>
        <p:nvSpPr>
          <p:cNvPr id="5" name="Plassholder for bunntekst 4"/>
          <p:cNvSpPr>
            <a:spLocks noGrp="1"/>
          </p:cNvSpPr>
          <p:nvPr>
            <p:ph type="ftr" sz="quarter" idx="11"/>
          </p:nvPr>
        </p:nvSpPr>
        <p:spPr/>
        <p:txBody>
          <a:bodyPr/>
          <a:lstStyle/>
          <a:p>
            <a:endParaRPr kumimoji="0" lang="en-US"/>
          </a:p>
        </p:txBody>
      </p:sp>
      <p:sp>
        <p:nvSpPr>
          <p:cNvPr id="6" name="Plassholder for lysbildenumm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drett tittel og tekst">
    <p:bg>
      <p:bgRef idx="1001">
        <a:schemeClr val="bg1"/>
      </p:bgRef>
    </p:bg>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53200" y="609600"/>
            <a:ext cx="2057400" cy="5516563"/>
          </a:xfrm>
        </p:spPr>
        <p:txBody>
          <a:bodyPr vert="eaVert"/>
          <a:lstStyle/>
          <a:p>
            <a:r>
              <a:rPr kumimoji="0" lang="nb-NO" smtClean="0"/>
              <a:t>Klikk for å redigere tittelstil</a:t>
            </a:r>
            <a:endParaRPr kumimoji="0" lang="en-US"/>
          </a:p>
        </p:txBody>
      </p:sp>
      <p:sp>
        <p:nvSpPr>
          <p:cNvPr id="3" name="Plassholder for loddrett tekst 2"/>
          <p:cNvSpPr>
            <a:spLocks noGrp="1"/>
          </p:cNvSpPr>
          <p:nvPr>
            <p:ph type="body" orient="vert" idx="1"/>
          </p:nvPr>
        </p:nvSpPr>
        <p:spPr>
          <a:xfrm>
            <a:off x="457200" y="609600"/>
            <a:ext cx="5562600" cy="5516564"/>
          </a:xfrm>
        </p:spPr>
        <p:txBody>
          <a:bodyPr vert="eaVert"/>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4" name="Plassholder for dato 3"/>
          <p:cNvSpPr>
            <a:spLocks noGrp="1"/>
          </p:cNvSpPr>
          <p:nvPr>
            <p:ph type="dt" sz="half" idx="10"/>
          </p:nvPr>
        </p:nvSpPr>
        <p:spPr>
          <a:xfrm>
            <a:off x="6553200" y="6248402"/>
            <a:ext cx="2209800" cy="365125"/>
          </a:xfrm>
        </p:spPr>
        <p:txBody>
          <a:bodyPr/>
          <a:lstStyle/>
          <a:p>
            <a:pPr eaLnBrk="1" latinLnBrk="0" hangingPunct="1"/>
            <a:fld id="{23A271A1-F6D6-438B-A432-4747EE7ECD40}" type="datetimeFigureOut">
              <a:rPr lang="en-US" smtClean="0"/>
              <a:pPr eaLnBrk="1" latinLnBrk="0" hangingPunct="1"/>
              <a:t>24.11.15</a:t>
            </a:fld>
            <a:endParaRPr lang="en-US" dirty="0"/>
          </a:p>
        </p:txBody>
      </p:sp>
      <p:sp>
        <p:nvSpPr>
          <p:cNvPr id="5" name="Plassholder for bunntekst 4"/>
          <p:cNvSpPr>
            <a:spLocks noGrp="1"/>
          </p:cNvSpPr>
          <p:nvPr>
            <p:ph type="ftr" sz="quarter" idx="11"/>
          </p:nvPr>
        </p:nvSpPr>
        <p:spPr>
          <a:xfrm>
            <a:off x="457201" y="6248207"/>
            <a:ext cx="5573483" cy="365125"/>
          </a:xfrm>
        </p:spPr>
        <p:txBody>
          <a:bodyPr/>
          <a:lstStyle/>
          <a:p>
            <a:endParaRPr kumimoji="0" lang="en-US" dirty="0"/>
          </a:p>
        </p:txBody>
      </p:sp>
      <p:sp>
        <p:nvSpPr>
          <p:cNvPr id="7" name="Rektangel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ktangel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ktangel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Plassholder for lysbildenumm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eaLnBrk="1" latinLnBrk="0" hangingPunct="1"/>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Plassholder for tittel 21"/>
          <p:cNvSpPr>
            <a:spLocks noGrp="1"/>
          </p:cNvSpPr>
          <p:nvPr>
            <p:ph type="title"/>
          </p:nvPr>
        </p:nvSpPr>
        <p:spPr>
          <a:xfrm>
            <a:off x="609600" y="228600"/>
            <a:ext cx="8153400" cy="990600"/>
          </a:xfrm>
          <a:prstGeom prst="rect">
            <a:avLst/>
          </a:prstGeom>
        </p:spPr>
        <p:txBody>
          <a:bodyPr vert="horz" anchor="ctr">
            <a:normAutofit/>
          </a:bodyPr>
          <a:lstStyle/>
          <a:p>
            <a:r>
              <a:rPr kumimoji="0" lang="nb-NO" smtClean="0"/>
              <a:t>Klikk for å redigere tittelstil</a:t>
            </a:r>
            <a:endParaRPr kumimoji="0" lang="en-US"/>
          </a:p>
        </p:txBody>
      </p:sp>
      <p:sp>
        <p:nvSpPr>
          <p:cNvPr id="13" name="Plassholder for tekst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nb-NO" smtClean="0"/>
              <a:t>Klikk for å redigere tekststiler i malen</a:t>
            </a:r>
          </a:p>
          <a:p>
            <a:pPr lvl="1" eaLnBrk="1" latinLnBrk="0" hangingPunct="1"/>
            <a:r>
              <a:rPr kumimoji="0" lang="nb-NO" smtClean="0"/>
              <a:t>Andre nivå</a:t>
            </a:r>
          </a:p>
          <a:p>
            <a:pPr lvl="2" eaLnBrk="1" latinLnBrk="0" hangingPunct="1"/>
            <a:r>
              <a:rPr kumimoji="0" lang="nb-NO" smtClean="0"/>
              <a:t>Tredje nivå</a:t>
            </a:r>
          </a:p>
          <a:p>
            <a:pPr lvl="3" eaLnBrk="1" latinLnBrk="0" hangingPunct="1"/>
            <a:r>
              <a:rPr kumimoji="0" lang="nb-NO" smtClean="0"/>
              <a:t>Fjerde nivå</a:t>
            </a:r>
          </a:p>
          <a:p>
            <a:pPr lvl="4" eaLnBrk="1" latinLnBrk="0" hangingPunct="1"/>
            <a:r>
              <a:rPr kumimoji="0" lang="nb-NO" smtClean="0"/>
              <a:t>Femte nivå</a:t>
            </a:r>
            <a:endParaRPr kumimoji="0" lang="en-US"/>
          </a:p>
        </p:txBody>
      </p:sp>
      <p:sp>
        <p:nvSpPr>
          <p:cNvPr id="14" name="Plassholder for dato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eaLnBrk="1" latinLnBrk="0" hangingPunct="1"/>
            <a:fld id="{23A271A1-F6D6-438B-A432-4747EE7ECD40}" type="datetimeFigureOut">
              <a:rPr lang="en-US" smtClean="0"/>
              <a:pPr eaLnBrk="1" latinLnBrk="0" hangingPunct="1"/>
              <a:t>24.11.15</a:t>
            </a:fld>
            <a:endParaRPr lang="en-US" sz="1400" dirty="0">
              <a:solidFill>
                <a:schemeClr val="tx2"/>
              </a:solidFill>
            </a:endParaRPr>
          </a:p>
        </p:txBody>
      </p:sp>
      <p:sp>
        <p:nvSpPr>
          <p:cNvPr id="3" name="Plassholder for bunntekst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ktangel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ktangel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ktangel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Plassholder for lysbildenumm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 Id="rId3"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smtClean="0"/>
              <a:t>Interactive art</a:t>
            </a:r>
            <a:endParaRPr lang="nb-NO" dirty="0"/>
          </a:p>
        </p:txBody>
      </p:sp>
      <p:sp>
        <p:nvSpPr>
          <p:cNvPr id="3" name="Undertittel 2"/>
          <p:cNvSpPr>
            <a:spLocks noGrp="1"/>
          </p:cNvSpPr>
          <p:nvPr>
            <p:ph type="subTitle" idx="1"/>
          </p:nvPr>
        </p:nvSpPr>
        <p:spPr/>
        <p:txBody>
          <a:bodyPr/>
          <a:lstStyle/>
          <a:p>
            <a:r>
              <a:rPr lang="nb-NO" dirty="0" smtClean="0"/>
              <a:t>Tom </a:t>
            </a:r>
            <a:r>
              <a:rPr lang="nb-NO" dirty="0" err="1" smtClean="0"/>
              <a:t>Abelse</a:t>
            </a:r>
            <a:r>
              <a:rPr lang="nb-NO" dirty="0" smtClean="0"/>
              <a:t>, Bente Bratvold, Ewa </a:t>
            </a:r>
            <a:r>
              <a:rPr lang="nb-NO" dirty="0" err="1" smtClean="0"/>
              <a:t>Kabza</a:t>
            </a:r>
            <a:endParaRPr lang="nb-NO" dirty="0"/>
          </a:p>
        </p:txBody>
      </p:sp>
    </p:spTree>
    <p:extLst>
      <p:ext uri="{BB962C8B-B14F-4D97-AF65-F5344CB8AC3E}">
        <p14:creationId xmlns:p14="http://schemas.microsoft.com/office/powerpoint/2010/main" val="3025680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Collaboration </a:t>
            </a:r>
            <a:endParaRPr lang="nb-NO" dirty="0"/>
          </a:p>
        </p:txBody>
      </p:sp>
      <p:sp>
        <p:nvSpPr>
          <p:cNvPr id="3" name="Plassholder for innhold 2"/>
          <p:cNvSpPr>
            <a:spLocks noGrp="1"/>
          </p:cNvSpPr>
          <p:nvPr>
            <p:ph sz="quarter" idx="1"/>
          </p:nvPr>
        </p:nvSpPr>
        <p:spPr>
          <a:xfrm>
            <a:off x="612648" y="3109180"/>
            <a:ext cx="8153400" cy="1065665"/>
          </a:xfrm>
        </p:spPr>
        <p:txBody>
          <a:bodyPr/>
          <a:lstStyle/>
          <a:p>
            <a:r>
              <a:rPr lang="en-GB" dirty="0"/>
              <a:t>EU Creative Europe Peoples Smart Sculpture and </a:t>
            </a:r>
            <a:r>
              <a:rPr lang="en-GB" dirty="0" err="1"/>
              <a:t>Djenana</a:t>
            </a:r>
            <a:r>
              <a:rPr lang="en-GB" dirty="0"/>
              <a:t> </a:t>
            </a:r>
            <a:r>
              <a:rPr lang="en-GB" dirty="0" err="1"/>
              <a:t>Voljevica-</a:t>
            </a:r>
            <a:r>
              <a:rPr lang="en-GB" dirty="0" err="1" smtClean="0"/>
              <a:t>Cicic</a:t>
            </a:r>
            <a:r>
              <a:rPr lang="nb-NO" dirty="0" smtClean="0"/>
              <a:t>, </a:t>
            </a:r>
            <a:r>
              <a:rPr lang="nb-NO" dirty="0" err="1" smtClean="0"/>
              <a:t>modern</a:t>
            </a:r>
            <a:r>
              <a:rPr lang="nb-NO" dirty="0" smtClean="0"/>
              <a:t> artist</a:t>
            </a:r>
            <a:endParaRPr lang="nb-NO" dirty="0"/>
          </a:p>
        </p:txBody>
      </p:sp>
    </p:spTree>
    <p:extLst>
      <p:ext uri="{BB962C8B-B14F-4D97-AF65-F5344CB8AC3E}">
        <p14:creationId xmlns:p14="http://schemas.microsoft.com/office/powerpoint/2010/main" val="466355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Research </a:t>
            </a:r>
            <a:r>
              <a:rPr lang="nb-NO" dirty="0" err="1" smtClean="0"/>
              <a:t>question</a:t>
            </a:r>
            <a:endParaRPr lang="nb-NO" dirty="0"/>
          </a:p>
        </p:txBody>
      </p:sp>
      <p:sp>
        <p:nvSpPr>
          <p:cNvPr id="3" name="Plassholder for innhold 2"/>
          <p:cNvSpPr>
            <a:spLocks noGrp="1"/>
          </p:cNvSpPr>
          <p:nvPr>
            <p:ph sz="quarter" idx="1"/>
          </p:nvPr>
        </p:nvSpPr>
        <p:spPr/>
        <p:txBody>
          <a:bodyPr/>
          <a:lstStyle/>
          <a:p>
            <a:r>
              <a:rPr lang="en-GB" dirty="0"/>
              <a:t>How is the digitalized, interactive version of the work experienced (compared to the original work)? What does the ability to interact with the abstract art bring in terms of experience? Is doing so enhancing taking away understanding, liking, exploring, and experiencing the work? Does the perception of art change when people are allowed to interact with it in more physical way? </a:t>
            </a:r>
            <a:endParaRPr lang="nb-NO" dirty="0"/>
          </a:p>
          <a:p>
            <a:endParaRPr lang="nb-NO" dirty="0"/>
          </a:p>
        </p:txBody>
      </p:sp>
    </p:spTree>
    <p:extLst>
      <p:ext uri="{BB962C8B-B14F-4D97-AF65-F5344CB8AC3E}">
        <p14:creationId xmlns:p14="http://schemas.microsoft.com/office/powerpoint/2010/main" val="1672264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The </a:t>
            </a:r>
            <a:r>
              <a:rPr lang="nb-NO" dirty="0" err="1" smtClean="0"/>
              <a:t>project</a:t>
            </a:r>
            <a:endParaRPr lang="nb-NO" dirty="0"/>
          </a:p>
        </p:txBody>
      </p:sp>
      <p:sp>
        <p:nvSpPr>
          <p:cNvPr id="3" name="Plassholder for innhold 2"/>
          <p:cNvSpPr>
            <a:spLocks noGrp="1"/>
          </p:cNvSpPr>
          <p:nvPr>
            <p:ph sz="quarter" idx="1"/>
          </p:nvPr>
        </p:nvSpPr>
        <p:spPr/>
        <p:txBody>
          <a:bodyPr>
            <a:normAutofit lnSpcReduction="10000"/>
          </a:bodyPr>
          <a:lstStyle/>
          <a:p>
            <a:pPr marL="0" indent="0">
              <a:buNone/>
            </a:pPr>
            <a:endParaRPr lang="nb-NO" dirty="0"/>
          </a:p>
          <a:p>
            <a:r>
              <a:rPr lang="nb-NO" dirty="0" err="1" smtClean="0"/>
              <a:t>Creating</a:t>
            </a:r>
            <a:r>
              <a:rPr lang="nb-NO" dirty="0" smtClean="0"/>
              <a:t> a </a:t>
            </a:r>
            <a:r>
              <a:rPr lang="nb-NO" dirty="0" err="1" smtClean="0"/>
              <a:t>product</a:t>
            </a:r>
            <a:r>
              <a:rPr lang="nb-NO" dirty="0" smtClean="0"/>
              <a:t> </a:t>
            </a:r>
            <a:r>
              <a:rPr lang="nb-NO" dirty="0" err="1" smtClean="0"/>
              <a:t>through</a:t>
            </a:r>
            <a:r>
              <a:rPr lang="nb-NO" dirty="0" smtClean="0"/>
              <a:t> </a:t>
            </a:r>
            <a:r>
              <a:rPr lang="nb-NO" dirty="0" err="1" smtClean="0"/>
              <a:t>which</a:t>
            </a:r>
            <a:r>
              <a:rPr lang="nb-NO" dirty="0" smtClean="0"/>
              <a:t> </a:t>
            </a:r>
            <a:r>
              <a:rPr lang="nb-NO" dirty="0" err="1" smtClean="0"/>
              <a:t>you</a:t>
            </a:r>
            <a:r>
              <a:rPr lang="nb-NO" dirty="0" smtClean="0"/>
              <a:t> </a:t>
            </a:r>
            <a:r>
              <a:rPr lang="nb-NO" dirty="0" err="1" smtClean="0"/>
              <a:t>can</a:t>
            </a:r>
            <a:r>
              <a:rPr lang="nb-NO" dirty="0" smtClean="0"/>
              <a:t> </a:t>
            </a:r>
            <a:r>
              <a:rPr lang="nb-NO" dirty="0" err="1" smtClean="0"/>
              <a:t>interact</a:t>
            </a:r>
            <a:r>
              <a:rPr lang="nb-NO" dirty="0" smtClean="0"/>
              <a:t> and </a:t>
            </a:r>
            <a:r>
              <a:rPr lang="nb-NO" dirty="0" err="1" smtClean="0"/>
              <a:t>participate</a:t>
            </a:r>
            <a:r>
              <a:rPr lang="nb-NO" dirty="0" smtClean="0"/>
              <a:t> </a:t>
            </a:r>
            <a:r>
              <a:rPr lang="nb-NO" dirty="0" err="1" smtClean="0"/>
              <a:t>with</a:t>
            </a:r>
            <a:r>
              <a:rPr lang="nb-NO" dirty="0" smtClean="0"/>
              <a:t> art </a:t>
            </a:r>
            <a:r>
              <a:rPr lang="nb-NO" dirty="0" err="1" smtClean="0"/>
              <a:t>while</a:t>
            </a:r>
            <a:r>
              <a:rPr lang="nb-NO" dirty="0" smtClean="0"/>
              <a:t> learning </a:t>
            </a:r>
            <a:r>
              <a:rPr lang="nb-NO" dirty="0" err="1" smtClean="0"/>
              <a:t>about</a:t>
            </a:r>
            <a:r>
              <a:rPr lang="nb-NO" dirty="0" smtClean="0"/>
              <a:t> </a:t>
            </a:r>
            <a:r>
              <a:rPr lang="nb-NO" dirty="0" err="1" smtClean="0"/>
              <a:t>its</a:t>
            </a:r>
            <a:r>
              <a:rPr lang="nb-NO" dirty="0" smtClean="0"/>
              <a:t> </a:t>
            </a:r>
            <a:r>
              <a:rPr lang="nb-NO" dirty="0" err="1" smtClean="0"/>
              <a:t>compostition</a:t>
            </a:r>
            <a:r>
              <a:rPr lang="nb-NO" dirty="0" smtClean="0"/>
              <a:t>.</a:t>
            </a:r>
          </a:p>
          <a:p>
            <a:r>
              <a:rPr lang="nb-NO" dirty="0" smtClean="0"/>
              <a:t>Brainstorming – </a:t>
            </a:r>
            <a:r>
              <a:rPr lang="nb-NO" dirty="0" err="1" smtClean="0"/>
              <a:t>Ideas</a:t>
            </a:r>
            <a:r>
              <a:rPr lang="nb-NO" dirty="0" smtClean="0"/>
              <a:t> </a:t>
            </a:r>
          </a:p>
          <a:p>
            <a:endParaRPr lang="nb-NO" dirty="0"/>
          </a:p>
          <a:p>
            <a:r>
              <a:rPr lang="nb-NO" dirty="0" err="1" smtClean="0"/>
              <a:t>Finaly</a:t>
            </a:r>
            <a:r>
              <a:rPr lang="nb-NO" dirty="0" smtClean="0"/>
              <a:t> </a:t>
            </a:r>
            <a:r>
              <a:rPr lang="nb-NO" dirty="0" err="1" smtClean="0"/>
              <a:t>chose</a:t>
            </a:r>
            <a:r>
              <a:rPr lang="nb-NO" dirty="0" smtClean="0"/>
              <a:t> an </a:t>
            </a:r>
            <a:r>
              <a:rPr lang="nb-NO" dirty="0" err="1" smtClean="0"/>
              <a:t>interactive</a:t>
            </a:r>
            <a:r>
              <a:rPr lang="nb-NO" dirty="0" smtClean="0"/>
              <a:t> </a:t>
            </a:r>
            <a:r>
              <a:rPr lang="nb-NO" dirty="0" err="1" smtClean="0"/>
              <a:t>Frame</a:t>
            </a:r>
            <a:endParaRPr lang="nb-NO" dirty="0" smtClean="0"/>
          </a:p>
          <a:p>
            <a:pPr marL="0" indent="0">
              <a:buNone/>
            </a:pPr>
            <a:endParaRPr lang="nb-NO" dirty="0" smtClean="0"/>
          </a:p>
          <a:p>
            <a:r>
              <a:rPr lang="nb-NO" dirty="0" err="1" smtClean="0"/>
              <a:t>Participate</a:t>
            </a:r>
            <a:r>
              <a:rPr lang="nb-NO" dirty="0" smtClean="0"/>
              <a:t> </a:t>
            </a:r>
            <a:r>
              <a:rPr lang="nb-NO" dirty="0"/>
              <a:t>in </a:t>
            </a:r>
            <a:r>
              <a:rPr lang="nb-NO" dirty="0" err="1"/>
              <a:t>the</a:t>
            </a:r>
            <a:r>
              <a:rPr lang="nb-NO" dirty="0"/>
              <a:t> </a:t>
            </a:r>
            <a:r>
              <a:rPr lang="nb-NO" dirty="0" err="1" smtClean="0"/>
              <a:t>compostion</a:t>
            </a:r>
            <a:r>
              <a:rPr lang="nb-NO" dirty="0" smtClean="0"/>
              <a:t>/</a:t>
            </a:r>
            <a:r>
              <a:rPr lang="nb-NO" dirty="0" err="1" smtClean="0"/>
              <a:t>creation</a:t>
            </a:r>
            <a:r>
              <a:rPr lang="nb-NO" dirty="0" smtClean="0"/>
              <a:t> </a:t>
            </a:r>
            <a:r>
              <a:rPr lang="nb-NO" dirty="0" err="1" smtClean="0"/>
              <a:t>of</a:t>
            </a:r>
            <a:r>
              <a:rPr lang="nb-NO" dirty="0" smtClean="0"/>
              <a:t> art</a:t>
            </a:r>
          </a:p>
          <a:p>
            <a:endParaRPr lang="nb-NO" dirty="0"/>
          </a:p>
          <a:p>
            <a:pPr marL="0" indent="0">
              <a:buNone/>
            </a:pPr>
            <a:endParaRPr lang="nb-NO" dirty="0"/>
          </a:p>
        </p:txBody>
      </p:sp>
    </p:spTree>
    <p:extLst>
      <p:ext uri="{BB962C8B-B14F-4D97-AF65-F5344CB8AC3E}">
        <p14:creationId xmlns:p14="http://schemas.microsoft.com/office/powerpoint/2010/main" val="3006084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Planning </a:t>
            </a:r>
            <a:r>
              <a:rPr lang="nb-NO" dirty="0" err="1" smtClean="0"/>
              <a:t>phase</a:t>
            </a:r>
            <a:r>
              <a:rPr lang="nb-NO" dirty="0" smtClean="0"/>
              <a:t> </a:t>
            </a:r>
            <a:r>
              <a:rPr lang="nb-NO" dirty="0" err="1" smtClean="0"/>
              <a:t>with</a:t>
            </a:r>
            <a:r>
              <a:rPr lang="nb-NO" dirty="0" smtClean="0"/>
              <a:t> </a:t>
            </a:r>
            <a:r>
              <a:rPr lang="nb-NO" dirty="0" err="1"/>
              <a:t>J</a:t>
            </a:r>
            <a:r>
              <a:rPr lang="nb-NO" dirty="0" err="1" smtClean="0"/>
              <a:t>oana</a:t>
            </a:r>
            <a:endParaRPr lang="nb-NO" dirty="0"/>
          </a:p>
        </p:txBody>
      </p:sp>
      <p:sp>
        <p:nvSpPr>
          <p:cNvPr id="3" name="Plassholder for innhold 2"/>
          <p:cNvSpPr>
            <a:spLocks noGrp="1"/>
          </p:cNvSpPr>
          <p:nvPr>
            <p:ph sz="quarter" idx="1"/>
          </p:nvPr>
        </p:nvSpPr>
        <p:spPr>
          <a:xfrm>
            <a:off x="0" y="1219200"/>
            <a:ext cx="5080000" cy="2572657"/>
          </a:xfrm>
        </p:spPr>
        <p:txBody>
          <a:bodyPr/>
          <a:lstStyle/>
          <a:p>
            <a:endParaRPr lang="nb-NO" dirty="0" smtClean="0"/>
          </a:p>
          <a:p>
            <a:pPr marL="0" indent="0">
              <a:buNone/>
            </a:pPr>
            <a:r>
              <a:rPr lang="nb-NO" dirty="0" smtClean="0"/>
              <a:t>Low-fidelity prototyping</a:t>
            </a:r>
          </a:p>
          <a:p>
            <a:pPr marL="0" indent="0">
              <a:buNone/>
            </a:pPr>
            <a:r>
              <a:rPr lang="nb-NO" dirty="0" smtClean="0"/>
              <a:t>Meeting an </a:t>
            </a:r>
            <a:r>
              <a:rPr lang="nb-NO" dirty="0" err="1" smtClean="0"/>
              <a:t>expert</a:t>
            </a:r>
            <a:endParaRPr lang="nb-NO" dirty="0" smtClean="0"/>
          </a:p>
        </p:txBody>
      </p:sp>
      <p:pic>
        <p:nvPicPr>
          <p:cNvPr id="4" name="Bilde 3" descr="img_20150926_163427.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791857"/>
            <a:ext cx="5460255" cy="3066143"/>
          </a:xfrm>
          <a:prstGeom prst="rect">
            <a:avLst/>
          </a:prstGeom>
        </p:spPr>
      </p:pic>
      <p:pic>
        <p:nvPicPr>
          <p:cNvPr id="5" name="Bilde 4" descr="img_20150926_17033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9143" y="1491802"/>
            <a:ext cx="3664857" cy="5366198"/>
          </a:xfrm>
          <a:prstGeom prst="rect">
            <a:avLst/>
          </a:prstGeom>
        </p:spPr>
      </p:pic>
    </p:spTree>
    <p:extLst>
      <p:ext uri="{BB962C8B-B14F-4D97-AF65-F5344CB8AC3E}">
        <p14:creationId xmlns:p14="http://schemas.microsoft.com/office/powerpoint/2010/main" val="1120805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Building</a:t>
            </a:r>
            <a:r>
              <a:rPr lang="nb-NO" dirty="0" smtClean="0"/>
              <a:t> a </a:t>
            </a:r>
            <a:r>
              <a:rPr lang="nb-NO" dirty="0" err="1" smtClean="0"/>
              <a:t>high-fidelity</a:t>
            </a:r>
            <a:r>
              <a:rPr lang="nb-NO" dirty="0" smtClean="0"/>
              <a:t> prototype</a:t>
            </a:r>
            <a:endParaRPr lang="nb-NO" dirty="0"/>
          </a:p>
        </p:txBody>
      </p:sp>
      <p:sp>
        <p:nvSpPr>
          <p:cNvPr id="3" name="Plassholder for innhold 2"/>
          <p:cNvSpPr>
            <a:spLocks noGrp="1"/>
          </p:cNvSpPr>
          <p:nvPr>
            <p:ph sz="quarter" idx="1"/>
          </p:nvPr>
        </p:nvSpPr>
        <p:spPr/>
        <p:txBody>
          <a:bodyPr/>
          <a:lstStyle/>
          <a:p>
            <a:pPr marL="0" indent="0">
              <a:buNone/>
            </a:pPr>
            <a:r>
              <a:rPr lang="nb-NO" dirty="0"/>
              <a:t> </a:t>
            </a:r>
            <a:r>
              <a:rPr lang="nb-NO" dirty="0" smtClean="0"/>
              <a:t> </a:t>
            </a:r>
            <a:endParaRPr lang="nb-NO" dirty="0"/>
          </a:p>
        </p:txBody>
      </p:sp>
      <p:pic>
        <p:nvPicPr>
          <p:cNvPr id="4" name="Bilde 3" descr="12083679_10207628322966061_1119704903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0143" y="1559775"/>
            <a:ext cx="7093857" cy="5298225"/>
          </a:xfrm>
          <a:prstGeom prst="rect">
            <a:avLst/>
          </a:prstGeom>
        </p:spPr>
      </p:pic>
    </p:spTree>
    <p:extLst>
      <p:ext uri="{BB962C8B-B14F-4D97-AF65-F5344CB8AC3E}">
        <p14:creationId xmlns:p14="http://schemas.microsoft.com/office/powerpoint/2010/main" val="887623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First user tests</a:t>
            </a:r>
            <a:endParaRPr lang="nb-NO" dirty="0"/>
          </a:p>
        </p:txBody>
      </p:sp>
      <p:sp>
        <p:nvSpPr>
          <p:cNvPr id="3" name="Plassholder for innhold 2"/>
          <p:cNvSpPr>
            <a:spLocks noGrp="1"/>
          </p:cNvSpPr>
          <p:nvPr>
            <p:ph sz="quarter" idx="1"/>
          </p:nvPr>
        </p:nvSpPr>
        <p:spPr/>
        <p:txBody>
          <a:bodyPr/>
          <a:lstStyle/>
          <a:p>
            <a:pPr marL="0" indent="0">
              <a:buNone/>
            </a:pPr>
            <a:r>
              <a:rPr lang="nb-NO" dirty="0" smtClean="0"/>
              <a:t>  </a:t>
            </a:r>
          </a:p>
        </p:txBody>
      </p:sp>
      <p:pic>
        <p:nvPicPr>
          <p:cNvPr id="4" name="Bilde 3" descr="12124602_10207659775152346_136897420_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6225" y="2775856"/>
            <a:ext cx="5467776" cy="4082143"/>
          </a:xfrm>
          <a:prstGeom prst="rect">
            <a:avLst/>
          </a:prstGeom>
        </p:spPr>
      </p:pic>
      <p:pic>
        <p:nvPicPr>
          <p:cNvPr id="5" name="Bilde 4" descr="12165702_10207659774112320_1758628181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0481" y="0"/>
            <a:ext cx="5293519" cy="2775857"/>
          </a:xfrm>
          <a:prstGeom prst="rect">
            <a:avLst/>
          </a:prstGeom>
        </p:spPr>
      </p:pic>
      <p:pic>
        <p:nvPicPr>
          <p:cNvPr id="6" name="Bilde 5" descr="12087014_10207659774272324_930931079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00200"/>
            <a:ext cx="3850481" cy="5257800"/>
          </a:xfrm>
          <a:prstGeom prst="rect">
            <a:avLst/>
          </a:prstGeom>
        </p:spPr>
      </p:pic>
    </p:spTree>
    <p:extLst>
      <p:ext uri="{BB962C8B-B14F-4D97-AF65-F5344CB8AC3E}">
        <p14:creationId xmlns:p14="http://schemas.microsoft.com/office/powerpoint/2010/main" val="61920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Second : Expert testing</a:t>
            </a:r>
            <a:endParaRPr lang="nb-NO" dirty="0"/>
          </a:p>
        </p:txBody>
      </p:sp>
      <p:sp>
        <p:nvSpPr>
          <p:cNvPr id="3" name="Plassholder for innhold 2"/>
          <p:cNvSpPr>
            <a:spLocks noGrp="1"/>
          </p:cNvSpPr>
          <p:nvPr>
            <p:ph sz="quarter" idx="1"/>
          </p:nvPr>
        </p:nvSpPr>
        <p:spPr/>
        <p:txBody>
          <a:bodyPr/>
          <a:lstStyle/>
          <a:p>
            <a:pPr marL="0" indent="0">
              <a:buNone/>
            </a:pPr>
            <a:r>
              <a:rPr lang="nb-NO" dirty="0" smtClean="0"/>
              <a:t>  </a:t>
            </a:r>
          </a:p>
        </p:txBody>
      </p:sp>
      <p:pic>
        <p:nvPicPr>
          <p:cNvPr id="5" name="Bilde 4" descr="12166539_10207666575562352_1157985362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3143" y="1560286"/>
            <a:ext cx="5297714" cy="5297714"/>
          </a:xfrm>
          <a:prstGeom prst="rect">
            <a:avLst/>
          </a:prstGeom>
        </p:spPr>
      </p:pic>
    </p:spTree>
    <p:extLst>
      <p:ext uri="{BB962C8B-B14F-4D97-AF65-F5344CB8AC3E}">
        <p14:creationId xmlns:p14="http://schemas.microsoft.com/office/powerpoint/2010/main" val="3471327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Testing ”in </a:t>
            </a:r>
            <a:r>
              <a:rPr lang="nb-NO" dirty="0" err="1" smtClean="0"/>
              <a:t>the</a:t>
            </a:r>
            <a:r>
              <a:rPr lang="nb-NO" dirty="0" smtClean="0"/>
              <a:t> </a:t>
            </a:r>
            <a:r>
              <a:rPr lang="nb-NO" dirty="0" err="1" smtClean="0"/>
              <a:t>wild</a:t>
            </a:r>
            <a:r>
              <a:rPr lang="nb-NO" dirty="0" smtClean="0"/>
              <a:t>”</a:t>
            </a:r>
            <a:endParaRPr lang="nb-NO" dirty="0"/>
          </a:p>
        </p:txBody>
      </p:sp>
      <p:sp>
        <p:nvSpPr>
          <p:cNvPr id="3" name="Plassholder for innhold 2"/>
          <p:cNvSpPr>
            <a:spLocks noGrp="1"/>
          </p:cNvSpPr>
          <p:nvPr>
            <p:ph sz="quarter" idx="1"/>
          </p:nvPr>
        </p:nvSpPr>
        <p:spPr/>
        <p:txBody>
          <a:bodyPr/>
          <a:lstStyle/>
          <a:p>
            <a:r>
              <a:rPr lang="nb-NO" dirty="0" smtClean="0"/>
              <a:t>Testing </a:t>
            </a:r>
            <a:r>
              <a:rPr lang="nb-NO" dirty="0" err="1" smtClean="0"/>
              <a:t>with</a:t>
            </a:r>
            <a:r>
              <a:rPr lang="nb-NO" dirty="0" smtClean="0"/>
              <a:t> </a:t>
            </a:r>
            <a:r>
              <a:rPr lang="nb-NO" dirty="0" err="1" smtClean="0"/>
              <a:t>the</a:t>
            </a:r>
            <a:r>
              <a:rPr lang="nb-NO" dirty="0" smtClean="0"/>
              <a:t> IT </a:t>
            </a:r>
            <a:r>
              <a:rPr lang="nb-NO" dirty="0" err="1" smtClean="0"/>
              <a:t>crowd</a:t>
            </a:r>
            <a:r>
              <a:rPr lang="nb-NO" dirty="0" smtClean="0"/>
              <a:t> at </a:t>
            </a:r>
            <a:r>
              <a:rPr lang="nb-NO" dirty="0" err="1" smtClean="0"/>
              <a:t>dagen@ifi</a:t>
            </a:r>
            <a:endParaRPr lang="nb-NO" dirty="0"/>
          </a:p>
        </p:txBody>
      </p:sp>
      <p:pic>
        <p:nvPicPr>
          <p:cNvPr id="4" name="Bilde 3" descr="12202011_10207804456249283_486865508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7067"/>
            <a:ext cx="5370286" cy="4010932"/>
          </a:xfrm>
          <a:prstGeom prst="rect">
            <a:avLst/>
          </a:prstGeom>
        </p:spPr>
      </p:pic>
      <p:pic>
        <p:nvPicPr>
          <p:cNvPr id="5" name="Bilde 4" descr="12200827_10207804455329260_1020830175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0161" y="3882570"/>
            <a:ext cx="3983838" cy="2975429"/>
          </a:xfrm>
          <a:prstGeom prst="rect">
            <a:avLst/>
          </a:prstGeom>
        </p:spPr>
      </p:pic>
    </p:spTree>
    <p:extLst>
      <p:ext uri="{BB962C8B-B14F-4D97-AF65-F5344CB8AC3E}">
        <p14:creationId xmlns:p14="http://schemas.microsoft.com/office/powerpoint/2010/main" val="3247408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New elements</a:t>
            </a:r>
            <a:endParaRPr lang="nb-NO" dirty="0"/>
          </a:p>
        </p:txBody>
      </p:sp>
      <p:pic>
        <p:nvPicPr>
          <p:cNvPr id="4" name="Bilde 3" descr="12285892_10153792562919185_1589542661_n-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788887"/>
            <a:ext cx="8077200" cy="4724400"/>
          </a:xfrm>
          <a:prstGeom prst="rect">
            <a:avLst/>
          </a:prstGeom>
        </p:spPr>
      </p:pic>
      <p:pic>
        <p:nvPicPr>
          <p:cNvPr id="5" name="Bilde 4" descr="12272735_10153792569004185_869368745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8887"/>
            <a:ext cx="2765742" cy="4724399"/>
          </a:xfrm>
          <a:prstGeom prst="rect">
            <a:avLst/>
          </a:prstGeom>
        </p:spPr>
      </p:pic>
    </p:spTree>
    <p:extLst>
      <p:ext uri="{BB962C8B-B14F-4D97-AF65-F5344CB8AC3E}">
        <p14:creationId xmlns:p14="http://schemas.microsoft.com/office/powerpoint/2010/main" val="1558388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Final tests</a:t>
            </a:r>
            <a:endParaRPr lang="nb-NO" dirty="0"/>
          </a:p>
        </p:txBody>
      </p:sp>
      <p:sp>
        <p:nvSpPr>
          <p:cNvPr id="3" name="Plassholder for innhold 2"/>
          <p:cNvSpPr>
            <a:spLocks noGrp="1"/>
          </p:cNvSpPr>
          <p:nvPr>
            <p:ph sz="quarter" idx="1"/>
          </p:nvPr>
        </p:nvSpPr>
        <p:spPr/>
        <p:txBody>
          <a:bodyPr>
            <a:normAutofit/>
          </a:bodyPr>
          <a:lstStyle/>
          <a:p>
            <a:r>
              <a:rPr lang="nb-NO" dirty="0" smtClean="0"/>
              <a:t>Testing</a:t>
            </a:r>
          </a:p>
          <a:p>
            <a:pPr lvl="1"/>
            <a:r>
              <a:rPr lang="nb-NO" dirty="0" err="1" smtClean="0"/>
              <a:t>Joana</a:t>
            </a:r>
            <a:endParaRPr lang="nb-NO" dirty="0" smtClean="0"/>
          </a:p>
          <a:p>
            <a:pPr lvl="1"/>
            <a:r>
              <a:rPr lang="nb-NO" dirty="0" smtClean="0"/>
              <a:t>Kids</a:t>
            </a:r>
            <a:endParaRPr lang="nb-NO" dirty="0"/>
          </a:p>
          <a:p>
            <a:r>
              <a:rPr lang="nb-NO" dirty="0" smtClean="0"/>
              <a:t>Overall experience</a:t>
            </a:r>
          </a:p>
          <a:p>
            <a:r>
              <a:rPr lang="nb-NO" dirty="0" err="1" smtClean="0"/>
              <a:t>Potentialy</a:t>
            </a:r>
            <a:r>
              <a:rPr lang="nb-NO" dirty="0" smtClean="0"/>
              <a:t> different </a:t>
            </a:r>
            <a:r>
              <a:rPr lang="nb-NO" dirty="0" err="1" smtClean="0"/>
              <a:t>size</a:t>
            </a:r>
            <a:r>
              <a:rPr lang="nb-NO" dirty="0" smtClean="0"/>
              <a:t> </a:t>
            </a:r>
            <a:r>
              <a:rPr lang="nb-NO" dirty="0" err="1" smtClean="0"/>
              <a:t>frame</a:t>
            </a:r>
            <a:r>
              <a:rPr lang="nb-NO" dirty="0" smtClean="0"/>
              <a:t> for kids.</a:t>
            </a:r>
          </a:p>
        </p:txBody>
      </p:sp>
    </p:spTree>
    <p:extLst>
      <p:ext uri="{BB962C8B-B14F-4D97-AF65-F5344CB8AC3E}">
        <p14:creationId xmlns:p14="http://schemas.microsoft.com/office/powerpoint/2010/main" val="1626497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Potential</a:t>
            </a:r>
            <a:endParaRPr lang="nb-NO" dirty="0"/>
          </a:p>
        </p:txBody>
      </p:sp>
      <p:sp>
        <p:nvSpPr>
          <p:cNvPr id="3" name="Plassholder for innhold 2"/>
          <p:cNvSpPr>
            <a:spLocks noGrp="1"/>
          </p:cNvSpPr>
          <p:nvPr>
            <p:ph sz="quarter" idx="1"/>
          </p:nvPr>
        </p:nvSpPr>
        <p:spPr/>
        <p:txBody>
          <a:bodyPr/>
          <a:lstStyle/>
          <a:p>
            <a:r>
              <a:rPr lang="nb-NO" dirty="0" err="1"/>
              <a:t>P</a:t>
            </a:r>
            <a:r>
              <a:rPr lang="nb-NO" dirty="0" err="1" smtClean="0"/>
              <a:t>articipatory</a:t>
            </a:r>
            <a:r>
              <a:rPr lang="nb-NO" dirty="0" smtClean="0"/>
              <a:t> </a:t>
            </a:r>
            <a:r>
              <a:rPr lang="nb-NO" dirty="0" err="1"/>
              <a:t>culture</a:t>
            </a:r>
            <a:r>
              <a:rPr lang="nb-NO" dirty="0" smtClean="0"/>
              <a:t>.</a:t>
            </a:r>
            <a:endParaRPr lang="nb-NO" dirty="0"/>
          </a:p>
          <a:p>
            <a:r>
              <a:rPr lang="nb-NO" dirty="0" smtClean="0"/>
              <a:t>Museum</a:t>
            </a:r>
          </a:p>
          <a:p>
            <a:r>
              <a:rPr lang="nb-NO" dirty="0" smtClean="0"/>
              <a:t>Learning </a:t>
            </a:r>
            <a:r>
              <a:rPr lang="nb-NO" dirty="0" err="1" smtClean="0"/>
              <a:t>about</a:t>
            </a:r>
            <a:r>
              <a:rPr lang="nb-NO" dirty="0" smtClean="0"/>
              <a:t>:</a:t>
            </a:r>
          </a:p>
          <a:p>
            <a:pPr lvl="1"/>
            <a:r>
              <a:rPr lang="nb-NO" dirty="0" err="1" smtClean="0"/>
              <a:t>Composition</a:t>
            </a:r>
            <a:endParaRPr lang="nb-NO" dirty="0" smtClean="0"/>
          </a:p>
          <a:p>
            <a:pPr lvl="1"/>
            <a:r>
              <a:rPr lang="nb-NO" dirty="0" smtClean="0"/>
              <a:t>Art</a:t>
            </a:r>
            <a:endParaRPr lang="nb-NO" dirty="0"/>
          </a:p>
        </p:txBody>
      </p:sp>
      <p:pic>
        <p:nvPicPr>
          <p:cNvPr id="4" name="Bilde 3"/>
          <p:cNvPicPr>
            <a:picLocks noChangeAspect="1"/>
          </p:cNvPicPr>
          <p:nvPr/>
        </p:nvPicPr>
        <p:blipFill>
          <a:blip r:embed="rId2"/>
          <a:stretch>
            <a:fillRect/>
          </a:stretch>
        </p:blipFill>
        <p:spPr>
          <a:xfrm>
            <a:off x="3461732" y="2596299"/>
            <a:ext cx="5682268" cy="4261701"/>
          </a:xfrm>
          <a:prstGeom prst="rect">
            <a:avLst/>
          </a:prstGeom>
        </p:spPr>
      </p:pic>
    </p:spTree>
    <p:extLst>
      <p:ext uri="{BB962C8B-B14F-4D97-AF65-F5344CB8AC3E}">
        <p14:creationId xmlns:p14="http://schemas.microsoft.com/office/powerpoint/2010/main" val="25701833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Teknolog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Teknologi.thmx</Template>
  <TotalTime>173</TotalTime>
  <Words>226</Words>
  <Application>Microsoft Macintosh PowerPoint</Application>
  <PresentationFormat>Skjermfremvisning (4:3)</PresentationFormat>
  <Paragraphs>41</Paragraphs>
  <Slides>12</Slides>
  <Notes>1</Notes>
  <HiddenSlides>0</HiddenSlides>
  <MMClips>0</MMClips>
  <ScaleCrop>false</ScaleCrop>
  <HeadingPairs>
    <vt:vector size="4" baseType="variant">
      <vt:variant>
        <vt:lpstr>Tema</vt:lpstr>
      </vt:variant>
      <vt:variant>
        <vt:i4>1</vt:i4>
      </vt:variant>
      <vt:variant>
        <vt:lpstr>Lysbildetitler</vt:lpstr>
      </vt:variant>
      <vt:variant>
        <vt:i4>12</vt:i4>
      </vt:variant>
    </vt:vector>
  </HeadingPairs>
  <TitlesOfParts>
    <vt:vector size="13" baseType="lpstr">
      <vt:lpstr>Teknologi</vt:lpstr>
      <vt:lpstr>Interactive art</vt:lpstr>
      <vt:lpstr>Collaboration </vt:lpstr>
      <vt:lpstr>Research question</vt:lpstr>
      <vt:lpstr>The project</vt:lpstr>
      <vt:lpstr>Planning phase with Joana</vt:lpstr>
      <vt:lpstr>Building a high-fidelity prototype</vt:lpstr>
      <vt:lpstr>First user tests</vt:lpstr>
      <vt:lpstr>Second : Expert testing</vt:lpstr>
      <vt:lpstr>Testing ”in the wild”</vt:lpstr>
      <vt:lpstr>New elements</vt:lpstr>
      <vt:lpstr>Final tests</vt:lpstr>
      <vt:lpstr>Potential</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Interactive art</dc:title>
  <dc:creator>Bente</dc:creator>
  <cp:lastModifiedBy>Bente</cp:lastModifiedBy>
  <cp:revision>13</cp:revision>
  <dcterms:created xsi:type="dcterms:W3CDTF">2015-11-24T09:35:43Z</dcterms:created>
  <dcterms:modified xsi:type="dcterms:W3CDTF">2015-11-24T12:28:57Z</dcterms:modified>
</cp:coreProperties>
</file>