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40" r:id="rId1"/>
  </p:sldMasterIdLst>
  <p:notesMasterIdLst>
    <p:notesMasterId r:id="rId12"/>
  </p:notesMasterIdLst>
  <p:sldIdLst>
    <p:sldId id="256" r:id="rId2"/>
    <p:sldId id="265" r:id="rId3"/>
    <p:sldId id="258" r:id="rId4"/>
    <p:sldId id="261" r:id="rId5"/>
    <p:sldId id="260" r:id="rId6"/>
    <p:sldId id="264" r:id="rId7"/>
    <p:sldId id="268" r:id="rId8"/>
    <p:sldId id="262" r:id="rId9"/>
    <p:sldId id="263" r:id="rId10"/>
    <p:sldId id="266" r:id="rId11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5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505CDE-0FC9-4554-9CD3-B97C27A429DB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A910E6-26B1-44F7-A49F-1525057656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732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910E6-26B1-44F7-A49F-152505765641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9023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910E6-26B1-44F7-A49F-152505765641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0704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3357F07D-6375-4B4B-8E3A-9860663F8AF9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nb-NO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28414B8A-3E23-40B1-8D53-ADDEF3A93B53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7F07D-6375-4B4B-8E3A-9860663F8AF9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B8A-3E23-40B1-8D53-ADDEF3A93B53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7F07D-6375-4B4B-8E3A-9860663F8AF9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B8A-3E23-40B1-8D53-ADDEF3A93B53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7F07D-6375-4B4B-8E3A-9860663F8AF9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B8A-3E23-40B1-8D53-ADDEF3A93B53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357F07D-6375-4B4B-8E3A-9860663F8AF9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8414B8A-3E23-40B1-8D53-ADDEF3A93B53}" type="slidenum">
              <a:rPr lang="nb-NO" smtClean="0"/>
              <a:t>‹#›</a:t>
            </a:fld>
            <a:endParaRPr lang="nb-NO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3357F07D-6375-4B4B-8E3A-9860663F8AF9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28414B8A-3E23-40B1-8D53-ADDEF3A93B53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7F07D-6375-4B4B-8E3A-9860663F8AF9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B8A-3E23-40B1-8D53-ADDEF3A93B53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7F07D-6375-4B4B-8E3A-9860663F8AF9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B8A-3E23-40B1-8D53-ADDEF3A93B53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7F07D-6375-4B4B-8E3A-9860663F8AF9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B8A-3E23-40B1-8D53-ADDEF3A93B53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7F07D-6375-4B4B-8E3A-9860663F8AF9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B8A-3E23-40B1-8D53-ADDEF3A93B53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7F07D-6375-4B4B-8E3A-9860663F8AF9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B8A-3E23-40B1-8D53-ADDEF3A93B53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3357F07D-6375-4B4B-8E3A-9860663F8AF9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nb-NO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28414B8A-3E23-40B1-8D53-ADDEF3A93B53}" type="slidenum">
              <a:rPr lang="nb-NO" smtClean="0"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1" r:id="rId1"/>
    <p:sldLayoutId id="2147484442" r:id="rId2"/>
    <p:sldLayoutId id="2147484443" r:id="rId3"/>
    <p:sldLayoutId id="2147484444" r:id="rId4"/>
    <p:sldLayoutId id="2147484445" r:id="rId5"/>
    <p:sldLayoutId id="2147484446" r:id="rId6"/>
    <p:sldLayoutId id="2147484447" r:id="rId7"/>
    <p:sldLayoutId id="2147484448" r:id="rId8"/>
    <p:sldLayoutId id="2147484449" r:id="rId9"/>
    <p:sldLayoutId id="2147484450" r:id="rId10"/>
    <p:sldLayoutId id="214748445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open?id=0BzYpuh0QnesTeHZRTEpyd2VNVzQ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google.com/open?id=0BzYpuh0QnesTeWNnWFkxNmJjeUE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899592" y="620689"/>
            <a:ext cx="7776864" cy="4913183"/>
            <a:chOff x="899592" y="471651"/>
            <a:chExt cx="7776864" cy="5066435"/>
          </a:xfrm>
        </p:grpSpPr>
        <p:sp>
          <p:nvSpPr>
            <p:cNvPr id="7" name="Rectangle 6"/>
            <p:cNvSpPr/>
            <p:nvPr/>
          </p:nvSpPr>
          <p:spPr>
            <a:xfrm>
              <a:off x="899592" y="2967335"/>
              <a:ext cx="7776864" cy="257075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nb-NO" sz="3600" b="1" cap="all" dirty="0" smtClean="0">
                  <a:ln w="0"/>
                  <a:solidFill>
                    <a:schemeClr val="accent4">
                      <a:lumMod val="75000"/>
                    </a:schemeClr>
                  </a:solidFill>
                  <a:effectLst>
                    <a:reflection blurRad="12700" stA="50000" endPos="50000" dist="5000" dir="5400000" sy="-100000" rotWithShape="0"/>
                  </a:effectLst>
                </a:rPr>
                <a:t>emotiv  EPOC</a:t>
              </a:r>
            </a:p>
            <a:p>
              <a:pPr algn="ctr"/>
              <a:r>
                <a:rPr lang="nb-NO" sz="6000" b="1" cap="all" dirty="0" smtClean="0">
                  <a:ln w="0"/>
                  <a:solidFill>
                    <a:schemeClr val="accent4">
                      <a:lumMod val="75000"/>
                    </a:schemeClr>
                  </a:solidFill>
                  <a:effectLst>
                    <a:reflection blurRad="12700" stA="50000" endPos="50000" dist="5000" dir="5400000" sy="-100000" rotWithShape="0"/>
                  </a:effectLst>
                </a:rPr>
                <a:t>Schlumberger Group</a:t>
              </a:r>
              <a:endParaRPr lang="nb-NO" sz="6000" b="1" cap="all" spc="0" dirty="0">
                <a:ln w="0"/>
                <a:solidFill>
                  <a:schemeClr val="accent4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8774" y="471651"/>
              <a:ext cx="3238500" cy="22276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78429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052737"/>
            <a:ext cx="7772400" cy="1008112"/>
          </a:xfrm>
        </p:spPr>
        <p:txBody>
          <a:bodyPr/>
          <a:lstStyle/>
          <a:p>
            <a:r>
              <a:rPr lang="nb-NO" sz="6600" dirty="0" smtClean="0">
                <a:solidFill>
                  <a:schemeClr val="accent4">
                    <a:lumMod val="75000"/>
                  </a:schemeClr>
                </a:solidFill>
              </a:rPr>
              <a:t>Goal</a:t>
            </a:r>
            <a:endParaRPr lang="en-US" sz="6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96952"/>
            <a:ext cx="7772400" cy="2016224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 be able to learn and demonstrate ways to use </a:t>
            </a:r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Emotiv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EPOC to compliment or replace the use of  a mouse and to be able to integrate it to 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an application.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2055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0112" y="1101970"/>
            <a:ext cx="3156664" cy="877824"/>
          </a:xfrm>
        </p:spPr>
        <p:txBody>
          <a:bodyPr>
            <a:normAutofit/>
          </a:bodyPr>
          <a:lstStyle/>
          <a:p>
            <a:r>
              <a:rPr lang="nb-NO" sz="2800" dirty="0" smtClean="0"/>
              <a:t>Emotiv EPOC</a:t>
            </a:r>
            <a:endParaRPr lang="nb-NO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683568" y="1340768"/>
            <a:ext cx="4608512" cy="4961250"/>
          </a:xfrm>
        </p:spPr>
        <p:txBody>
          <a:bodyPr>
            <a:normAutofit/>
          </a:bodyPr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zh-CN" sz="24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sym typeface="Calibri" pitchFamily="34" charset="0"/>
              </a:rPr>
              <a:t>Wireless </a:t>
            </a:r>
            <a:r>
              <a:rPr lang="en-US" altLang="zh-CN" sz="2400" b="1" dirty="0" err="1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sym typeface="Calibri" pitchFamily="34" charset="0"/>
              </a:rPr>
              <a:t>Neuroheadset</a:t>
            </a:r>
            <a:r>
              <a:rPr lang="en-US" altLang="zh-CN" sz="24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sym typeface="Calibri" pitchFamily="34" charset="0"/>
              </a:rPr>
              <a:t> 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endParaRPr lang="en-US" altLang="zh-CN" sz="2400" b="1" dirty="0" smtClean="0">
              <a:solidFill>
                <a:schemeClr val="accent4">
                  <a:lumMod val="75000"/>
                </a:schemeClr>
              </a:solidFill>
              <a:latin typeface="Calibri" pitchFamily="34" charset="0"/>
              <a:sym typeface="Calibri" pitchFamily="34" charset="0"/>
            </a:endParaRP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zh-CN" sz="24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sym typeface="Calibri" pitchFamily="34" charset="0"/>
              </a:rPr>
              <a:t>16 Sensor units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endParaRPr lang="en-US" altLang="zh-CN" sz="2400" b="1" dirty="0" smtClean="0">
              <a:solidFill>
                <a:schemeClr val="accent4">
                  <a:lumMod val="75000"/>
                </a:schemeClr>
              </a:solidFill>
              <a:latin typeface="Calibri" pitchFamily="34" charset="0"/>
              <a:sym typeface="Calibri" pitchFamily="34" charset="0"/>
            </a:endParaRP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zh-CN" sz="24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sym typeface="Calibri" pitchFamily="34" charset="0"/>
              </a:rPr>
              <a:t>USB Transceiver Dongle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endParaRPr lang="en-US" altLang="zh-CN" sz="2400" b="1" dirty="0">
              <a:solidFill>
                <a:schemeClr val="accent4">
                  <a:lumMod val="75000"/>
                </a:schemeClr>
              </a:solidFill>
              <a:latin typeface="Calibri" pitchFamily="34" charset="0"/>
              <a:sym typeface="Calibri" pitchFamily="34" charset="0"/>
            </a:endParaRP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zh-CN" sz="24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sym typeface="Calibri" pitchFamily="34" charset="0"/>
              </a:rPr>
              <a:t>Gyroscope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endParaRPr lang="en-US" altLang="zh-CN" sz="2400" b="1" dirty="0" smtClean="0">
              <a:solidFill>
                <a:schemeClr val="accent4">
                  <a:lumMod val="75000"/>
                </a:schemeClr>
              </a:solidFill>
              <a:latin typeface="Calibri" pitchFamily="34" charset="0"/>
              <a:sym typeface="Calibri" pitchFamily="34" charset="0"/>
            </a:endParaRP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zh-CN" sz="24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sym typeface="Calibri" pitchFamily="34" charset="0"/>
              </a:rPr>
              <a:t>Based on EEG technology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endParaRPr lang="en-US" altLang="zh-CN" sz="2400" dirty="0">
              <a:latin typeface="Calibri" pitchFamily="34" charset="0"/>
              <a:sym typeface="Calibri" pitchFamily="34" charset="0"/>
            </a:endParaRP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endParaRPr lang="en-US" altLang="zh-CN" sz="2400" dirty="0" smtClean="0">
              <a:latin typeface="Calibri" pitchFamily="34" charset="0"/>
              <a:sym typeface="Calibri" pitchFamily="34" charset="0"/>
            </a:endParaRP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 smtClean="0">
              <a:latin typeface="Calibri" pitchFamily="34" charset="0"/>
              <a:sym typeface="Calibri" pitchFamily="34" charset="0"/>
            </a:endParaRP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>
              <a:latin typeface="Calibri" pitchFamily="34" charset="0"/>
              <a:sym typeface="Calibri" pitchFamily="34" charset="0"/>
            </a:endParaRPr>
          </a:p>
          <a:p>
            <a:pPr marL="457200" indent="-457200" algn="just">
              <a:spcBef>
                <a:spcPct val="20000"/>
              </a:spcBef>
              <a:buFont typeface="Arial" pitchFamily="34" charset="0"/>
              <a:buChar char="•"/>
            </a:pPr>
            <a:endParaRPr lang="nb-NO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348880"/>
            <a:ext cx="2304256" cy="2734887"/>
          </a:xfrm>
        </p:spPr>
      </p:pic>
    </p:spTree>
    <p:extLst>
      <p:ext uri="{BB962C8B-B14F-4D97-AF65-F5344CB8AC3E}">
        <p14:creationId xmlns:p14="http://schemas.microsoft.com/office/powerpoint/2010/main" val="38107627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1560" y="893911"/>
            <a:ext cx="2143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smtClean="0">
                <a:solidFill>
                  <a:schemeClr val="accent4">
                    <a:lumMod val="75000"/>
                  </a:schemeClr>
                </a:solidFill>
              </a:rPr>
              <a:t>Affective </a:t>
            </a:r>
            <a:r>
              <a:rPr lang="nb-NO" sz="2400" dirty="0" smtClean="0">
                <a:solidFill>
                  <a:schemeClr val="accent4">
                    <a:lumMod val="75000"/>
                  </a:schemeClr>
                </a:solidFill>
              </a:rPr>
              <a:t>Suite</a:t>
            </a:r>
            <a:endParaRPr lang="nb-NO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375" y="1700808"/>
            <a:ext cx="2448272" cy="20882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240617"/>
            <a:ext cx="2519583" cy="18526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4557569"/>
            <a:ext cx="2433527" cy="16077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542897"/>
            <a:ext cx="2304256" cy="224614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3" y="2313432"/>
            <a:ext cx="2337898" cy="262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58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707859"/>
            <a:ext cx="5040560" cy="38350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552" y="851076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err="1" smtClean="0">
                <a:solidFill>
                  <a:schemeClr val="accent4">
                    <a:lumMod val="75000"/>
                  </a:schemeClr>
                </a:solidFill>
              </a:rPr>
              <a:t>Expressiv</a:t>
            </a:r>
            <a:r>
              <a:rPr lang="nb-NO" sz="2400" dirty="0" smtClean="0">
                <a:solidFill>
                  <a:schemeClr val="accent4">
                    <a:lumMod val="75000"/>
                  </a:schemeClr>
                </a:solidFill>
              </a:rPr>
              <a:t> Suite</a:t>
            </a:r>
            <a:endParaRPr lang="nb-NO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70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908720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err="1" smtClean="0">
                <a:solidFill>
                  <a:schemeClr val="accent4">
                    <a:lumMod val="75000"/>
                  </a:schemeClr>
                </a:solidFill>
              </a:rPr>
              <a:t>Cognitiv</a:t>
            </a:r>
            <a:r>
              <a:rPr lang="nb-NO" sz="2000" dirty="0" smtClean="0">
                <a:solidFill>
                  <a:schemeClr val="accent4">
                    <a:lumMod val="75000"/>
                  </a:schemeClr>
                </a:solidFill>
              </a:rPr>
              <a:t> Suite</a:t>
            </a:r>
            <a:endParaRPr lang="nb-NO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057400"/>
            <a:ext cx="4680520" cy="324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20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195" y="2661368"/>
            <a:ext cx="2076822" cy="20768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37" y="866536"/>
            <a:ext cx="2134086" cy="17606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5576" y="3480963"/>
            <a:ext cx="2250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>
                <a:solidFill>
                  <a:schemeClr val="accent4">
                    <a:lumMod val="75000"/>
                  </a:schemeClr>
                </a:solidFill>
              </a:rPr>
              <a:t>Assistive</a:t>
            </a:r>
            <a:r>
              <a:rPr lang="nb-NO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nb-NO" dirty="0" err="1" smtClean="0">
                <a:solidFill>
                  <a:schemeClr val="accent4">
                    <a:lumMod val="75000"/>
                  </a:schemeClr>
                </a:solidFill>
              </a:rPr>
              <a:t>technology</a:t>
            </a:r>
            <a:endParaRPr lang="nb-NO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66195" y="1505899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accent4">
                    <a:lumMod val="75000"/>
                  </a:schemeClr>
                </a:solidFill>
              </a:rPr>
              <a:t>Gaming</a:t>
            </a:r>
            <a:endParaRPr lang="nb-NO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4738190"/>
            <a:ext cx="2315168" cy="178339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30994" y="5629889"/>
            <a:ext cx="2038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accent4">
                    <a:lumMod val="75000"/>
                  </a:schemeClr>
                </a:solidFill>
              </a:rPr>
              <a:t>Smart house</a:t>
            </a:r>
            <a:endParaRPr lang="nb-NO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39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52736"/>
            <a:ext cx="8229600" cy="360040"/>
          </a:xfrm>
        </p:spPr>
        <p:txBody>
          <a:bodyPr>
            <a:normAutofit fontScale="90000"/>
          </a:bodyPr>
          <a:lstStyle/>
          <a:p>
            <a:r>
              <a:rPr lang="nb-NO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Google Earth</a:t>
            </a:r>
            <a:endParaRPr lang="nb-NO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132856"/>
            <a:ext cx="2826019" cy="2736304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204864"/>
            <a:ext cx="3312369" cy="26642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08104" y="961564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 err="1" smtClean="0">
                <a:solidFill>
                  <a:schemeClr val="accent4">
                    <a:lumMod val="75000"/>
                  </a:schemeClr>
                </a:solidFill>
              </a:rPr>
              <a:t>Petrel</a:t>
            </a:r>
            <a:r>
              <a:rPr lang="nb-NO" sz="2800" dirty="0" smtClean="0">
                <a:solidFill>
                  <a:schemeClr val="accent4">
                    <a:lumMod val="75000"/>
                  </a:schemeClr>
                </a:solidFill>
              </a:rPr>
              <a:t> - 3D </a:t>
            </a:r>
            <a:r>
              <a:rPr lang="nb-NO" sz="2800" dirty="0" err="1" smtClean="0">
                <a:solidFill>
                  <a:schemeClr val="accent4">
                    <a:lumMod val="75000"/>
                  </a:schemeClr>
                </a:solidFill>
              </a:rPr>
              <a:t>model</a:t>
            </a:r>
            <a:endParaRPr lang="nb-NO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34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Video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>
                <a:hlinkClick r:id="rId3"/>
              </a:rPr>
              <a:t>Clip 1</a:t>
            </a:r>
          </a:p>
          <a:p>
            <a:r>
              <a:rPr lang="nb-NO" smtClean="0">
                <a:hlinkClick r:id="rId4"/>
              </a:rPr>
              <a:t>Clip 2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2920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45509" y="2967335"/>
            <a:ext cx="50529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Thank you!</a:t>
            </a:r>
            <a:endParaRPr lang="en-US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41655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Urban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559</TotalTime>
  <Words>79</Words>
  <Application>Microsoft Office PowerPoint</Application>
  <PresentationFormat>On-screen Show (4:3)</PresentationFormat>
  <Paragraphs>31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Urban</vt:lpstr>
      <vt:lpstr>PowerPoint Presentation</vt:lpstr>
      <vt:lpstr>Goal</vt:lpstr>
      <vt:lpstr>Emotiv EPOC</vt:lpstr>
      <vt:lpstr>PowerPoint Presentation</vt:lpstr>
      <vt:lpstr>PowerPoint Presentation</vt:lpstr>
      <vt:lpstr>PowerPoint Presentation</vt:lpstr>
      <vt:lpstr>PowerPoint Presentation</vt:lpstr>
      <vt:lpstr>Google Earth</vt:lpstr>
      <vt:lpstr>Video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Mission Controll</dc:title>
  <dc:creator>Doreen Nalliasca Navidi</dc:creator>
  <cp:lastModifiedBy>Doreen Nalliasca Navidi</cp:lastModifiedBy>
  <cp:revision>43</cp:revision>
  <dcterms:created xsi:type="dcterms:W3CDTF">2012-11-22T01:12:56Z</dcterms:created>
  <dcterms:modified xsi:type="dcterms:W3CDTF">2012-11-26T07:41:43Z</dcterms:modified>
</cp:coreProperties>
</file>