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4203C-A651-1D45-BCEB-5C1FE4B2B9F0}" type="datetimeFigureOut">
              <a:rPr lang="nn-NO" smtClean="0"/>
              <a:pPr/>
              <a:t>25-11-12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DF2E8-975C-7442-81C0-CB42AE7BB091}" type="slidenum">
              <a:rPr lang="nn-NO" smtClean="0"/>
              <a:pPr/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rhsqayY2TTw" TargetMode="Externa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n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Kjell Martin Lee Anderson, Lars Kleven, Michelle Cheung, Thanh Minh </a:t>
            </a:r>
            <a:r>
              <a:rPr lang="nn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Duong</a:t>
            </a:r>
            <a:endParaRPr lang="nn-NO" sz="2000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4" name="Bilde 3" descr="stjerneskipet-logo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01" y="2440549"/>
            <a:ext cx="7754299" cy="1159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4800" dirty="0" err="1" smtClean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Introduction</a:t>
            </a:r>
            <a:endParaRPr lang="nn-NO" sz="4800" dirty="0">
              <a:solidFill>
                <a:schemeClr val="accent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2136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nb-NO" sz="2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Oslo 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Barnemuseum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wants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new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activities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for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their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mobile museum,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which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is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going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to bring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interaction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and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fun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for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their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young</a:t>
            </a:r>
            <a:r>
              <a:rPr lang="nb-NO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guests</a:t>
            </a:r>
            <a:r>
              <a:rPr lang="nb-NO" sz="2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.</a:t>
            </a:r>
          </a:p>
          <a:p>
            <a:pPr>
              <a:buNone/>
            </a:pPr>
            <a:endParaRPr lang="nb-NO" sz="23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300" dirty="0" smtClean="0"/>
              <a:t>	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An </a:t>
            </a:r>
            <a:r>
              <a:rPr lang="nb-NO" sz="2300" dirty="0" err="1">
                <a:solidFill>
                  <a:srgbClr val="595959"/>
                </a:solidFill>
                <a:latin typeface="Century Gothic"/>
                <a:cs typeface="Century Gothic"/>
              </a:rPr>
              <a:t>interactive</a:t>
            </a:r>
            <a:r>
              <a:rPr lang="nb-NO" sz="2300" dirty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space-</a:t>
            </a:r>
            <a:endParaRPr lang="nb-NO" sz="2300" dirty="0" smtClean="0">
              <a:solidFill>
                <a:srgbClr val="595959"/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300" dirty="0">
                <a:solidFill>
                  <a:srgbClr val="595959"/>
                </a:solidFill>
                <a:latin typeface="Century Gothic"/>
                <a:cs typeface="Century Gothic"/>
              </a:rPr>
              <a:t>	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ship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rgbClr val="595959"/>
                </a:solidFill>
                <a:latin typeface="Century Gothic"/>
                <a:cs typeface="Century Gothic"/>
              </a:rPr>
              <a:t>that</a:t>
            </a:r>
            <a:r>
              <a:rPr lang="nb-NO" sz="2300" dirty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rgbClr val="595959"/>
                </a:solidFill>
                <a:latin typeface="Century Gothic"/>
                <a:cs typeface="Century Gothic"/>
              </a:rPr>
              <a:t>teaches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</a:p>
          <a:p>
            <a:pPr>
              <a:buNone/>
            </a:pP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	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children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>
                <a:solidFill>
                  <a:srgbClr val="595959"/>
                </a:solidFill>
                <a:latin typeface="Century Gothic"/>
                <a:cs typeface="Century Gothic"/>
              </a:rPr>
              <a:t>various</a:t>
            </a:r>
            <a:r>
              <a:rPr lang="nb-NO" sz="2300" dirty="0">
                <a:solidFill>
                  <a:srgbClr val="595959"/>
                </a:solidFill>
                <a:latin typeface="Century Gothic"/>
                <a:cs typeface="Century Gothic"/>
              </a:rPr>
              <a:t> facts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</a:p>
          <a:p>
            <a:pPr>
              <a:buNone/>
            </a:pP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	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about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outer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space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</a:t>
            </a:r>
          </a:p>
          <a:p>
            <a:pPr>
              <a:buNone/>
            </a:pPr>
            <a:r>
              <a:rPr lang="nb-NO" sz="2300" dirty="0">
                <a:solidFill>
                  <a:srgbClr val="595959"/>
                </a:solidFill>
                <a:latin typeface="Century Gothic"/>
                <a:cs typeface="Century Gothic"/>
              </a:rPr>
              <a:t>	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and </a:t>
            </a:r>
            <a:r>
              <a:rPr lang="nb-NO" sz="2300" dirty="0" err="1" smtClean="0">
                <a:solidFill>
                  <a:srgbClr val="595959"/>
                </a:solidFill>
                <a:latin typeface="Century Gothic"/>
                <a:cs typeface="Century Gothic"/>
              </a:rPr>
              <a:t>space</a:t>
            </a:r>
            <a:r>
              <a:rPr lang="nb-NO" sz="2300" dirty="0" smtClean="0">
                <a:solidFill>
                  <a:srgbClr val="595959"/>
                </a:solidFill>
                <a:latin typeface="Century Gothic"/>
                <a:cs typeface="Century Gothic"/>
              </a:rPr>
              <a:t> travelling.</a:t>
            </a:r>
            <a:endParaRPr lang="nn-NO" sz="2300" dirty="0">
              <a:solidFill>
                <a:srgbClr val="595959"/>
              </a:solidFill>
              <a:latin typeface="Century Gothic"/>
              <a:cs typeface="Century Gothic"/>
            </a:endParaRPr>
          </a:p>
        </p:txBody>
      </p:sp>
      <p:pic>
        <p:nvPicPr>
          <p:cNvPr id="4" name="Bilde 3" descr="IMG_0669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728" y="3248438"/>
            <a:ext cx="4111931" cy="2835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 smtClean="0">
                <a:solidFill>
                  <a:srgbClr val="376092"/>
                </a:solidFill>
                <a:latin typeface="Century Gothic"/>
                <a:cs typeface="Century Gothic"/>
              </a:rPr>
              <a:t>Requirements</a:t>
            </a:r>
            <a:r>
              <a:rPr lang="nn-NO" dirty="0" smtClean="0">
                <a:solidFill>
                  <a:srgbClr val="376092"/>
                </a:solidFill>
                <a:latin typeface="Century Gothic"/>
                <a:cs typeface="Century Gothic"/>
              </a:rPr>
              <a:t> and Goals</a:t>
            </a:r>
            <a:endParaRPr lang="nn-NO" dirty="0">
              <a:solidFill>
                <a:srgbClr val="376092"/>
              </a:solidFill>
              <a:latin typeface="Century Gothic"/>
              <a:cs typeface="Century Gothic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b-NO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	Oslo </a:t>
            </a:r>
            <a:r>
              <a:rPr lang="nb-NO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Barnemuseum’s</a:t>
            </a:r>
            <a:r>
              <a:rPr lang="nb-NO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requirements</a:t>
            </a:r>
            <a:r>
              <a:rPr lang="nb-NO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:</a:t>
            </a: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		</a:t>
            </a: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- No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reading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required</a:t>
            </a: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		- No 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(or minimal)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queues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or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waiting</a:t>
            </a: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		-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Engage</a:t>
            </a: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multiple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senses</a:t>
            </a: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		- Bring 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strangers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together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for a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meaningful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interaction</a:t>
            </a: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		-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Built</a:t>
            </a: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in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child-size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 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proportions(easy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to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reach</a:t>
            </a: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)</a:t>
            </a:r>
          </a:p>
          <a:p>
            <a:pPr>
              <a:buNone/>
            </a:pP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		-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Easy</a:t>
            </a:r>
            <a:r>
              <a:rPr lang="nb-NO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transport, </a:t>
            </a:r>
            <a:r>
              <a:rPr lang="nb-N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low</a:t>
            </a: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cost</a:t>
            </a: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endParaRPr lang="nb-NO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  <a:p>
            <a:pPr>
              <a:buNone/>
            </a:pPr>
            <a:r>
              <a:rPr lang="nb-NO"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M</a:t>
            </a:r>
            <a:r>
              <a:rPr lang="nb-NO"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ake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children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interested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in a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exciting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subject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,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outer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space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and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space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travelling, 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by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using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HCI to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create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a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different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and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interesting</a:t>
            </a:r>
            <a:r>
              <a:rPr lang="nb-NO" sz="2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400" dirty="0" err="1">
                <a:solidFill>
                  <a:srgbClr val="404040"/>
                </a:solidFill>
                <a:latin typeface="Century Gothic"/>
                <a:cs typeface="Century Gothic"/>
              </a:rPr>
              <a:t>solution</a:t>
            </a:r>
            <a:endParaRPr lang="nb-NO" sz="2400" dirty="0" smtClean="0">
              <a:solidFill>
                <a:srgbClr val="404040"/>
              </a:solidFill>
              <a:latin typeface="Century Gothic"/>
              <a:cs typeface="Century Gothic"/>
            </a:endParaRPr>
          </a:p>
          <a:p>
            <a:pPr>
              <a:buNone/>
            </a:pPr>
            <a:endParaRPr lang="nn-NO" sz="2000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4800" dirty="0" smtClean="0">
                <a:solidFill>
                  <a:srgbClr val="376092"/>
                </a:solidFill>
                <a:latin typeface="Century Gothic"/>
                <a:cs typeface="Century Gothic"/>
              </a:rPr>
              <a:t>Stjerneskipet</a:t>
            </a:r>
            <a:endParaRPr lang="nn-NO" sz="4800" dirty="0">
              <a:solidFill>
                <a:srgbClr val="376092"/>
              </a:solidFill>
              <a:latin typeface="Century Gothic"/>
              <a:cs typeface="Century Gothic"/>
            </a:endParaRPr>
          </a:p>
        </p:txBody>
      </p:sp>
      <p:pic>
        <p:nvPicPr>
          <p:cNvPr id="4" name="Plassholder for innhold 3" descr="IMG_0731 copy copy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5010" r="-95010"/>
          <a:stretch>
            <a:fillRect/>
          </a:stretch>
        </p:blipFill>
        <p:spPr>
          <a:xfrm>
            <a:off x="-2317751" y="1640396"/>
            <a:ext cx="8934919" cy="4693729"/>
          </a:xfrm>
        </p:spPr>
      </p:pic>
      <p:sp>
        <p:nvSpPr>
          <p:cNvPr id="5" name="TekstSylinder 4"/>
          <p:cNvSpPr txBox="1"/>
          <p:nvPr/>
        </p:nvSpPr>
        <p:spPr>
          <a:xfrm>
            <a:off x="3810000" y="1497012"/>
            <a:ext cx="5080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Our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prototype is a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recognizable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model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of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a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space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rocket.</a:t>
            </a:r>
          </a:p>
          <a:p>
            <a:endParaRPr lang="nb-NO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It is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based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on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Arduino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platform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using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RFID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technology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.</a:t>
            </a:r>
          </a:p>
          <a:p>
            <a:endParaRPr lang="nb-NO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  <a:p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Objects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that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can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be ”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loaded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”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onto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the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ship</a:t>
            </a:r>
            <a:r>
              <a:rPr lang="nn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.</a:t>
            </a:r>
          </a:p>
          <a:p>
            <a:endParaRPr lang="nn-NO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  <a:p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Sound 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file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containing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 facts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about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object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in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question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related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to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space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will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be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played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.</a:t>
            </a:r>
          </a:p>
          <a:p>
            <a:endParaRPr lang="nb-NO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  <a:p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After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three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objects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are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scanned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the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loading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phase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is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completed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and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the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space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rocket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will</a:t>
            </a:r>
            <a:r>
              <a:rPr lang="nb-N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nb-NO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launch</a:t>
            </a:r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.</a:t>
            </a:r>
            <a:endParaRPr lang="nb-NO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>
                <a:solidFill>
                  <a:srgbClr val="376092"/>
                </a:solidFill>
                <a:latin typeface="Century Gothic"/>
                <a:cs typeface="Century Gothic"/>
              </a:rPr>
              <a:t>Video </a:t>
            </a:r>
            <a:r>
              <a:rPr lang="nn-NO" dirty="0" err="1" smtClean="0">
                <a:solidFill>
                  <a:srgbClr val="376092"/>
                </a:solidFill>
                <a:latin typeface="Century Gothic"/>
                <a:cs typeface="Century Gothic"/>
              </a:rPr>
              <a:t>demonstration</a:t>
            </a:r>
            <a:endParaRPr lang="nn-NO" dirty="0">
              <a:solidFill>
                <a:srgbClr val="376092"/>
              </a:solidFill>
              <a:latin typeface="Century Gothic"/>
              <a:cs typeface="Century Gothic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nb-NO" sz="2400" dirty="0" smtClean="0">
              <a:latin typeface="Century Gothic"/>
              <a:cs typeface="Century Gothic"/>
            </a:endParaRPr>
          </a:p>
          <a:p>
            <a:pPr algn="ctr">
              <a:buNone/>
            </a:pPr>
            <a:r>
              <a:rPr lang="nb-NO" sz="2400" dirty="0" smtClean="0">
                <a:solidFill>
                  <a:srgbClr val="595959"/>
                </a:solidFill>
                <a:latin typeface="Century Gothic"/>
                <a:cs typeface="Century Gothic"/>
                <a:hlinkClick r:id="rId2"/>
              </a:rPr>
              <a:t>http://www.youtube.com/watch?v=rhsqayY2TTw</a:t>
            </a:r>
            <a:endParaRPr lang="nb-NO" sz="2400" dirty="0" smtClean="0">
              <a:solidFill>
                <a:srgbClr val="595959"/>
              </a:solidFill>
              <a:latin typeface="Century Gothic"/>
              <a:cs typeface="Century Gothic"/>
            </a:endParaRPr>
          </a:p>
          <a:p>
            <a:pPr algn="ctr">
              <a:buNone/>
            </a:pPr>
            <a:endParaRPr lang="nn-NO" sz="2400" dirty="0">
              <a:latin typeface="Century Gothic"/>
              <a:cs typeface="Century Gothic"/>
            </a:endParaRPr>
          </a:p>
        </p:txBody>
      </p:sp>
      <p:pic>
        <p:nvPicPr>
          <p:cNvPr id="4" name="Bilde 3" descr="20121107_143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3040063"/>
            <a:ext cx="50800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4800" dirty="0" err="1" smtClean="0">
                <a:solidFill>
                  <a:srgbClr val="376092"/>
                </a:solidFill>
                <a:latin typeface="Century Gothic"/>
                <a:cs typeface="Century Gothic"/>
              </a:rPr>
              <a:t>Potential</a:t>
            </a:r>
            <a:endParaRPr lang="nn-NO" sz="4800" dirty="0">
              <a:solidFill>
                <a:srgbClr val="376092"/>
              </a:solidFill>
              <a:latin typeface="Century Gothic"/>
              <a:cs typeface="Century Gothic"/>
            </a:endParaRPr>
          </a:p>
        </p:txBody>
      </p:sp>
      <p:pic>
        <p:nvPicPr>
          <p:cNvPr id="4" name="Plassholder for innhold 3" descr="20121107_142503 cop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4839" r="-74839"/>
          <a:stretch>
            <a:fillRect/>
          </a:stretch>
        </p:blipFill>
        <p:spPr>
          <a:xfrm>
            <a:off x="2935892" y="1743075"/>
            <a:ext cx="8229600" cy="4525963"/>
          </a:xfrm>
        </p:spPr>
      </p:pic>
      <p:sp>
        <p:nvSpPr>
          <p:cNvPr id="5" name="TekstSylinder 4"/>
          <p:cNvSpPr txBox="1"/>
          <p:nvPr/>
        </p:nvSpPr>
        <p:spPr>
          <a:xfrm>
            <a:off x="857250" y="1727200"/>
            <a:ext cx="4429125" cy="449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Very</a:t>
            </a:r>
            <a:r>
              <a:rPr lang="nn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n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popularily</a:t>
            </a:r>
            <a:r>
              <a:rPr lang="nn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n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recived</a:t>
            </a:r>
            <a:r>
              <a:rPr lang="nn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by </a:t>
            </a:r>
            <a:r>
              <a:rPr lang="nn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lang="nn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n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children</a:t>
            </a:r>
            <a:r>
              <a:rPr lang="nn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under testing</a:t>
            </a:r>
          </a:p>
          <a:p>
            <a:endParaRPr lang="nn-NO" sz="2200" dirty="0" smtClean="0">
              <a:solidFill>
                <a:srgbClr val="404040"/>
              </a:solidFill>
              <a:latin typeface="Century Gothic"/>
              <a:cs typeface="Century Gothic"/>
            </a:endParaRPr>
          </a:p>
          <a:p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RFID is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flexible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, and it is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possible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for an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unlimited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amount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objects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</a:p>
          <a:p>
            <a:endParaRPr lang="nb-NO" sz="2200" dirty="0" smtClean="0">
              <a:solidFill>
                <a:srgbClr val="404040"/>
              </a:solidFill>
              <a:latin typeface="Century Gothic"/>
              <a:cs typeface="Century Gothic"/>
            </a:endParaRPr>
          </a:p>
          <a:p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Also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easy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to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use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for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children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and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children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with</a:t>
            </a:r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 smtClean="0">
                <a:solidFill>
                  <a:srgbClr val="404040"/>
                </a:solidFill>
                <a:latin typeface="Century Gothic"/>
                <a:cs typeface="Century Gothic"/>
              </a:rPr>
              <a:t>impairments</a:t>
            </a:r>
            <a:endParaRPr lang="nb-NO" sz="2200" dirty="0" smtClean="0">
              <a:solidFill>
                <a:srgbClr val="404040"/>
              </a:solidFill>
              <a:latin typeface="Century Gothic"/>
              <a:cs typeface="Century Gothic"/>
            </a:endParaRPr>
          </a:p>
          <a:p>
            <a:endParaRPr lang="nb-NO" sz="2200" dirty="0" smtClean="0">
              <a:solidFill>
                <a:srgbClr val="404040"/>
              </a:solidFill>
              <a:latin typeface="Century Gothic"/>
              <a:cs typeface="Century Gothic"/>
            </a:endParaRPr>
          </a:p>
          <a:p>
            <a:r>
              <a:rPr lang="nb-NO" sz="2200" dirty="0" smtClean="0">
                <a:solidFill>
                  <a:srgbClr val="404040"/>
                </a:solidFill>
                <a:latin typeface="Century Gothic"/>
                <a:cs typeface="Century Gothic"/>
              </a:rPr>
              <a:t>A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new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interesting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way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to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teach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kids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about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space</a:t>
            </a:r>
            <a:r>
              <a:rPr lang="nb-NO" sz="2200" dirty="0">
                <a:solidFill>
                  <a:srgbClr val="404040"/>
                </a:solidFill>
                <a:latin typeface="Century Gothic"/>
                <a:cs typeface="Century Gothic"/>
              </a:rPr>
              <a:t> and </a:t>
            </a:r>
            <a:r>
              <a:rPr lang="nb-NO" sz="2200" dirty="0" err="1">
                <a:solidFill>
                  <a:srgbClr val="404040"/>
                </a:solidFill>
                <a:latin typeface="Century Gothic"/>
                <a:cs typeface="Century Gothic"/>
              </a:rPr>
              <a:t>spacecraft</a:t>
            </a:r>
            <a:endParaRPr lang="nn-NO" sz="2200" dirty="0">
              <a:solidFill>
                <a:srgbClr val="40404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pic>
        <p:nvPicPr>
          <p:cNvPr id="4" name="Plassholder for innhold 3" descr="IMG_0731 copy copy22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5080" b="-25080"/>
          <a:stretch>
            <a:fillRect/>
          </a:stretch>
        </p:blipFill>
        <p:spPr>
          <a:xfrm>
            <a:off x="457200" y="927022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276</Words>
  <Application>Microsoft Macintosh PowerPoint</Application>
  <PresentationFormat>Skjermfremvisning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Utformingsmal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Lysbilde 1</vt:lpstr>
      <vt:lpstr>Introduction</vt:lpstr>
      <vt:lpstr>Requirements and Goals</vt:lpstr>
      <vt:lpstr>Stjerneskipet</vt:lpstr>
      <vt:lpstr>Video demonstration</vt:lpstr>
      <vt:lpstr>Potential</vt:lpstr>
      <vt:lpstr>Lysbilde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Administrator</dc:creator>
  <cp:lastModifiedBy>Administrator</cp:lastModifiedBy>
  <cp:revision>2</cp:revision>
  <dcterms:created xsi:type="dcterms:W3CDTF">2012-11-25T22:34:26Z</dcterms:created>
  <dcterms:modified xsi:type="dcterms:W3CDTF">2012-11-25T22:34:43Z</dcterms:modified>
</cp:coreProperties>
</file>