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65C7-8653-40B2-82BB-2F969DB431FA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17AA6-BC28-4517-95ED-FD5B9AA49F78}" type="slidenum">
              <a:rPr lang="nb-NO" smtClean="0"/>
              <a:t>‹#›</a:t>
            </a:fld>
            <a:endParaRPr lang="nb-NO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:\pc\downloads\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20688"/>
            <a:ext cx="3905309" cy="55172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173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3356992"/>
            <a:ext cx="7125112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200" dirty="0" smtClean="0"/>
              <a:t>Dette er min bestemor, Anna</a:t>
            </a:r>
          </a:p>
        </p:txBody>
      </p:sp>
      <p:pic>
        <p:nvPicPr>
          <p:cNvPr id="3074" name="Picture 2" descr="https://fbcdn-sphotos-g-a.akamaihd.net/hphotos-ak-prn1/524139_10151873203720500_197996490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95900"/>
            <a:ext cx="4248472" cy="42484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066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288" y="-550429"/>
            <a:ext cx="7125112" cy="4051437"/>
          </a:xfrm>
        </p:spPr>
        <p:txBody>
          <a:bodyPr/>
          <a:lstStyle/>
          <a:p>
            <a:pPr marL="0" indent="0" algn="ctr">
              <a:buNone/>
            </a:pPr>
            <a:r>
              <a:rPr lang="nb-NO" sz="2800" dirty="0" smtClean="0"/>
              <a:t>Men sett henne ned foran en PC…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92896"/>
            <a:ext cx="5514975" cy="285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32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8800" dirty="0" smtClean="0"/>
              <a:t>Vårt mål</a:t>
            </a:r>
            <a:endParaRPr lang="nb-NO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 smtClean="0"/>
              <a:t>Ekstremt enkel å bruke</a:t>
            </a:r>
          </a:p>
          <a:p>
            <a:r>
              <a:rPr lang="nb-NO" sz="4000" dirty="0" smtClean="0"/>
              <a:t>Kognitivt lite krevende</a:t>
            </a:r>
          </a:p>
          <a:p>
            <a:r>
              <a:rPr lang="nb-NO" sz="4000" dirty="0" smtClean="0"/>
              <a:t>Kun essensielle funksjoner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411267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7125113" cy="924475"/>
          </a:xfrm>
        </p:spPr>
        <p:txBody>
          <a:bodyPr/>
          <a:lstStyle/>
          <a:p>
            <a:r>
              <a:rPr lang="nb-NO" sz="4400" dirty="0" smtClean="0"/>
              <a:t>Vår løsning</a:t>
            </a:r>
            <a:endParaRPr lang="nb-NO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102" y="1484784"/>
            <a:ext cx="3678866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smtClean="0"/>
              <a:t>Selskap, med et grensesnitt som består kun av det du trenger:</a:t>
            </a:r>
            <a:br>
              <a:rPr lang="nb-NO" sz="2800" dirty="0" smtClean="0"/>
            </a:br>
            <a:r>
              <a:rPr lang="nb-NO" sz="2800" dirty="0" smtClean="0"/>
              <a:t>Venner og familie</a:t>
            </a:r>
          </a:p>
          <a:p>
            <a:endParaRPr lang="nb-NO" sz="2800" dirty="0" smtClean="0"/>
          </a:p>
          <a:p>
            <a:endParaRPr lang="nb-NO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4664"/>
            <a:ext cx="4392488" cy="58813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3500000" sx="91000" sy="91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480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268760"/>
            <a:ext cx="7125112" cy="4051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12000" dirty="0" smtClean="0"/>
              <a:t>Glede</a:t>
            </a:r>
          </a:p>
          <a:p>
            <a:pPr algn="ctr"/>
            <a:r>
              <a:rPr lang="nb-NO" sz="3600" dirty="0" smtClean="0"/>
              <a:t>Ikke frykt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661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TC101972873[[fn=Summer]]</Template>
  <TotalTime>50</TotalTime>
  <Words>44</Words>
  <Application>Microsoft Office PowerPoint</Application>
  <PresentationFormat>On-screen Show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Summer</vt:lpstr>
      <vt:lpstr>PowerPoint Presentation</vt:lpstr>
      <vt:lpstr>PowerPoint Presentation</vt:lpstr>
      <vt:lpstr>PowerPoint Presentation</vt:lpstr>
      <vt:lpstr>Vårt mål</vt:lpstr>
      <vt:lpstr>Vår løsning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Selskap – video chat simplified</dc:title>
  <dc:creator>Safet Amedov</dc:creator>
  <cp:lastModifiedBy>v</cp:lastModifiedBy>
  <cp:revision>6</cp:revision>
  <dcterms:created xsi:type="dcterms:W3CDTF">2012-11-26T09:10:54Z</dcterms:created>
  <dcterms:modified xsi:type="dcterms:W3CDTF">2012-11-26T10:03:58Z</dcterms:modified>
</cp:coreProperties>
</file>