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ppt/presentation.xml" ContentType="application/vnd.openxmlformats-officedocument.presentationml.presentation.main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theme/theme1.xml" ContentType="application/vnd.openxmlformats-officedocument.theme+xml"/>
  <Override PartName="/ppt/_rels/presentation.xml.rels" ContentType="application/vnd.openxmlformats-package.relationships+xml"/>
  <Override PartName="/ppt/media/image8.png" ContentType="image/png"/>
  <Override PartName="/ppt/media/image7.png" ContentType="image/png"/>
  <Override PartName="/ppt/media/image6.png" ContentType="image/png"/>
  <Override PartName="/ppt/media/image9.tif" ContentType="image/tiff"/>
  <Override PartName="/ppt/media/image5.png" ContentType="image/png"/>
  <Override PartName="/ppt/media/image10.tif" ContentType="image/tiff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</p:sldIdLst>
  <p:sldSz cx="12192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Relationship Id="rId3" Type="http://schemas.openxmlformats.org/officeDocument/2006/relationships/image" Target="../media/image8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6" name="" descr=""/>
          <p:cNvPicPr/>
          <p:nvPr/>
        </p:nvPicPr>
        <p:blipFill>
          <a:blip r:embed="rId2"/>
          <a:stretch/>
        </p:blipFill>
        <p:spPr>
          <a:xfrm>
            <a:off x="360288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37" name="" descr=""/>
          <p:cNvPicPr/>
          <p:nvPr/>
        </p:nvPicPr>
        <p:blipFill>
          <a:blip r:embed="rId3"/>
          <a:stretch/>
        </p:blipFill>
        <p:spPr>
          <a:xfrm>
            <a:off x="360288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4" name="" descr=""/>
          <p:cNvPicPr/>
          <p:nvPr/>
        </p:nvPicPr>
        <p:blipFill>
          <a:blip r:embed="rId2"/>
          <a:stretch/>
        </p:blipFill>
        <p:spPr>
          <a:xfrm>
            <a:off x="360288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75" name="" descr=""/>
          <p:cNvPicPr/>
          <p:nvPr/>
        </p:nvPicPr>
        <p:blipFill>
          <a:blip r:embed="rId3"/>
          <a:stretch/>
        </p:blipFill>
        <p:spPr>
          <a:xfrm>
            <a:off x="360288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6.xml"/><Relationship Id="rId8" Type="http://schemas.openxmlformats.org/officeDocument/2006/relationships/slideLayout" Target="../slideLayouts/slideLayout17.xml"/><Relationship Id="rId9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2" descr=""/>
          <p:cNvPicPr/>
          <p:nvPr/>
        </p:nvPicPr>
        <p:blipFill>
          <a:blip r:embed="rId2"/>
          <a:stretch/>
        </p:blipFill>
        <p:spPr>
          <a:xfrm>
            <a:off x="0" y="0"/>
            <a:ext cx="12191400" cy="6857280"/>
          </a:xfrm>
          <a:prstGeom prst="rect">
            <a:avLst/>
          </a:prstGeom>
          <a:ln>
            <a:noFill/>
          </a:ln>
        </p:spPr>
      </p:pic>
      <p:pic>
        <p:nvPicPr>
          <p:cNvPr id="1" name="Picture 6" descr=""/>
          <p:cNvPicPr/>
          <p:nvPr/>
        </p:nvPicPr>
        <p:blipFill>
          <a:blip r:embed="rId3"/>
          <a:stretch/>
        </p:blipFill>
        <p:spPr>
          <a:xfrm>
            <a:off x="0" y="0"/>
            <a:ext cx="12191400" cy="6857280"/>
          </a:xfrm>
          <a:prstGeom prst="rect">
            <a:avLst/>
          </a:prstGeom>
          <a:ln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913680" y="618480"/>
            <a:ext cx="10363680" cy="1595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2" descr=""/>
          <p:cNvPicPr/>
          <p:nvPr/>
        </p:nvPicPr>
        <p:blipFill>
          <a:blip r:embed="rId2"/>
          <a:stretch/>
        </p:blipFill>
        <p:spPr>
          <a:xfrm>
            <a:off x="0" y="0"/>
            <a:ext cx="12191400" cy="6857280"/>
          </a:xfrm>
          <a:prstGeom prst="rect">
            <a:avLst/>
          </a:prstGeom>
          <a:ln>
            <a:noFill/>
          </a:ln>
        </p:spPr>
      </p:pic>
      <p:pic>
        <p:nvPicPr>
          <p:cNvPr id="39" name="Picture 2" descr=""/>
          <p:cNvPicPr/>
          <p:nvPr/>
        </p:nvPicPr>
        <p:blipFill>
          <a:blip r:embed="rId3"/>
          <a:stretch/>
        </p:blipFill>
        <p:spPr>
          <a:xfrm>
            <a:off x="0" y="0"/>
            <a:ext cx="12191400" cy="6857280"/>
          </a:xfrm>
          <a:prstGeom prst="rect">
            <a:avLst/>
          </a:prstGeom>
          <a:ln>
            <a:noFill/>
          </a:ln>
        </p:spPr>
      </p:pic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9.tif"/><Relationship Id="rId2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0.tif"/><Relationship Id="rId2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CustomShape 1"/>
          <p:cNvSpPr/>
          <p:nvPr/>
        </p:nvSpPr>
        <p:spPr>
          <a:xfrm>
            <a:off x="1751040" y="1300680"/>
            <a:ext cx="8689320" cy="2508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en-US" sz="7200" spc="-1" strike="noStrike" cap="all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ell MT"/>
                <a:ea typeface="Bell MT"/>
              </a:rPr>
              <a:t>Life+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7" name="CustomShape 2"/>
          <p:cNvSpPr/>
          <p:nvPr/>
        </p:nvSpPr>
        <p:spPr>
          <a:xfrm>
            <a:off x="3749040" y="4206240"/>
            <a:ext cx="8689320" cy="1370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r>
              <a:rPr b="0" lang="en-US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Isra, Mai, Helin, Emil og Marius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CustomShape 1"/>
          <p:cNvSpPr/>
          <p:nvPr/>
        </p:nvSpPr>
        <p:spPr>
          <a:xfrm>
            <a:off x="913680" y="618480"/>
            <a:ext cx="10363680" cy="1595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r>
              <a:rPr b="0" lang="en-US" sz="3600" spc="-1" strike="noStrike" cap="all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Tema og målgruppe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9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9" name="CustomShape 2"/>
          <p:cNvSpPr/>
          <p:nvPr/>
        </p:nvSpPr>
        <p:spPr>
          <a:xfrm>
            <a:off x="913680" y="2367000"/>
            <a:ext cx="10362960" cy="3423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228600" indent="-227880">
              <a:lnSpc>
                <a:spcPct val="12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 cap="all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Barn mellom 8-9 år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880">
              <a:lnSpc>
                <a:spcPct val="12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 cap="all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Læring på barneskolen 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880">
              <a:lnSpc>
                <a:spcPct val="12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 cap="all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Hvordan kan vi gjøre det lettere/morsommere å lære vanskelige temaer i 3. Klasse?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CustomShape 1"/>
          <p:cNvSpPr/>
          <p:nvPr/>
        </p:nvSpPr>
        <p:spPr>
          <a:xfrm>
            <a:off x="913680" y="618480"/>
            <a:ext cx="10363680" cy="1595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90000"/>
              </a:lnSpc>
            </a:pPr>
            <a:r>
              <a:rPr b="0" lang="en-US" sz="3600" spc="-1" strike="noStrike" cap="all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Undersøkelsesmetoder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1" name="CustomShape 2"/>
          <p:cNvSpPr/>
          <p:nvPr/>
        </p:nvSpPr>
        <p:spPr>
          <a:xfrm>
            <a:off x="913680" y="2367000"/>
            <a:ext cx="10362960" cy="3423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228600" indent="-227880">
              <a:lnSpc>
                <a:spcPct val="12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 cap="all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Observasjon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3640">
              <a:lnSpc>
                <a:spcPct val="100000"/>
              </a:lnSpc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en-US" sz="2000" spc="-1" strike="noStrike" cap="all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Gode observasjoner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880">
              <a:lnSpc>
                <a:spcPct val="12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 cap="all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Intervju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3640">
              <a:lnSpc>
                <a:spcPct val="100000"/>
              </a:lnSpc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en-US" sz="2000" spc="-1" strike="noStrike" cap="all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Bråkete omgivelser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880">
              <a:lnSpc>
                <a:spcPct val="12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 cap="all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Analyse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3640">
              <a:lnSpc>
                <a:spcPct val="100000"/>
              </a:lnSpc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en-US" sz="2000" spc="-1" strike="noStrike" cap="all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Transkribering av intervju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3640">
              <a:lnSpc>
                <a:spcPct val="100000"/>
              </a:lnSpc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en-US" sz="2000" spc="-1" strike="noStrike" cap="all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Affinity diagram 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/>
          <p:cNvSpPr/>
          <p:nvPr/>
        </p:nvSpPr>
        <p:spPr>
          <a:xfrm>
            <a:off x="913680" y="618480"/>
            <a:ext cx="10363680" cy="1595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90000"/>
              </a:lnSpc>
            </a:pPr>
            <a:r>
              <a:rPr b="0" lang="en-US" sz="3600" spc="-1" strike="noStrike" cap="all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Videre undersøkelser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3" name="CustomShape 2"/>
          <p:cNvSpPr/>
          <p:nvPr/>
        </p:nvSpPr>
        <p:spPr>
          <a:xfrm>
            <a:off x="913680" y="2367000"/>
            <a:ext cx="10362960" cy="3423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228600" indent="-227880">
              <a:lnSpc>
                <a:spcPct val="12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 cap="all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Færre personer tilstede på skolen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880">
              <a:lnSpc>
                <a:spcPct val="12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 cap="all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Bli flinkere til å engasjere barna under intervjuene 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880">
              <a:lnSpc>
                <a:spcPct val="12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 cap="all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Intervjue barna på et annet sted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2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CustomShape 1"/>
          <p:cNvSpPr/>
          <p:nvPr/>
        </p:nvSpPr>
        <p:spPr>
          <a:xfrm>
            <a:off x="913680" y="618480"/>
            <a:ext cx="10363680" cy="1595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90000"/>
              </a:lnSpc>
            </a:pPr>
            <a:r>
              <a:rPr b="0" lang="en-US" sz="3600" spc="-1" strike="noStrike" cap="all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Idéer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5" name="CustomShape 2"/>
          <p:cNvSpPr/>
          <p:nvPr/>
        </p:nvSpPr>
        <p:spPr>
          <a:xfrm>
            <a:off x="913680" y="2367000"/>
            <a:ext cx="10362960" cy="3423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228600" indent="-227880">
              <a:lnSpc>
                <a:spcPct val="12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 cap="all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Idé.1: Regneboks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880">
              <a:lnSpc>
                <a:spcPct val="12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 cap="all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</a:rPr>
              <a:t>Idé.2: True or false’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9" dur="indefinite" restart="never" nodeType="tmRoot">
          <p:childTnLst>
            <p:seq>
              <p:cTn id="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913680" y="618480"/>
            <a:ext cx="10363680" cy="1595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87" name="Plassholder for innhold 6" descr=""/>
          <p:cNvPicPr/>
          <p:nvPr/>
        </p:nvPicPr>
        <p:blipFill>
          <a:blip r:embed="rId1"/>
          <a:stretch/>
        </p:blipFill>
        <p:spPr>
          <a:xfrm>
            <a:off x="0" y="8640"/>
            <a:ext cx="12191400" cy="68677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1" dur="indefinite" restart="never" nodeType="tmRoot">
          <p:childTnLst>
            <p:seq>
              <p:cTn id="1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CustomShape 1"/>
          <p:cNvSpPr/>
          <p:nvPr/>
        </p:nvSpPr>
        <p:spPr>
          <a:xfrm>
            <a:off x="913680" y="618480"/>
            <a:ext cx="10363680" cy="1595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89" name="Plassholder for innhold 4" descr=""/>
          <p:cNvPicPr/>
          <p:nvPr/>
        </p:nvPicPr>
        <p:blipFill>
          <a:blip r:embed="rId1"/>
          <a:stretch/>
        </p:blipFill>
        <p:spPr>
          <a:xfrm>
            <a:off x="0" y="0"/>
            <a:ext cx="12191400" cy="68572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3" dur="indefinite" restart="never" nodeType="tmRoot">
          <p:childTnLst>
            <p:seq>
              <p:cTn id="1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183</TotalTime>
  <Application>LibreOffice/5.1.6.2$Linux_X86_64 LibreOffice_project/10m0$Build-2</Application>
  <Words>52</Words>
  <Paragraphs>13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2017-03-07T11:14:21Z</dcterms:created>
  <dc:creator>Microsoft Office-bruker</dc:creator>
  <dc:description/>
  <dc:language>en-US</dc:language>
  <cp:lastModifiedBy/>
  <dcterms:modified xsi:type="dcterms:W3CDTF">2017-03-08T17:25:57Z</dcterms:modified>
  <cp:revision>15</cp:revision>
  <dc:subject/>
  <dc:title>Life+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15.0025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Widescreen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7</vt:i4>
  </property>
</Properties>
</file>