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24" r:id="rId1"/>
  </p:sldMasterIdLst>
  <p:notesMasterIdLst>
    <p:notesMasterId r:id="rId16"/>
  </p:notesMasterIdLst>
  <p:sldIdLst>
    <p:sldId id="256" r:id="rId2"/>
    <p:sldId id="257" r:id="rId3"/>
    <p:sldId id="265" r:id="rId4"/>
    <p:sldId id="268" r:id="rId5"/>
    <p:sldId id="269" r:id="rId6"/>
    <p:sldId id="262" r:id="rId7"/>
    <p:sldId id="270" r:id="rId8"/>
    <p:sldId id="266" r:id="rId9"/>
    <p:sldId id="271" r:id="rId10"/>
    <p:sldId id="267" r:id="rId11"/>
    <p:sldId id="259" r:id="rId12"/>
    <p:sldId id="263" r:id="rId13"/>
    <p:sldId id="264" r:id="rId14"/>
    <p:sldId id="261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39"/>
    <p:restoredTop sz="84946"/>
  </p:normalViewPr>
  <p:slideViewPr>
    <p:cSldViewPr snapToGrid="0" snapToObjects="1">
      <p:cViewPr>
        <p:scale>
          <a:sx n="101" d="100"/>
          <a:sy n="101" d="100"/>
        </p:scale>
        <p:origin x="1568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248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4/17/16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38453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10641844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810796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53635930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34057392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0756999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6228588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12994777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 smtClean="0"/>
              <a:t>Dra bildet til plassholderen eller klikk ikonet for å legge 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76185572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3847241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2304372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b"/>
              <a:t>‹#›</a:t>
            </a:fld>
            <a:endParaRPr lang="nb"/>
          </a:p>
        </p:txBody>
      </p:sp>
    </p:spTree>
    <p:extLst>
      <p:ext uri="{BB962C8B-B14F-4D97-AF65-F5344CB8AC3E}">
        <p14:creationId xmlns:p14="http://schemas.microsoft.com/office/powerpoint/2010/main" val="1264448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b">
                <a:solidFill>
                  <a:schemeClr val="lt1"/>
                </a:solidFill>
              </a:rPr>
              <a:t>‹#›</a:t>
            </a:fld>
            <a:endParaRPr lang="nb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1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4/17/16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b" sz="1000" smtClean="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n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41978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Veiviserne</a:t>
            </a:r>
            <a:endParaRPr lang="nb-NO" dirty="0"/>
          </a:p>
        </p:txBody>
      </p:sp>
      <p:sp>
        <p:nvSpPr>
          <p:cNvPr id="57" name="Shape 57"/>
          <p:cNvSpPr txBox="1">
            <a:spLocks noGrp="1"/>
          </p:cNvSpPr>
          <p:nvPr>
            <p:ph type="subTitle" idx="1"/>
          </p:nvPr>
        </p:nvSpPr>
        <p:spPr>
          <a:xfrm>
            <a:off x="946404" y="4437300"/>
            <a:ext cx="8197596" cy="706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Sonja, Therese, Bernt, Ole-Fredrik og Sigurd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b" dirty="0"/>
              <a:t>Hva vi har gjort til </a:t>
            </a:r>
            <a:r>
              <a:rPr lang="nb" dirty="0" smtClean="0"/>
              <a:t>nå</a:t>
            </a:r>
            <a:r>
              <a:rPr lang="nb-NO" dirty="0" smtClean="0"/>
              <a:t> (I)</a:t>
            </a:r>
            <a:endParaRPr lang="nb" dirty="0"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691266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Valgt tema – Miljø, resirkulering og kildesortering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Innledende intervjuer med unge voksne, domeneekspert påpekte at disse var dårlige til å kildesortere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Begynte fokus på panting, noe vi fant ut av fungerer godt i hjemmet, men ikke like godt ute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Snevret oss mer inn på VGS da vi så på dette som et bra sted å samle inn data og prøve ut prosjektet vårt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Tok kontakt med 27 videregående skoler, først per e-post og deretter samtale. Vi møtte også personlig opp, men fikk kontant nei på alle forespørsler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endParaRPr lang="nb-NO" sz="1600" dirty="0" smtClean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vi har gjort til nå (II)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11700" y="1228675"/>
            <a:ext cx="6680115" cy="3340200"/>
          </a:xfrm>
        </p:spPr>
        <p:txBody>
          <a:bodyPr>
            <a:norm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Vi måtte nå tenke litt annerledes, fokusere på bybilde</a:t>
            </a:r>
            <a:r>
              <a:rPr lang="nb-NO" sz="16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og unge folk på farten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Vi hadde allerede samlet inn data om panting, og så at folk pantet fordi de fikk et </a:t>
            </a: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incentiv </a:t>
            </a: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til å pante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Samlet inn mer data fra folk på Karl Johan – Det er for få steder å pante, og det er ikke appellerende nok å pante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Folk kaster pant i søpla når de er utendørs – hvordan kan vi løse dette?</a:t>
            </a:r>
          </a:p>
        </p:txBody>
      </p:sp>
    </p:spTree>
    <p:extLst>
      <p:ext uri="{BB962C8B-B14F-4D97-AF65-F5344CB8AC3E}">
        <p14:creationId xmlns:p14="http://schemas.microsoft.com/office/powerpoint/2010/main" val="13515388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 problemstilling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97500" y="1292175"/>
            <a:ext cx="6713568" cy="3340200"/>
          </a:xfrm>
        </p:spPr>
        <p:txBody>
          <a:bodyPr/>
          <a:lstStyle/>
          <a:p>
            <a:pPr algn="ctr"/>
            <a:endParaRPr lang="nb-NO" sz="2800" dirty="0">
              <a:latin typeface="+mj-lt"/>
              <a:ea typeface="Calibri" charset="0"/>
              <a:cs typeface="Calibri" charset="0"/>
            </a:endParaRPr>
          </a:p>
          <a:p>
            <a:pPr marL="0" indent="0" algn="ctr">
              <a:buNone/>
            </a:pPr>
            <a:r>
              <a:rPr lang="nb-NO" sz="2800" dirty="0" smtClean="0">
                <a:latin typeface="+mj-lt"/>
                <a:ea typeface="Calibri" charset="0"/>
                <a:cs typeface="Calibri" charset="0"/>
              </a:rPr>
              <a:t>Hvordan </a:t>
            </a:r>
            <a:r>
              <a:rPr lang="nb-NO" sz="2800" dirty="0">
                <a:latin typeface="+mj-lt"/>
                <a:ea typeface="Calibri" charset="0"/>
                <a:cs typeface="Calibri" charset="0"/>
              </a:rPr>
              <a:t>kan </a:t>
            </a:r>
            <a:r>
              <a:rPr lang="nb-NO" sz="2800" dirty="0" err="1">
                <a:latin typeface="+mj-lt"/>
                <a:ea typeface="Calibri" charset="0"/>
                <a:cs typeface="Calibri" charset="0"/>
              </a:rPr>
              <a:t>Arduino</a:t>
            </a:r>
            <a:r>
              <a:rPr lang="nb-NO" sz="2800" dirty="0">
                <a:latin typeface="+mj-lt"/>
                <a:ea typeface="Calibri" charset="0"/>
                <a:cs typeface="Calibri" charset="0"/>
              </a:rPr>
              <a:t> bidra til at </a:t>
            </a:r>
            <a:r>
              <a:rPr lang="nb-NO" sz="2800" dirty="0" smtClean="0">
                <a:latin typeface="+mj-lt"/>
                <a:ea typeface="Calibri" charset="0"/>
                <a:cs typeface="Calibri" charset="0"/>
              </a:rPr>
              <a:t>unge voksne </a:t>
            </a:r>
            <a:r>
              <a:rPr lang="nb-NO" sz="2800" dirty="0">
                <a:latin typeface="+mj-lt"/>
                <a:ea typeface="Calibri" charset="0"/>
                <a:cs typeface="Calibri" charset="0"/>
              </a:rPr>
              <a:t>panter i bybildet, og føler at de får noe igjen for å gjøre det</a:t>
            </a:r>
            <a:r>
              <a:rPr lang="nb-NO" sz="2800" dirty="0" smtClean="0">
                <a:latin typeface="+mj-lt"/>
                <a:ea typeface="Calibri" charset="0"/>
                <a:cs typeface="Calibri" charset="0"/>
              </a:rPr>
              <a:t>?</a:t>
            </a:r>
            <a:endParaRPr lang="nb-NO" sz="2800" dirty="0">
              <a:latin typeface="+mj-lt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351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0"/>
            <a:ext cx="628678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202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Prototype 1 (Veldedighet)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11701" y="1228675"/>
            <a:ext cx="6713568" cy="3340200"/>
          </a:xfrm>
        </p:spPr>
        <p:txBody>
          <a:bodyPr>
            <a:normAutofit/>
          </a:bodyPr>
          <a:lstStyle/>
          <a:p>
            <a:r>
              <a:rPr lang="nb-NO" sz="1600" dirty="0" smtClean="0"/>
              <a:t>Brukeren panter en flaske, for så å velge hvilken veldedig organisasjon han vil gi pengene til</a:t>
            </a:r>
          </a:p>
          <a:p>
            <a:r>
              <a:rPr lang="nb-NO" sz="1600" dirty="0" smtClean="0"/>
              <a:t>I intervju spesifiserte en bruker at han ønsket en slik funksjon</a:t>
            </a:r>
          </a:p>
          <a:p>
            <a:r>
              <a:rPr lang="nb-NO" sz="1600" dirty="0" smtClean="0"/>
              <a:t>Prototypen undersøker </a:t>
            </a:r>
            <a:r>
              <a:rPr lang="nb-NO" sz="1600" dirty="0" err="1" smtClean="0"/>
              <a:t>look</a:t>
            </a:r>
            <a:r>
              <a:rPr lang="nb-NO" sz="1600" dirty="0" smtClean="0"/>
              <a:t> &amp; </a:t>
            </a:r>
            <a:r>
              <a:rPr lang="nb-NO" sz="1600" dirty="0" err="1" smtClean="0"/>
              <a:t>feel</a:t>
            </a:r>
            <a:r>
              <a:rPr lang="nb-NO" sz="1600" dirty="0"/>
              <a:t> </a:t>
            </a:r>
            <a:r>
              <a:rPr lang="nb-NO" sz="1600" dirty="0" smtClean="0"/>
              <a:t>og rolle</a:t>
            </a:r>
          </a:p>
          <a:p>
            <a:endParaRPr lang="nb-NO" sz="16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723" y="2319455"/>
            <a:ext cx="3097391" cy="253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461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0"/>
            <a:ext cx="31659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008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Prototype 2 (Pantebasket)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11700" y="1228675"/>
            <a:ext cx="6680115" cy="3340200"/>
          </a:xfrm>
        </p:spPr>
        <p:txBody>
          <a:bodyPr>
            <a:normAutofit/>
          </a:bodyPr>
          <a:lstStyle/>
          <a:p>
            <a:r>
              <a:rPr lang="nb-NO" sz="1600" dirty="0" smtClean="0"/>
              <a:t>Dette er en boks inspirert av basket, for å gi brukeren incentiv til å pante i offentligheten</a:t>
            </a:r>
          </a:p>
          <a:p>
            <a:r>
              <a:rPr lang="nb-NO" sz="1600" dirty="0" smtClean="0"/>
              <a:t>En trykkplate som ser om brukeren står på riktig sted eller ikke</a:t>
            </a:r>
          </a:p>
          <a:p>
            <a:r>
              <a:rPr lang="nb-NO" sz="1600" dirty="0"/>
              <a:t>Prototypen undersøker </a:t>
            </a:r>
            <a:r>
              <a:rPr lang="nb-NO" sz="1600" dirty="0" err="1"/>
              <a:t>look</a:t>
            </a:r>
            <a:r>
              <a:rPr lang="nb-NO" sz="1600" dirty="0"/>
              <a:t> &amp; </a:t>
            </a:r>
            <a:r>
              <a:rPr lang="nb-NO" sz="1600" dirty="0" err="1"/>
              <a:t>feel</a:t>
            </a:r>
            <a:r>
              <a:rPr lang="nb-NO" sz="1600" dirty="0"/>
              <a:t> og rolle</a:t>
            </a:r>
          </a:p>
          <a:p>
            <a:endParaRPr lang="nb-NO" sz="16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541" y="1561171"/>
            <a:ext cx="2009451" cy="326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7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00" y="0"/>
            <a:ext cx="39745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089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Prototype 3 (</a:t>
            </a:r>
            <a:r>
              <a:rPr lang="nb-NO" dirty="0" err="1" smtClean="0"/>
              <a:t>Snapchat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11700" y="1228675"/>
            <a:ext cx="8152076" cy="3340200"/>
          </a:xfrm>
        </p:spPr>
        <p:txBody>
          <a:bodyPr>
            <a:normAutofit/>
          </a:bodyPr>
          <a:lstStyle/>
          <a:p>
            <a:r>
              <a:rPr lang="nb-NO" sz="1600" dirty="0" smtClean="0"/>
              <a:t>Brukeren kan pante en flaske og deretter poste noe til en felles story, kun for personene som bruker panteautomaten</a:t>
            </a:r>
          </a:p>
          <a:p>
            <a:r>
              <a:rPr lang="nb-NO" sz="1600" dirty="0" smtClean="0"/>
              <a:t> Vi installerer en telefon i automaten som tar bilde av brukeren når han har satt en flaske inn</a:t>
            </a:r>
          </a:p>
          <a:p>
            <a:r>
              <a:rPr lang="nb-NO" sz="1600" dirty="0"/>
              <a:t>Prototypen undersøker </a:t>
            </a:r>
            <a:r>
              <a:rPr lang="nb-NO" sz="1600" dirty="0" err="1"/>
              <a:t>look</a:t>
            </a:r>
            <a:r>
              <a:rPr lang="nb-NO" sz="1600" dirty="0"/>
              <a:t> &amp; </a:t>
            </a:r>
            <a:r>
              <a:rPr lang="nb-NO" sz="1600" dirty="0" err="1"/>
              <a:t>feel</a:t>
            </a:r>
            <a:r>
              <a:rPr lang="nb-NO" sz="1600" dirty="0"/>
              <a:t> og rolle</a:t>
            </a:r>
          </a:p>
          <a:p>
            <a:endParaRPr lang="nb-NO" sz="16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070" y="2190704"/>
            <a:ext cx="2281706" cy="295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92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b-NO" dirty="0" smtClean="0"/>
              <a:t>Løse tekniske utfordringer</a:t>
            </a:r>
            <a:endParaRPr lang="nb" dirty="0"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129773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indent="-285750"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Vi får ikke vite hvilken type flaske det legges oppi noen av våre prototyper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Bruke lyssensor eller bevegelsessensor for å sjekke når det kommer en flaske nedi boksen – her bruker </a:t>
            </a:r>
            <a:r>
              <a:rPr lang="nb-NO" sz="1600" dirty="0" err="1" smtClean="0">
                <a:latin typeface="Calibri"/>
                <a:ea typeface="Calibri"/>
                <a:cs typeface="Calibri"/>
                <a:sym typeface="Calibri"/>
              </a:rPr>
              <a:t>Arduino</a:t>
            </a:r>
            <a:endParaRPr lang="nb-NO" sz="1600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Skaffe en stor nok bøtte eller søppeldunk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Prototype 1 – </a:t>
            </a:r>
            <a:r>
              <a:rPr lang="nb-NO" sz="1600" dirty="0" err="1" smtClean="0">
                <a:latin typeface="Calibri"/>
                <a:ea typeface="Calibri"/>
                <a:cs typeface="Calibri"/>
                <a:sym typeface="Calibri"/>
              </a:rPr>
              <a:t>Mapping</a:t>
            </a: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 av knapper, lagre hvilken veldedighet brukeren velger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Prototype 2 – Gjør produktet ”lekende”, sjekke hvilket hull brukeren treffer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Prototype 3 – Bruke </a:t>
            </a:r>
            <a:r>
              <a:rPr lang="nb-NO" sz="1600" dirty="0" err="1"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nb-NO" sz="1600" dirty="0" err="1" smtClean="0">
                <a:latin typeface="Calibri"/>
                <a:ea typeface="Calibri"/>
                <a:cs typeface="Calibri"/>
                <a:sym typeface="Calibri"/>
              </a:rPr>
              <a:t>rduino</a:t>
            </a: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 for å ta en </a:t>
            </a:r>
            <a:r>
              <a:rPr lang="nb-NO" sz="1600" dirty="0" err="1" smtClean="0">
                <a:latin typeface="Calibri"/>
                <a:ea typeface="Calibri"/>
                <a:cs typeface="Calibri"/>
                <a:sym typeface="Calibri"/>
              </a:rPr>
              <a:t>snap</a:t>
            </a:r>
            <a:r>
              <a:rPr lang="nb-NO" sz="1600" dirty="0" smtClean="0">
                <a:latin typeface="Calibri"/>
                <a:ea typeface="Calibri"/>
                <a:cs typeface="Calibri"/>
                <a:sym typeface="Calibri"/>
              </a:rPr>
              <a:t> og publisere denne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endParaRPr lang="nb" sz="16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Evaluering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11700" y="1228675"/>
            <a:ext cx="8163227" cy="3340200"/>
          </a:xfrm>
        </p:spPr>
        <p:txBody>
          <a:bodyPr>
            <a:norm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Samle inn en gruppe mennesker og </a:t>
            </a:r>
            <a:r>
              <a:rPr lang="nb-NO" sz="1600" dirty="0" err="1" smtClean="0">
                <a:latin typeface="Calibri" charset="0"/>
                <a:ea typeface="Calibri" charset="0"/>
                <a:cs typeface="Calibri" charset="0"/>
              </a:rPr>
              <a:t>brainstorme</a:t>
            </a: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 / workshop rundt våre forslag til prototyper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Vi ser for oss å ta prototypen på en </a:t>
            </a:r>
            <a:r>
              <a:rPr lang="nb-NO" sz="1600" dirty="0" err="1" smtClean="0">
                <a:latin typeface="Calibri" charset="0"/>
                <a:ea typeface="Calibri" charset="0"/>
                <a:cs typeface="Calibri" charset="0"/>
              </a:rPr>
              <a:t>field</a:t>
            </a: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-test, hvor vi setter den i offentligheten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Vi intervjuer folk som går forbi om hva de synes om produktet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Hver gang noen bruker produktet tar vi et kort intervju hvor vi snakker om deres opplevelse av produktet</a:t>
            </a:r>
            <a:endParaRPr lang="nb-NO" sz="16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3726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Veien videre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11700" y="1184070"/>
            <a:ext cx="8152076" cy="334020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Workshop / brainstorming med brukere om våre prototyper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Evaluere ny data, enten gå videre til produsering av prototype eller tilbake til tegnebrettet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Teste ut prototypen i offentligheten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Evaluere prototypen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Ferdig prototype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 smtClean="0">
                <a:latin typeface="Calibri" charset="0"/>
                <a:ea typeface="Calibri" charset="0"/>
                <a:cs typeface="Calibri" charset="0"/>
              </a:rPr>
              <a:t>???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 err="1" smtClean="0">
                <a:latin typeface="Calibri" charset="0"/>
                <a:ea typeface="Calibri" charset="0"/>
                <a:cs typeface="Calibri" charset="0"/>
              </a:rPr>
              <a:t>profit</a:t>
            </a:r>
            <a:endParaRPr lang="nb-NO" sz="1600" dirty="0" smtClean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109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b" dirty="0">
                <a:solidFill>
                  <a:schemeClr val="tx1"/>
                </a:solidFill>
              </a:rPr>
              <a:t>Takk for oss!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0"/>
            <a:ext cx="2901693" cy="51435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sning">
  <a:themeElements>
    <a:clrScheme name="Visning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isning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87</TotalTime>
  <Words>542</Words>
  <Application>Microsoft Macintosh PowerPoint</Application>
  <PresentationFormat>Skjermfremvisning (16:9)</PresentationFormat>
  <Paragraphs>49</Paragraphs>
  <Slides>14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Source Code Pro</vt:lpstr>
      <vt:lpstr>Wingdings 2</vt:lpstr>
      <vt:lpstr>Visning</vt:lpstr>
      <vt:lpstr>Veiviserne</vt:lpstr>
      <vt:lpstr>Hva vi har gjort til nå (I)</vt:lpstr>
      <vt:lpstr>Hva vi har gjort til nå (II)</vt:lpstr>
      <vt:lpstr>Ny problemstilling</vt:lpstr>
      <vt:lpstr>PowerPoint-presentasjon</vt:lpstr>
      <vt:lpstr>Prototype 1 (Veldedighet)</vt:lpstr>
      <vt:lpstr>PowerPoint-presentasjon</vt:lpstr>
      <vt:lpstr>Prototype 2 (Pantebasket)</vt:lpstr>
      <vt:lpstr>PowerPoint-presentasjon</vt:lpstr>
      <vt:lpstr>Prototype 3 (Snapchat)</vt:lpstr>
      <vt:lpstr>Løse tekniske utfordringer</vt:lpstr>
      <vt:lpstr>Evaluering</vt:lpstr>
      <vt:lpstr>Veien videre</vt:lpstr>
      <vt:lpstr>Takk for oss!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cp:lastModifiedBy>Sigurd Rognhaugen</cp:lastModifiedBy>
  <cp:revision>13</cp:revision>
  <dcterms:modified xsi:type="dcterms:W3CDTF">2016-04-17T18:47:27Z</dcterms:modified>
</cp:coreProperties>
</file>