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5"/>
  </p:notesMasterIdLst>
  <p:handoutMasterIdLst>
    <p:handoutMasterId r:id="rId16"/>
  </p:handoutMasterIdLst>
  <p:sldIdLst>
    <p:sldId id="410" r:id="rId5"/>
    <p:sldId id="383" r:id="rId6"/>
    <p:sldId id="409" r:id="rId7"/>
    <p:sldId id="391" r:id="rId8"/>
    <p:sldId id="408" r:id="rId9"/>
    <p:sldId id="404" r:id="rId10"/>
    <p:sldId id="411" r:id="rId11"/>
    <p:sldId id="412" r:id="rId12"/>
    <p:sldId id="413" r:id="rId13"/>
    <p:sldId id="3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E4271-9BFC-4001-9055-C57434C5304D}" v="1" dt="2025-09-19T08:09:24.686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6327" autoAdjust="0"/>
  </p:normalViewPr>
  <p:slideViewPr>
    <p:cSldViewPr snapToGrid="0">
      <p:cViewPr varScale="1">
        <p:scale>
          <a:sx n="96" d="100"/>
          <a:sy n="96" d="100"/>
        </p:scale>
        <p:origin x="6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&amp; Learning </a:t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Iteration 1</a:t>
            </a:r>
          </a:p>
        </p:txBody>
      </p:sp>
      <p:pic>
        <p:nvPicPr>
          <p:cNvPr id="5" name="Content Placeholder 4" descr="A group of people looking at a digital brain&#10;&#10;AI-generated content may be incorrect.">
            <a:extLst>
              <a:ext uri="{FF2B5EF4-FFF2-40B4-BE49-F238E27FC236}">
                <a16:creationId xmlns:a16="http://schemas.microsoft.com/office/drawing/2014/main" id="{0FF4EBA6-AE4F-21D7-8B07-C567E5A7D121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892"/>
          <a:stretch>
            <a:fillRect/>
          </a:stretch>
        </p:blipFill>
        <p:spPr>
          <a:xfrm>
            <a:off x="594360" y="2676525"/>
            <a:ext cx="4490827" cy="3597470"/>
          </a:xfrm>
          <a:noFill/>
        </p:spPr>
      </p:pic>
      <p:pic>
        <p:nvPicPr>
          <p:cNvPr id="4" name="Picture 3" descr="Robot operating a machine">
            <a:extLst>
              <a:ext uri="{FF2B5EF4-FFF2-40B4-BE49-F238E27FC236}">
                <a16:creationId xmlns:a16="http://schemas.microsoft.com/office/drawing/2014/main" id="{266A13E4-BF49-8384-63D7-BA6D2608C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5" r="1735" b="-1"/>
          <a:stretch>
            <a:fillRect/>
          </a:stretch>
        </p:blipFill>
        <p:spPr>
          <a:xfrm>
            <a:off x="5881898" y="2676525"/>
            <a:ext cx="4490827" cy="3597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 members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Ragnhild 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Master: Informatics - Programming and Systems Architecture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Somayeh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Master: Informatics - Programming and Systems Architecture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Nora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Master: Informatics - Language Technology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Abdirahman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Master: Informatics - Programming and Systems Architecture 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8" y="209451"/>
            <a:ext cx="6787747" cy="1593507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Exploring student use of generative AI in academic work</a:t>
            </a:r>
            <a:br>
              <a:rPr lang="en-US" sz="3700" dirty="0"/>
            </a:br>
            <a:endParaRPr lang="en-US" sz="3700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7" r="2" b="22209"/>
          <a:stretch>
            <a:fillRect/>
          </a:stretch>
        </p:blipFill>
        <p:spPr>
          <a:xfrm>
            <a:off x="594359" y="2281918"/>
            <a:ext cx="6787747" cy="3708517"/>
          </a:xfrm>
          <a:noFill/>
        </p:spPr>
      </p:pic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generative AI tools (ChatGPT, Gemini, etc.) in student assignments.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Benefits: creativity, saving time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Challenges: plagiarism, trust, overreliance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User Group &amp;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 group: University students.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case: Working on assignments to be delivered.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both experiences and reflections.</a:t>
            </a:r>
          </a:p>
          <a:p>
            <a:endParaRPr lang="en-US" dirty="0"/>
          </a:p>
        </p:txBody>
      </p:sp>
      <p:pic>
        <p:nvPicPr>
          <p:cNvPr id="6" name="Content Placeholder 5" descr="A group of people sitting on books&#10;&#10;AI-generated content may be incorrect.">
            <a:extLst>
              <a:ext uri="{FF2B5EF4-FFF2-40B4-BE49-F238E27FC236}">
                <a16:creationId xmlns:a16="http://schemas.microsoft.com/office/drawing/2014/main" id="{9A4507AD-8336-DED8-1629-FA66CCA5796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621" y="2676525"/>
            <a:ext cx="4111171" cy="3597275"/>
          </a:xfr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5746750" cy="3597470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How do students use generative AI in academic assignments?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What are the benefits and challenges?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How does AI affect students’ perception of learning and authorship?</a:t>
            </a:r>
          </a:p>
          <a:p>
            <a:pPr lvl="1"/>
            <a:endParaRPr lang="en-US" dirty="0"/>
          </a:p>
        </p:txBody>
      </p:sp>
      <p:pic>
        <p:nvPicPr>
          <p:cNvPr id="6" name="Content Placeholder 5" descr="Cartoon people standing on ladders and looking at a large question mark">
            <a:extLst>
              <a:ext uri="{FF2B5EF4-FFF2-40B4-BE49-F238E27FC236}">
                <a16:creationId xmlns:a16="http://schemas.microsoft.com/office/drawing/2014/main" id="{28818E40-8CB4-0251-FECE-16CAE7098FE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977230"/>
            <a:ext cx="3946525" cy="2995864"/>
          </a:xfrm>
        </p:spPr>
      </p:pic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7260-BA4F-4F04-7F4C-A739C993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A0A76-1363-A2AD-8854-2F53E315CF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 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Interviews: semi-structured, open-ended questions.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Double Diamond framework: discover → define → develop → deliver.</a:t>
            </a:r>
          </a:p>
          <a:p>
            <a:endParaRPr lang="en-US" dirty="0"/>
          </a:p>
        </p:txBody>
      </p:sp>
      <p:pic>
        <p:nvPicPr>
          <p:cNvPr id="6" name="Content Placeholder 5" descr="A diagram of a diagram of different types of objects&#10;&#10;AI-generated content may be incorrect.">
            <a:extLst>
              <a:ext uri="{FF2B5EF4-FFF2-40B4-BE49-F238E27FC236}">
                <a16:creationId xmlns:a16="http://schemas.microsoft.com/office/drawing/2014/main" id="{07DEC808-D6FD-D1EC-D5BA-61E112A44E5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16" y="2260600"/>
            <a:ext cx="5252109" cy="3346369"/>
          </a:xfrm>
        </p:spPr>
      </p:pic>
    </p:spTree>
    <p:extLst>
      <p:ext uri="{BB962C8B-B14F-4D97-AF65-F5344CB8AC3E}">
        <p14:creationId xmlns:p14="http://schemas.microsoft.com/office/powerpoint/2010/main" val="2611747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A5ED0-79C2-E3F9-1B79-CA7307DB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Use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F85F-6352-5852-3512-CE3094E5F8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0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far: no AI tools used.</a:t>
            </a:r>
          </a:p>
          <a:p>
            <a:r>
              <a:rPr lang="en-US" sz="40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Possible later: </a:t>
            </a:r>
            <a:r>
              <a:rPr lang="en-US" sz="4000" b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US" sz="40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GPT to structure interview findings.</a:t>
            </a:r>
          </a:p>
          <a:p>
            <a:r>
              <a:rPr lang="en-US" sz="40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Important: anonymity and data protection.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67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8AC3-31B6-CF94-4DF0-52BF93FD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D4FB5-FA6C-D831-4F1D-C0858B4B25A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Goal: Understand how AI shapes student learning practices.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steps: Conduct interviews and analyze findings.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Closing question: How would you use AI in your own academic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52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 anchor="b">
            <a:normAutofit/>
          </a:bodyPr>
          <a:lstStyle/>
          <a:p>
            <a:r>
              <a:rPr lang="en-US" dirty="0"/>
              <a:t>Thank you</a:t>
            </a:r>
          </a:p>
        </p:txBody>
      </p:sp>
      <p:pic>
        <p:nvPicPr>
          <p:cNvPr id="8" name="Content Placeholder 7" descr="Cartoon bee with megaphone">
            <a:extLst>
              <a:ext uri="{FF2B5EF4-FFF2-40B4-BE49-F238E27FC236}">
                <a16:creationId xmlns:a16="http://schemas.microsoft.com/office/drawing/2014/main" id="{C059786F-47ED-A4D8-EF12-9916C2A86C7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5" y="1220417"/>
            <a:ext cx="2825115" cy="2726235"/>
          </a:xfr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44C511-3DFC-99FA-3C28-26DF4EE57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934" y="1147775"/>
            <a:ext cx="7926705" cy="2871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67BD69BF0A06C4BBC3018F194835E4A" ma:contentTypeVersion="4" ma:contentTypeDescription="Opprett et nytt dokument." ma:contentTypeScope="" ma:versionID="cc32178c1d8e270456437c03b6d847e2">
  <xsd:schema xmlns:xsd="http://www.w3.org/2001/XMLSchema" xmlns:xs="http://www.w3.org/2001/XMLSchema" xmlns:p="http://schemas.microsoft.com/office/2006/metadata/properties" xmlns:ns3="25b7a6d3-9f85-4887-838a-ff556d801cb0" targetNamespace="http://schemas.microsoft.com/office/2006/metadata/properties" ma:root="true" ma:fieldsID="5d1f451ca3a5870dc3884cd03cb08c96" ns3:_="">
    <xsd:import namespace="25b7a6d3-9f85-4887-838a-ff556d801cb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b7a6d3-9f85-4887-838a-ff556d801cb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CA8CA6-489C-4B50-BF55-EE9729C577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b7a6d3-9f85-4887-838a-ff556d801c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25b7a6d3-9f85-4887-838a-ff556d801cb0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{7CCCFB2A-ECBB-4316-BEF6-E05B02A72139}TFd3b75063-ff25-434d-b12c-efeaf07d16c3292f62b5_win32-75a75c970d8e</Template>
  <TotalTime>123</TotalTime>
  <Words>245</Words>
  <Application>Microsoft Office PowerPoint</Application>
  <PresentationFormat>Widescreen</PresentationFormat>
  <Paragraphs>40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Franklin Gothic Book</vt:lpstr>
      <vt:lpstr>Franklin Gothic Demi</vt:lpstr>
      <vt:lpstr>Custom</vt:lpstr>
      <vt:lpstr>AI &amp; Learning  Iteration 1</vt:lpstr>
      <vt:lpstr>Group members</vt:lpstr>
      <vt:lpstr>Exploring student use of generative AI in academic work </vt:lpstr>
      <vt:lpstr>Topic</vt:lpstr>
      <vt:lpstr>User Group &amp; Context</vt:lpstr>
      <vt:lpstr>Research Questions</vt:lpstr>
      <vt:lpstr>Methods</vt:lpstr>
      <vt:lpstr>Our Use of AI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Somayeh Fattahi</dc:creator>
  <cp:lastModifiedBy>Somayeh Fattahi</cp:lastModifiedBy>
  <cp:revision>2</cp:revision>
  <dcterms:created xsi:type="dcterms:W3CDTF">2025-09-15T20:11:17Z</dcterms:created>
  <dcterms:modified xsi:type="dcterms:W3CDTF">2025-09-19T08:09:24Z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0x010100767BD69BF0A06C4BBC3018F194835E4A</vt:lpwstr>
  </property>
</Properties>
</file>