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260" r:id="rId5"/>
    <p:sldId id="282" r:id="rId6"/>
    <p:sldId id="288" r:id="rId7"/>
    <p:sldId id="259" r:id="rId8"/>
    <p:sldId id="261" r:id="rId9"/>
    <p:sldId id="287" r:id="rId10"/>
    <p:sldId id="262" r:id="rId11"/>
    <p:sldId id="263" r:id="rId12"/>
    <p:sldId id="264" r:id="rId13"/>
    <p:sldId id="289" r:id="rId14"/>
    <p:sldId id="267" r:id="rId15"/>
    <p:sldId id="265" r:id="rId16"/>
    <p:sldId id="269" r:id="rId17"/>
    <p:sldId id="268" r:id="rId18"/>
    <p:sldId id="294" r:id="rId19"/>
    <p:sldId id="293" r:id="rId20"/>
    <p:sldId id="271" r:id="rId21"/>
    <p:sldId id="292" r:id="rId22"/>
    <p:sldId id="272" r:id="rId23"/>
    <p:sldId id="266" r:id="rId24"/>
    <p:sldId id="273" r:id="rId25"/>
    <p:sldId id="270" r:id="rId26"/>
    <p:sldId id="274" r:id="rId27"/>
    <p:sldId id="275" r:id="rId28"/>
    <p:sldId id="276" r:id="rId29"/>
    <p:sldId id="277" r:id="rId30"/>
    <p:sldId id="290" r:id="rId31"/>
    <p:sldId id="278" r:id="rId32"/>
    <p:sldId id="279" r:id="rId33"/>
    <p:sldId id="295" r:id="rId34"/>
    <p:sldId id="280" r:id="rId35"/>
    <p:sldId id="281" r:id="rId36"/>
    <p:sldId id="284" r:id="rId37"/>
    <p:sldId id="283" r:id="rId38"/>
    <p:sldId id="285" r:id="rId39"/>
    <p:sldId id="291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/>
    <p:restoredTop sz="94507"/>
  </p:normalViewPr>
  <p:slideViewPr>
    <p:cSldViewPr>
      <p:cViewPr varScale="1">
        <p:scale>
          <a:sx n="100" d="100"/>
          <a:sy n="100" d="100"/>
        </p:scale>
        <p:origin x="88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AD1D865-75C4-1B45-9FF8-213874A25E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4BE6B9E-4165-A441-B4F3-4F9542A410C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3FDB50D7-2CCD-2A4F-AD6C-1E17F61BAB7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F2F9B24-100E-904D-9734-32CA498449A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B44688C1-4FA4-A344-8037-4BD263B81E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6290D60-1B10-6C45-9A1D-430F8A9C2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E106274-E886-DE4F-AF52-B56951163C37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ladsholder til diasbillede 1">
            <a:extLst>
              <a:ext uri="{FF2B5EF4-FFF2-40B4-BE49-F238E27FC236}">
                <a16:creationId xmlns:a16="http://schemas.microsoft.com/office/drawing/2014/main" id="{49DE571F-1D2A-E240-A633-A5E2EBB9D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Pladsholder til noter 2">
            <a:extLst>
              <a:ext uri="{FF2B5EF4-FFF2-40B4-BE49-F238E27FC236}">
                <a16:creationId xmlns:a16="http://schemas.microsoft.com/office/drawing/2014/main" id="{82C9CDC0-A7EB-C842-A77D-29AEEB9F7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15363" name="Pladsholder til diasnummer 3">
            <a:extLst>
              <a:ext uri="{FF2B5EF4-FFF2-40B4-BE49-F238E27FC236}">
                <a16:creationId xmlns:a16="http://schemas.microsoft.com/office/drawing/2014/main" id="{1B4863CA-12D3-D74C-B9CD-448F9CD7A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B8FDFCA-60CA-2B44-AF45-C6315FF4AE6B}" type="slidenum">
              <a:rPr lang="en-US" altLang="nb-NO" sz="1200"/>
              <a:pPr/>
              <a:t>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Pladsholder til diasbillede 1">
            <a:extLst>
              <a:ext uri="{FF2B5EF4-FFF2-40B4-BE49-F238E27FC236}">
                <a16:creationId xmlns:a16="http://schemas.microsoft.com/office/drawing/2014/main" id="{F7342751-305A-D943-8C01-4549E6D4ED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Pladsholder til noter 2">
            <a:extLst>
              <a:ext uri="{FF2B5EF4-FFF2-40B4-BE49-F238E27FC236}">
                <a16:creationId xmlns:a16="http://schemas.microsoft.com/office/drawing/2014/main" id="{958EFFF5-037B-3E4A-A08B-112561B4F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17411" name="Pladsholder til diasnummer 3">
            <a:extLst>
              <a:ext uri="{FF2B5EF4-FFF2-40B4-BE49-F238E27FC236}">
                <a16:creationId xmlns:a16="http://schemas.microsoft.com/office/drawing/2014/main" id="{3AA77F31-1A56-4548-A5E3-27D61CE21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038F9F5-92DA-7D46-A3C8-DA6642A93BC6}" type="slidenum">
              <a:rPr lang="en-US" altLang="nb-NO" sz="1200"/>
              <a:pPr/>
              <a:t>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Pladsholder til diasbillede 1">
            <a:extLst>
              <a:ext uri="{FF2B5EF4-FFF2-40B4-BE49-F238E27FC236}">
                <a16:creationId xmlns:a16="http://schemas.microsoft.com/office/drawing/2014/main" id="{529AB369-FFC3-3543-A6A2-963C8F411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Pladsholder til noter 2">
            <a:extLst>
              <a:ext uri="{FF2B5EF4-FFF2-40B4-BE49-F238E27FC236}">
                <a16:creationId xmlns:a16="http://schemas.microsoft.com/office/drawing/2014/main" id="{889FD1F6-654D-A548-A1E5-C98514800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19459" name="Pladsholder til diasnummer 3">
            <a:extLst>
              <a:ext uri="{FF2B5EF4-FFF2-40B4-BE49-F238E27FC236}">
                <a16:creationId xmlns:a16="http://schemas.microsoft.com/office/drawing/2014/main" id="{8879A182-0348-E04E-B9BB-15D41FD1B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9C3FB03-B5A8-6F4A-BB74-DFC4C2310BEC}" type="slidenum">
              <a:rPr lang="en-US" altLang="nb-NO" sz="1200"/>
              <a:pPr/>
              <a:t>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ladsholder til diasbillede 1">
            <a:extLst>
              <a:ext uri="{FF2B5EF4-FFF2-40B4-BE49-F238E27FC236}">
                <a16:creationId xmlns:a16="http://schemas.microsoft.com/office/drawing/2014/main" id="{3C8FC6D5-8F37-D741-B030-AA0E3B7C2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Pladsholder til noter 2">
            <a:extLst>
              <a:ext uri="{FF2B5EF4-FFF2-40B4-BE49-F238E27FC236}">
                <a16:creationId xmlns:a16="http://schemas.microsoft.com/office/drawing/2014/main" id="{4E145F91-68FE-5044-8D96-74443B3DD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1507" name="Pladsholder til diasnummer 3">
            <a:extLst>
              <a:ext uri="{FF2B5EF4-FFF2-40B4-BE49-F238E27FC236}">
                <a16:creationId xmlns:a16="http://schemas.microsoft.com/office/drawing/2014/main" id="{FE8F48E4-97F8-924A-BE52-BB0D9FEA5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FBA100E-B722-4549-BF6E-F693A3AE5E22}" type="slidenum">
              <a:rPr lang="en-US" altLang="nb-NO" sz="1200"/>
              <a:pPr/>
              <a:t>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ladsholder til diasbillede 1">
            <a:extLst>
              <a:ext uri="{FF2B5EF4-FFF2-40B4-BE49-F238E27FC236}">
                <a16:creationId xmlns:a16="http://schemas.microsoft.com/office/drawing/2014/main" id="{93347E3C-F6C3-284E-9C66-58D6D614B5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Pladsholder til noter 2">
            <a:extLst>
              <a:ext uri="{FF2B5EF4-FFF2-40B4-BE49-F238E27FC236}">
                <a16:creationId xmlns:a16="http://schemas.microsoft.com/office/drawing/2014/main" id="{A42468D3-1F25-1949-BDBF-EA90EB385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3555" name="Pladsholder til diasnummer 3">
            <a:extLst>
              <a:ext uri="{FF2B5EF4-FFF2-40B4-BE49-F238E27FC236}">
                <a16:creationId xmlns:a16="http://schemas.microsoft.com/office/drawing/2014/main" id="{B20A4C52-F319-7647-8A84-8FD547F31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5EF6123-882B-9446-B792-794A45101C36}" type="slidenum">
              <a:rPr lang="en-US" altLang="nb-NO" sz="1200"/>
              <a:pPr/>
              <a:t>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Pladsholder til diasbillede 1">
            <a:extLst>
              <a:ext uri="{FF2B5EF4-FFF2-40B4-BE49-F238E27FC236}">
                <a16:creationId xmlns:a16="http://schemas.microsoft.com/office/drawing/2014/main" id="{F100235A-D128-9F45-8CA9-0D500CE3A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Pladsholder til noter 2">
            <a:extLst>
              <a:ext uri="{FF2B5EF4-FFF2-40B4-BE49-F238E27FC236}">
                <a16:creationId xmlns:a16="http://schemas.microsoft.com/office/drawing/2014/main" id="{7C7BBDC3-9FDC-784D-A0CB-FA1DF6589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5603" name="Pladsholder til diasnummer 3">
            <a:extLst>
              <a:ext uri="{FF2B5EF4-FFF2-40B4-BE49-F238E27FC236}">
                <a16:creationId xmlns:a16="http://schemas.microsoft.com/office/drawing/2014/main" id="{53183AFE-9486-0442-98DE-F56392E2C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C32321D-845F-C744-9B13-DFED0DD3AAE1}" type="slidenum">
              <a:rPr lang="en-US" altLang="nb-NO" sz="1200"/>
              <a:pPr/>
              <a:t>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Pladsholder til diasbillede 1">
            <a:extLst>
              <a:ext uri="{FF2B5EF4-FFF2-40B4-BE49-F238E27FC236}">
                <a16:creationId xmlns:a16="http://schemas.microsoft.com/office/drawing/2014/main" id="{E13E822B-581E-3941-B6BE-599AAD8B63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Pladsholder til noter 2">
            <a:extLst>
              <a:ext uri="{FF2B5EF4-FFF2-40B4-BE49-F238E27FC236}">
                <a16:creationId xmlns:a16="http://schemas.microsoft.com/office/drawing/2014/main" id="{E7C7C8FF-A8FC-B54A-8A42-ADA0B57D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7651" name="Pladsholder til diasnummer 3">
            <a:extLst>
              <a:ext uri="{FF2B5EF4-FFF2-40B4-BE49-F238E27FC236}">
                <a16:creationId xmlns:a16="http://schemas.microsoft.com/office/drawing/2014/main" id="{7530C256-F86A-9B44-8E8A-162412C24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8323436-766A-AA44-9F9A-C9F2F66917AD}" type="slidenum">
              <a:rPr lang="en-US" altLang="nb-NO" sz="1200"/>
              <a:pPr/>
              <a:t>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Pladsholder til diasbillede 1">
            <a:extLst>
              <a:ext uri="{FF2B5EF4-FFF2-40B4-BE49-F238E27FC236}">
                <a16:creationId xmlns:a16="http://schemas.microsoft.com/office/drawing/2014/main" id="{06F09494-E739-3443-84C8-E87D3F742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Pladsholder til noter 2">
            <a:extLst>
              <a:ext uri="{FF2B5EF4-FFF2-40B4-BE49-F238E27FC236}">
                <a16:creationId xmlns:a16="http://schemas.microsoft.com/office/drawing/2014/main" id="{52FC4620-DB77-7E47-AD1C-C20344A51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9699" name="Pladsholder til diasnummer 3">
            <a:extLst>
              <a:ext uri="{FF2B5EF4-FFF2-40B4-BE49-F238E27FC236}">
                <a16:creationId xmlns:a16="http://schemas.microsoft.com/office/drawing/2014/main" id="{BA0B2376-B1B7-9649-9976-D5A1E26B8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D1F2EC0-74A4-D64C-98A1-F7C0908B00DB}" type="slidenum">
              <a:rPr lang="en-US" altLang="nb-NO" sz="1200"/>
              <a:pPr/>
              <a:t>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Pladsholder til diasbillede 1">
            <a:extLst>
              <a:ext uri="{FF2B5EF4-FFF2-40B4-BE49-F238E27FC236}">
                <a16:creationId xmlns:a16="http://schemas.microsoft.com/office/drawing/2014/main" id="{54428BCD-A68F-E241-8B9C-5813488644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Pladsholder til noter 2">
            <a:extLst>
              <a:ext uri="{FF2B5EF4-FFF2-40B4-BE49-F238E27FC236}">
                <a16:creationId xmlns:a16="http://schemas.microsoft.com/office/drawing/2014/main" id="{D36A2033-3858-C04A-8192-4B138C015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1747" name="Pladsholder til diasnummer 3">
            <a:extLst>
              <a:ext uri="{FF2B5EF4-FFF2-40B4-BE49-F238E27FC236}">
                <a16:creationId xmlns:a16="http://schemas.microsoft.com/office/drawing/2014/main" id="{4F573D9C-8425-CD48-8440-2134B321A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F2D5095-8B6E-6140-AA36-2E0BE8288117}" type="slidenum">
              <a:rPr lang="en-US" altLang="nb-NO" sz="1200"/>
              <a:pPr/>
              <a:t>9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Pladsholder til diasbillede 1">
            <a:extLst>
              <a:ext uri="{FF2B5EF4-FFF2-40B4-BE49-F238E27FC236}">
                <a16:creationId xmlns:a16="http://schemas.microsoft.com/office/drawing/2014/main" id="{2DFDC8C0-95C0-B842-BDFF-ADD52997A6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Pladsholder til noter 2">
            <a:extLst>
              <a:ext uri="{FF2B5EF4-FFF2-40B4-BE49-F238E27FC236}">
                <a16:creationId xmlns:a16="http://schemas.microsoft.com/office/drawing/2014/main" id="{FEC34FB1-261B-B144-A0E4-445AF0DBF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3795" name="Pladsholder til diasnummer 3">
            <a:extLst>
              <a:ext uri="{FF2B5EF4-FFF2-40B4-BE49-F238E27FC236}">
                <a16:creationId xmlns:a16="http://schemas.microsoft.com/office/drawing/2014/main" id="{386B9658-6BAB-6E4A-9BD7-32DD5C6BA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F9B9165-60FC-0048-AEEA-15B35C4BB6F5}" type="slidenum">
              <a:rPr lang="en-US" altLang="nb-NO" sz="1200"/>
              <a:pPr/>
              <a:t>10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dsholder til diasbillede 1">
            <a:extLst>
              <a:ext uri="{FF2B5EF4-FFF2-40B4-BE49-F238E27FC236}">
                <a16:creationId xmlns:a16="http://schemas.microsoft.com/office/drawing/2014/main" id="{2D20D875-4FFF-CF4E-B051-843A366BF2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Pladsholder til noter 2">
            <a:extLst>
              <a:ext uri="{FF2B5EF4-FFF2-40B4-BE49-F238E27FC236}">
                <a16:creationId xmlns:a16="http://schemas.microsoft.com/office/drawing/2014/main" id="{5741B958-41F0-B545-AF07-29C6088FC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5843" name="Pladsholder til diasnummer 3">
            <a:extLst>
              <a:ext uri="{FF2B5EF4-FFF2-40B4-BE49-F238E27FC236}">
                <a16:creationId xmlns:a16="http://schemas.microsoft.com/office/drawing/2014/main" id="{80803318-862A-344A-BC68-4B24A79A4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760DAF1-811A-2B40-AE3B-236E227FBA47}" type="slidenum">
              <a:rPr lang="en-US" altLang="nb-NO" sz="1200"/>
              <a:pPr/>
              <a:t>11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Pladsholder til diasbillede 1">
            <a:extLst>
              <a:ext uri="{FF2B5EF4-FFF2-40B4-BE49-F238E27FC236}">
                <a16:creationId xmlns:a16="http://schemas.microsoft.com/office/drawing/2014/main" id="{5C232AF4-BA4B-1440-9D63-0E0FFD7D24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Pladsholder til noter 2">
            <a:extLst>
              <a:ext uri="{FF2B5EF4-FFF2-40B4-BE49-F238E27FC236}">
                <a16:creationId xmlns:a16="http://schemas.microsoft.com/office/drawing/2014/main" id="{E7D8BB45-9F5A-8144-8019-1B2EA3E9D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7891" name="Pladsholder til diasnummer 3">
            <a:extLst>
              <a:ext uri="{FF2B5EF4-FFF2-40B4-BE49-F238E27FC236}">
                <a16:creationId xmlns:a16="http://schemas.microsoft.com/office/drawing/2014/main" id="{3F1B31A3-F955-3244-BFDB-9E6695B656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9BA6D6A-5D01-984E-B971-FA4ACE8F1CAD}" type="slidenum">
              <a:rPr lang="en-US" altLang="nb-NO" sz="1200"/>
              <a:pPr/>
              <a:t>12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Pladsholder til diasbillede 1">
            <a:extLst>
              <a:ext uri="{FF2B5EF4-FFF2-40B4-BE49-F238E27FC236}">
                <a16:creationId xmlns:a16="http://schemas.microsoft.com/office/drawing/2014/main" id="{641B0C82-3426-AB43-9F90-17A7DCD2A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Pladsholder til noter 2">
            <a:extLst>
              <a:ext uri="{FF2B5EF4-FFF2-40B4-BE49-F238E27FC236}">
                <a16:creationId xmlns:a16="http://schemas.microsoft.com/office/drawing/2014/main" id="{4A778777-BA66-B245-991F-EBB4DABE8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9939" name="Pladsholder til diasnummer 3">
            <a:extLst>
              <a:ext uri="{FF2B5EF4-FFF2-40B4-BE49-F238E27FC236}">
                <a16:creationId xmlns:a16="http://schemas.microsoft.com/office/drawing/2014/main" id="{CF4AA65E-B345-9E42-940C-D427A2C05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C21A21E-8928-CF4F-B8F3-BEEA0F230F75}" type="slidenum">
              <a:rPr lang="en-US" altLang="nb-NO" sz="1200"/>
              <a:pPr/>
              <a:t>13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Pladsholder til diasbillede 1">
            <a:extLst>
              <a:ext uri="{FF2B5EF4-FFF2-40B4-BE49-F238E27FC236}">
                <a16:creationId xmlns:a16="http://schemas.microsoft.com/office/drawing/2014/main" id="{68AAD9C2-BD43-E14C-BDAE-2F2DCEF17B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Pladsholder til noter 2">
            <a:extLst>
              <a:ext uri="{FF2B5EF4-FFF2-40B4-BE49-F238E27FC236}">
                <a16:creationId xmlns:a16="http://schemas.microsoft.com/office/drawing/2014/main" id="{959C3720-137B-F948-8CFA-FE7DC908E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1987" name="Pladsholder til diasnummer 3">
            <a:extLst>
              <a:ext uri="{FF2B5EF4-FFF2-40B4-BE49-F238E27FC236}">
                <a16:creationId xmlns:a16="http://schemas.microsoft.com/office/drawing/2014/main" id="{DAFFCBB7-3279-7843-9B31-EC02F6292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0F09C32-9DC2-A64B-A283-55B959445E94}" type="slidenum">
              <a:rPr lang="en-US" altLang="nb-NO" sz="1200"/>
              <a:pPr/>
              <a:t>14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Pladsholder til diasbillede 1">
            <a:extLst>
              <a:ext uri="{FF2B5EF4-FFF2-40B4-BE49-F238E27FC236}">
                <a16:creationId xmlns:a16="http://schemas.microsoft.com/office/drawing/2014/main" id="{2B7B5DB8-A39A-8840-BE76-DD18016BCC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Pladsholder til noter 2">
            <a:extLst>
              <a:ext uri="{FF2B5EF4-FFF2-40B4-BE49-F238E27FC236}">
                <a16:creationId xmlns:a16="http://schemas.microsoft.com/office/drawing/2014/main" id="{809B48D5-1C97-B848-AEB4-E43B45349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4035" name="Pladsholder til diasnummer 3">
            <a:extLst>
              <a:ext uri="{FF2B5EF4-FFF2-40B4-BE49-F238E27FC236}">
                <a16:creationId xmlns:a16="http://schemas.microsoft.com/office/drawing/2014/main" id="{CD301F09-E5AF-CB46-8C35-CC0597B99C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683AC34-010E-4D48-983A-56F4C4F541A4}" type="slidenum">
              <a:rPr lang="en-US" altLang="nb-NO" sz="1200"/>
              <a:pPr/>
              <a:t>15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Pladsholder til diasbillede 1">
            <a:extLst>
              <a:ext uri="{FF2B5EF4-FFF2-40B4-BE49-F238E27FC236}">
                <a16:creationId xmlns:a16="http://schemas.microsoft.com/office/drawing/2014/main" id="{F626DB5C-9F8B-C844-8CD0-17BAAC6000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Pladsholder til noter 2">
            <a:extLst>
              <a:ext uri="{FF2B5EF4-FFF2-40B4-BE49-F238E27FC236}">
                <a16:creationId xmlns:a16="http://schemas.microsoft.com/office/drawing/2014/main" id="{198AC5E0-3A19-6F48-8007-60C70850C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6083" name="Pladsholder til diasnummer 3">
            <a:extLst>
              <a:ext uri="{FF2B5EF4-FFF2-40B4-BE49-F238E27FC236}">
                <a16:creationId xmlns:a16="http://schemas.microsoft.com/office/drawing/2014/main" id="{A56795BD-C928-3640-BE1D-C40FF299F7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14AD0F1-370E-3B48-8F53-8982550DCDCE}" type="slidenum">
              <a:rPr lang="en-US" altLang="nb-NO" sz="1200"/>
              <a:pPr/>
              <a:t>16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Pladsholder til diasbillede 1">
            <a:extLst>
              <a:ext uri="{FF2B5EF4-FFF2-40B4-BE49-F238E27FC236}">
                <a16:creationId xmlns:a16="http://schemas.microsoft.com/office/drawing/2014/main" id="{26769F5F-D229-2E4D-947E-0385219EAB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Pladsholder til noter 2">
            <a:extLst>
              <a:ext uri="{FF2B5EF4-FFF2-40B4-BE49-F238E27FC236}">
                <a16:creationId xmlns:a16="http://schemas.microsoft.com/office/drawing/2014/main" id="{56A0BE7D-9835-DF4A-BB5C-7CD77B0C8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8131" name="Pladsholder til diasnummer 3">
            <a:extLst>
              <a:ext uri="{FF2B5EF4-FFF2-40B4-BE49-F238E27FC236}">
                <a16:creationId xmlns:a16="http://schemas.microsoft.com/office/drawing/2014/main" id="{1056692A-8529-C549-AF42-402F6E730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F02DEA4-F7F1-D349-AB4F-B2F3B8E9FCB8}" type="slidenum">
              <a:rPr lang="en-US" altLang="nb-NO" sz="1200"/>
              <a:pPr/>
              <a:t>17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Pladsholder til diasbillede 1">
            <a:extLst>
              <a:ext uri="{FF2B5EF4-FFF2-40B4-BE49-F238E27FC236}">
                <a16:creationId xmlns:a16="http://schemas.microsoft.com/office/drawing/2014/main" id="{9353EBBF-FADA-5343-82AE-135DAFCDB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Pladsholder til noter 2">
            <a:extLst>
              <a:ext uri="{FF2B5EF4-FFF2-40B4-BE49-F238E27FC236}">
                <a16:creationId xmlns:a16="http://schemas.microsoft.com/office/drawing/2014/main" id="{CB34C9FC-72A2-F14E-BAAF-F22CA07DD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nb-NO"/>
          </a:p>
        </p:txBody>
      </p:sp>
      <p:sp>
        <p:nvSpPr>
          <p:cNvPr id="50179" name="Pladsholder til diasnummer 3">
            <a:extLst>
              <a:ext uri="{FF2B5EF4-FFF2-40B4-BE49-F238E27FC236}">
                <a16:creationId xmlns:a16="http://schemas.microsoft.com/office/drawing/2014/main" id="{D001F015-0820-D84E-8729-C2C273526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94AFE89-A287-D946-B217-30EB84FDAD1E}" type="slidenum">
              <a:rPr lang="en-US" altLang="nb-NO" sz="1200"/>
              <a:pPr/>
              <a:t>18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Pladsholder til diasbillede 1">
            <a:extLst>
              <a:ext uri="{FF2B5EF4-FFF2-40B4-BE49-F238E27FC236}">
                <a16:creationId xmlns:a16="http://schemas.microsoft.com/office/drawing/2014/main" id="{69C6E3A7-0906-9048-AB12-EC181F8722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Pladsholder til noter 2">
            <a:extLst>
              <a:ext uri="{FF2B5EF4-FFF2-40B4-BE49-F238E27FC236}">
                <a16:creationId xmlns:a16="http://schemas.microsoft.com/office/drawing/2014/main" id="{58BE81E8-0B92-6F4F-A1CA-E7CD8730B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nb-NO"/>
          </a:p>
        </p:txBody>
      </p:sp>
      <p:sp>
        <p:nvSpPr>
          <p:cNvPr id="52227" name="Pladsholder til diasnummer 3">
            <a:extLst>
              <a:ext uri="{FF2B5EF4-FFF2-40B4-BE49-F238E27FC236}">
                <a16:creationId xmlns:a16="http://schemas.microsoft.com/office/drawing/2014/main" id="{39C9ED01-A299-144E-81A0-5F0BA27AE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2FF60F7-C15A-A34D-9429-7655F82304F6}" type="slidenum">
              <a:rPr lang="en-US" altLang="nb-NO" sz="1200"/>
              <a:pPr/>
              <a:t>19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Pladsholder til diasbillede 1">
            <a:extLst>
              <a:ext uri="{FF2B5EF4-FFF2-40B4-BE49-F238E27FC236}">
                <a16:creationId xmlns:a16="http://schemas.microsoft.com/office/drawing/2014/main" id="{302E275F-3329-BC4A-9A28-DB2D67C36D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Pladsholder til noter 2">
            <a:extLst>
              <a:ext uri="{FF2B5EF4-FFF2-40B4-BE49-F238E27FC236}">
                <a16:creationId xmlns:a16="http://schemas.microsoft.com/office/drawing/2014/main" id="{3673F58A-7EEC-1744-8EB3-0745C3EA1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54275" name="Pladsholder til diasnummer 3">
            <a:extLst>
              <a:ext uri="{FF2B5EF4-FFF2-40B4-BE49-F238E27FC236}">
                <a16:creationId xmlns:a16="http://schemas.microsoft.com/office/drawing/2014/main" id="{B40F796F-A0EB-6E47-8707-D0FAE409F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8B17580-03E6-0A40-9C90-20448605D591}" type="slidenum">
              <a:rPr lang="en-US" altLang="nb-NO" sz="1200"/>
              <a:pPr/>
              <a:t>20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Pladsholder til diasbillede 1">
            <a:extLst>
              <a:ext uri="{FF2B5EF4-FFF2-40B4-BE49-F238E27FC236}">
                <a16:creationId xmlns:a16="http://schemas.microsoft.com/office/drawing/2014/main" id="{A36DB8AB-BAEA-D84C-BACF-546830C6F2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Pladsholder til noter 2">
            <a:extLst>
              <a:ext uri="{FF2B5EF4-FFF2-40B4-BE49-F238E27FC236}">
                <a16:creationId xmlns:a16="http://schemas.microsoft.com/office/drawing/2014/main" id="{1E78D8A5-400F-CD45-AF14-430EF010B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56323" name="Pladsholder til diasnummer 3">
            <a:extLst>
              <a:ext uri="{FF2B5EF4-FFF2-40B4-BE49-F238E27FC236}">
                <a16:creationId xmlns:a16="http://schemas.microsoft.com/office/drawing/2014/main" id="{05006774-D6A3-AA4A-8B39-667196B03E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7AF909F-47A6-8B47-87E3-66F54B13A6C4}" type="slidenum">
              <a:rPr lang="en-US" altLang="nb-NO" sz="1200"/>
              <a:pPr/>
              <a:t>21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Pladsholder til diasbillede 1">
            <a:extLst>
              <a:ext uri="{FF2B5EF4-FFF2-40B4-BE49-F238E27FC236}">
                <a16:creationId xmlns:a16="http://schemas.microsoft.com/office/drawing/2014/main" id="{C3F94560-C335-CA45-86A4-7E0BF89494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Pladsholder til noter 2">
            <a:extLst>
              <a:ext uri="{FF2B5EF4-FFF2-40B4-BE49-F238E27FC236}">
                <a16:creationId xmlns:a16="http://schemas.microsoft.com/office/drawing/2014/main" id="{71E804C1-16E0-1B45-B70E-B02D6E855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58371" name="Pladsholder til diasnummer 3">
            <a:extLst>
              <a:ext uri="{FF2B5EF4-FFF2-40B4-BE49-F238E27FC236}">
                <a16:creationId xmlns:a16="http://schemas.microsoft.com/office/drawing/2014/main" id="{C8D24A24-E9E5-304D-BAB3-8501B89A4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5EEA461-8F64-544F-8A6C-976E5BF7973D}" type="slidenum">
              <a:rPr lang="en-US" altLang="nb-NO" sz="1200"/>
              <a:pPr/>
              <a:t>22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Pladsholder til diasbillede 1">
            <a:extLst>
              <a:ext uri="{FF2B5EF4-FFF2-40B4-BE49-F238E27FC236}">
                <a16:creationId xmlns:a16="http://schemas.microsoft.com/office/drawing/2014/main" id="{EC9AF67B-BDE2-8146-A78E-D6E99CA7DA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Pladsholder til noter 2">
            <a:extLst>
              <a:ext uri="{FF2B5EF4-FFF2-40B4-BE49-F238E27FC236}">
                <a16:creationId xmlns:a16="http://schemas.microsoft.com/office/drawing/2014/main" id="{BDD3516F-517C-814A-9196-1B50B083E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0419" name="Pladsholder til diasnummer 3">
            <a:extLst>
              <a:ext uri="{FF2B5EF4-FFF2-40B4-BE49-F238E27FC236}">
                <a16:creationId xmlns:a16="http://schemas.microsoft.com/office/drawing/2014/main" id="{95A9153C-6C0E-D24D-8C74-F0B89DAEF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1AD9D92-F247-214D-959C-FF73A026BB7C}" type="slidenum">
              <a:rPr lang="en-US" altLang="nb-NO" sz="1200"/>
              <a:pPr/>
              <a:t>23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Pladsholder til diasbillede 1">
            <a:extLst>
              <a:ext uri="{FF2B5EF4-FFF2-40B4-BE49-F238E27FC236}">
                <a16:creationId xmlns:a16="http://schemas.microsoft.com/office/drawing/2014/main" id="{02198202-1BAC-7248-8B9D-0AC3488E4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Pladsholder til noter 2">
            <a:extLst>
              <a:ext uri="{FF2B5EF4-FFF2-40B4-BE49-F238E27FC236}">
                <a16:creationId xmlns:a16="http://schemas.microsoft.com/office/drawing/2014/main" id="{409D7C90-D949-EF4F-81CD-DD79B38F6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2467" name="Pladsholder til diasnummer 3">
            <a:extLst>
              <a:ext uri="{FF2B5EF4-FFF2-40B4-BE49-F238E27FC236}">
                <a16:creationId xmlns:a16="http://schemas.microsoft.com/office/drawing/2014/main" id="{CDB5D95C-3E38-EA43-A3FC-DAE2637A4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0FAB72D-E8B4-D74C-A512-736A33904BD8}" type="slidenum">
              <a:rPr lang="en-US" altLang="nb-NO" sz="1200"/>
              <a:pPr/>
              <a:t>24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Pladsholder til diasbillede 1">
            <a:extLst>
              <a:ext uri="{FF2B5EF4-FFF2-40B4-BE49-F238E27FC236}">
                <a16:creationId xmlns:a16="http://schemas.microsoft.com/office/drawing/2014/main" id="{1D7B71AF-4C71-A445-BAD5-A490720295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Pladsholder til noter 2">
            <a:extLst>
              <a:ext uri="{FF2B5EF4-FFF2-40B4-BE49-F238E27FC236}">
                <a16:creationId xmlns:a16="http://schemas.microsoft.com/office/drawing/2014/main" id="{A4292525-199D-7C43-AF24-DBC7C66F9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4515" name="Pladsholder til diasnummer 3">
            <a:extLst>
              <a:ext uri="{FF2B5EF4-FFF2-40B4-BE49-F238E27FC236}">
                <a16:creationId xmlns:a16="http://schemas.microsoft.com/office/drawing/2014/main" id="{0F21C723-465E-7147-B546-562CDCED7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8F23B7C-AB00-E94E-9D55-7C3FF8D16471}" type="slidenum">
              <a:rPr lang="en-US" altLang="nb-NO" sz="1200"/>
              <a:pPr/>
              <a:t>25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Pladsholder til diasbillede 1">
            <a:extLst>
              <a:ext uri="{FF2B5EF4-FFF2-40B4-BE49-F238E27FC236}">
                <a16:creationId xmlns:a16="http://schemas.microsoft.com/office/drawing/2014/main" id="{E48592E3-BA66-AE4E-B06A-EB523DBC9A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Pladsholder til noter 2">
            <a:extLst>
              <a:ext uri="{FF2B5EF4-FFF2-40B4-BE49-F238E27FC236}">
                <a16:creationId xmlns:a16="http://schemas.microsoft.com/office/drawing/2014/main" id="{324379AF-1EFD-0645-9008-A0DE0E165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6563" name="Pladsholder til diasnummer 3">
            <a:extLst>
              <a:ext uri="{FF2B5EF4-FFF2-40B4-BE49-F238E27FC236}">
                <a16:creationId xmlns:a16="http://schemas.microsoft.com/office/drawing/2014/main" id="{1B3B9664-8F39-4D4E-B47A-64427A3B4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7251731-54A9-FE48-995E-1DB9F0546755}" type="slidenum">
              <a:rPr lang="en-US" altLang="nb-NO" sz="1200"/>
              <a:pPr/>
              <a:t>26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Pladsholder til diasbillede 1">
            <a:extLst>
              <a:ext uri="{FF2B5EF4-FFF2-40B4-BE49-F238E27FC236}">
                <a16:creationId xmlns:a16="http://schemas.microsoft.com/office/drawing/2014/main" id="{C8FB2E96-647A-AB4C-B5DB-1CE33C5879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Pladsholder til noter 2">
            <a:extLst>
              <a:ext uri="{FF2B5EF4-FFF2-40B4-BE49-F238E27FC236}">
                <a16:creationId xmlns:a16="http://schemas.microsoft.com/office/drawing/2014/main" id="{3B554203-FBCA-594B-A086-6379BE3F9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8611" name="Pladsholder til diasnummer 3">
            <a:extLst>
              <a:ext uri="{FF2B5EF4-FFF2-40B4-BE49-F238E27FC236}">
                <a16:creationId xmlns:a16="http://schemas.microsoft.com/office/drawing/2014/main" id="{F4193DA0-3E54-744C-AFC4-81726D047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698297D-DCBB-C34D-9265-1ED6B47C9D61}" type="slidenum">
              <a:rPr lang="en-US" altLang="nb-NO" sz="1200"/>
              <a:pPr/>
              <a:t>27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Pladsholder til diasbillede 1">
            <a:extLst>
              <a:ext uri="{FF2B5EF4-FFF2-40B4-BE49-F238E27FC236}">
                <a16:creationId xmlns:a16="http://schemas.microsoft.com/office/drawing/2014/main" id="{3C498A3A-8914-1544-946A-015B7B45D1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Pladsholder til noter 2">
            <a:extLst>
              <a:ext uri="{FF2B5EF4-FFF2-40B4-BE49-F238E27FC236}">
                <a16:creationId xmlns:a16="http://schemas.microsoft.com/office/drawing/2014/main" id="{40432899-3E9C-1F4B-97AB-B7629FF65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0659" name="Pladsholder til diasnummer 3">
            <a:extLst>
              <a:ext uri="{FF2B5EF4-FFF2-40B4-BE49-F238E27FC236}">
                <a16:creationId xmlns:a16="http://schemas.microsoft.com/office/drawing/2014/main" id="{3B2273C7-B7A1-C64E-AE3C-DF3C43630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42F4FBE-DCF6-4E44-B28E-CEAE87CC31A5}" type="slidenum">
              <a:rPr lang="en-US" altLang="nb-NO" sz="1200"/>
              <a:pPr/>
              <a:t>28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Pladsholder til diasbillede 1">
            <a:extLst>
              <a:ext uri="{FF2B5EF4-FFF2-40B4-BE49-F238E27FC236}">
                <a16:creationId xmlns:a16="http://schemas.microsoft.com/office/drawing/2014/main" id="{C61FE49B-11AF-9E46-85DE-3ECA48C37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Pladsholder til noter 2">
            <a:extLst>
              <a:ext uri="{FF2B5EF4-FFF2-40B4-BE49-F238E27FC236}">
                <a16:creationId xmlns:a16="http://schemas.microsoft.com/office/drawing/2014/main" id="{84076CB6-6333-664A-BEF4-3D15C0B4B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2707" name="Pladsholder til diasnummer 3">
            <a:extLst>
              <a:ext uri="{FF2B5EF4-FFF2-40B4-BE49-F238E27FC236}">
                <a16:creationId xmlns:a16="http://schemas.microsoft.com/office/drawing/2014/main" id="{DA1DE190-80DA-8F4F-BA60-85D9B6A8C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7B4A885-8F1D-F045-8600-0113BE11C249}" type="slidenum">
              <a:rPr lang="en-US" altLang="nb-NO" sz="1200"/>
              <a:pPr/>
              <a:t>29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Pladsholder til diasbillede 1">
            <a:extLst>
              <a:ext uri="{FF2B5EF4-FFF2-40B4-BE49-F238E27FC236}">
                <a16:creationId xmlns:a16="http://schemas.microsoft.com/office/drawing/2014/main" id="{D337EAAD-9B07-A84E-97AC-C2167F07CC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Pladsholder til noter 2">
            <a:extLst>
              <a:ext uri="{FF2B5EF4-FFF2-40B4-BE49-F238E27FC236}">
                <a16:creationId xmlns:a16="http://schemas.microsoft.com/office/drawing/2014/main" id="{8D82BDEF-AF99-A74A-BA3D-BF893A574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4755" name="Pladsholder til diasnummer 3">
            <a:extLst>
              <a:ext uri="{FF2B5EF4-FFF2-40B4-BE49-F238E27FC236}">
                <a16:creationId xmlns:a16="http://schemas.microsoft.com/office/drawing/2014/main" id="{40C7B1C1-F8E2-2E40-B2CD-E2540D5FE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C6B2C35-C220-D544-A326-A0F1744D4535}" type="slidenum">
              <a:rPr lang="en-US" altLang="nb-NO" sz="1200"/>
              <a:pPr/>
              <a:t>30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Pladsholder til diasbillede 1">
            <a:extLst>
              <a:ext uri="{FF2B5EF4-FFF2-40B4-BE49-F238E27FC236}">
                <a16:creationId xmlns:a16="http://schemas.microsoft.com/office/drawing/2014/main" id="{40526165-7D24-7C44-9611-47BB9EA582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Pladsholder til noter 2">
            <a:extLst>
              <a:ext uri="{FF2B5EF4-FFF2-40B4-BE49-F238E27FC236}">
                <a16:creationId xmlns:a16="http://schemas.microsoft.com/office/drawing/2014/main" id="{A42E364F-20AB-454F-9220-EF34C7D74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6803" name="Pladsholder til diasnummer 3">
            <a:extLst>
              <a:ext uri="{FF2B5EF4-FFF2-40B4-BE49-F238E27FC236}">
                <a16:creationId xmlns:a16="http://schemas.microsoft.com/office/drawing/2014/main" id="{5257CA60-25F9-4440-88CF-49FD05E13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AE73DEF-FEDC-D840-875A-40295EE65DA7}" type="slidenum">
              <a:rPr lang="en-US" altLang="nb-NO" sz="1200"/>
              <a:pPr/>
              <a:t>31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Pladsholder til diasbillede 1">
            <a:extLst>
              <a:ext uri="{FF2B5EF4-FFF2-40B4-BE49-F238E27FC236}">
                <a16:creationId xmlns:a16="http://schemas.microsoft.com/office/drawing/2014/main" id="{A9E33FA8-FF4A-E943-909A-6A8D37F50F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Pladsholder til noter 2">
            <a:extLst>
              <a:ext uri="{FF2B5EF4-FFF2-40B4-BE49-F238E27FC236}">
                <a16:creationId xmlns:a16="http://schemas.microsoft.com/office/drawing/2014/main" id="{DBD11F63-B388-6A4F-88C6-4CE7D2E78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8851" name="Pladsholder til diasnummer 3">
            <a:extLst>
              <a:ext uri="{FF2B5EF4-FFF2-40B4-BE49-F238E27FC236}">
                <a16:creationId xmlns:a16="http://schemas.microsoft.com/office/drawing/2014/main" id="{650AEA7B-8FF1-A047-A033-54A76133E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FCE02E9-516B-F94C-BC17-57E70D241BFB}" type="slidenum">
              <a:rPr lang="en-US" altLang="nb-NO" sz="1200"/>
              <a:pPr/>
              <a:t>32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Pladsholder til diasbillede 1">
            <a:extLst>
              <a:ext uri="{FF2B5EF4-FFF2-40B4-BE49-F238E27FC236}">
                <a16:creationId xmlns:a16="http://schemas.microsoft.com/office/drawing/2014/main" id="{1EC5FDF8-92FE-E44E-8DCA-4836FE9695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Pladsholder til noter 2">
            <a:extLst>
              <a:ext uri="{FF2B5EF4-FFF2-40B4-BE49-F238E27FC236}">
                <a16:creationId xmlns:a16="http://schemas.microsoft.com/office/drawing/2014/main" id="{F61BD43D-1EF8-9446-A12D-67EECB926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0899" name="Pladsholder til diasnummer 3">
            <a:extLst>
              <a:ext uri="{FF2B5EF4-FFF2-40B4-BE49-F238E27FC236}">
                <a16:creationId xmlns:a16="http://schemas.microsoft.com/office/drawing/2014/main" id="{A1F5CCAB-F5DB-A74B-9DF2-7F49BEF32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C17F4CB-A9B7-A84E-9EC8-1B1E52BBD36C}" type="slidenum">
              <a:rPr lang="en-US" altLang="nb-NO" sz="1200"/>
              <a:pPr/>
              <a:t>33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Pladsholder til diasbillede 1">
            <a:extLst>
              <a:ext uri="{FF2B5EF4-FFF2-40B4-BE49-F238E27FC236}">
                <a16:creationId xmlns:a16="http://schemas.microsoft.com/office/drawing/2014/main" id="{30E28324-D4BF-174E-9572-D657C28A0B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Pladsholder til noter 2">
            <a:extLst>
              <a:ext uri="{FF2B5EF4-FFF2-40B4-BE49-F238E27FC236}">
                <a16:creationId xmlns:a16="http://schemas.microsoft.com/office/drawing/2014/main" id="{E86D8E00-9A75-4545-BF13-E6E4E146D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2947" name="Pladsholder til diasnummer 3">
            <a:extLst>
              <a:ext uri="{FF2B5EF4-FFF2-40B4-BE49-F238E27FC236}">
                <a16:creationId xmlns:a16="http://schemas.microsoft.com/office/drawing/2014/main" id="{CEC62B7D-BEA1-C94E-AD06-6E51A81DB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DC7ED09-BC82-C346-8CE9-92CB536AE01C}" type="slidenum">
              <a:rPr lang="en-US" altLang="nb-NO" sz="1200"/>
              <a:pPr/>
              <a:t>34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Pladsholder til diasbillede 1">
            <a:extLst>
              <a:ext uri="{FF2B5EF4-FFF2-40B4-BE49-F238E27FC236}">
                <a16:creationId xmlns:a16="http://schemas.microsoft.com/office/drawing/2014/main" id="{C3FF1858-820B-2A45-9E15-7A84CDC955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4" name="Pladsholder til noter 2">
            <a:extLst>
              <a:ext uri="{FF2B5EF4-FFF2-40B4-BE49-F238E27FC236}">
                <a16:creationId xmlns:a16="http://schemas.microsoft.com/office/drawing/2014/main" id="{B5CA8B16-A0AA-A546-9044-02201B6E2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4995" name="Pladsholder til diasnummer 3">
            <a:extLst>
              <a:ext uri="{FF2B5EF4-FFF2-40B4-BE49-F238E27FC236}">
                <a16:creationId xmlns:a16="http://schemas.microsoft.com/office/drawing/2014/main" id="{28BDCB0D-AB53-9F4A-9E91-CC1DE4B08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4677553-5CF4-E243-8F7D-F4F62735C968}" type="slidenum">
              <a:rPr lang="en-US" altLang="nb-NO" sz="1200"/>
              <a:pPr/>
              <a:t>35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Pladsholder til diasbillede 1">
            <a:extLst>
              <a:ext uri="{FF2B5EF4-FFF2-40B4-BE49-F238E27FC236}">
                <a16:creationId xmlns:a16="http://schemas.microsoft.com/office/drawing/2014/main" id="{17E9D6C2-20D5-4A45-8C10-F67A0C82BB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2" name="Pladsholder til noter 2">
            <a:extLst>
              <a:ext uri="{FF2B5EF4-FFF2-40B4-BE49-F238E27FC236}">
                <a16:creationId xmlns:a16="http://schemas.microsoft.com/office/drawing/2014/main" id="{8A8D5AE6-9157-A840-A7E8-E314C7287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7043" name="Pladsholder til diasnummer 3">
            <a:extLst>
              <a:ext uri="{FF2B5EF4-FFF2-40B4-BE49-F238E27FC236}">
                <a16:creationId xmlns:a16="http://schemas.microsoft.com/office/drawing/2014/main" id="{0A8FAD8E-A040-6145-B911-CA6937C2B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697568F-FAAD-0F41-A2E2-C15D781968F8}" type="slidenum">
              <a:rPr lang="en-US" altLang="nb-NO" sz="1200"/>
              <a:pPr/>
              <a:t>36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Pladsholder til diasbillede 1">
            <a:extLst>
              <a:ext uri="{FF2B5EF4-FFF2-40B4-BE49-F238E27FC236}">
                <a16:creationId xmlns:a16="http://schemas.microsoft.com/office/drawing/2014/main" id="{249B6780-6AC1-C643-BFA4-145EEEF6C8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0" name="Pladsholder til noter 2">
            <a:extLst>
              <a:ext uri="{FF2B5EF4-FFF2-40B4-BE49-F238E27FC236}">
                <a16:creationId xmlns:a16="http://schemas.microsoft.com/office/drawing/2014/main" id="{654BD55D-673C-5340-93DF-15095382C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9091" name="Pladsholder til diasnummer 3">
            <a:extLst>
              <a:ext uri="{FF2B5EF4-FFF2-40B4-BE49-F238E27FC236}">
                <a16:creationId xmlns:a16="http://schemas.microsoft.com/office/drawing/2014/main" id="{07BDA8E8-C515-5D4E-A449-ECDB931B4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F4B3682-BB71-F846-837B-C43F5A7CF991}" type="slidenum">
              <a:rPr lang="en-US" altLang="nb-NO" sz="1200"/>
              <a:pPr/>
              <a:t>37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Pladsholder til diasbillede 1">
            <a:extLst>
              <a:ext uri="{FF2B5EF4-FFF2-40B4-BE49-F238E27FC236}">
                <a16:creationId xmlns:a16="http://schemas.microsoft.com/office/drawing/2014/main" id="{4288315D-DAE1-7649-AB5C-4A0BF8A0A9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8" name="Pladsholder til noter 2">
            <a:extLst>
              <a:ext uri="{FF2B5EF4-FFF2-40B4-BE49-F238E27FC236}">
                <a16:creationId xmlns:a16="http://schemas.microsoft.com/office/drawing/2014/main" id="{A84DBC5D-91E7-8C4C-B82D-F96B9AA5B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91139" name="Pladsholder til diasnummer 3">
            <a:extLst>
              <a:ext uri="{FF2B5EF4-FFF2-40B4-BE49-F238E27FC236}">
                <a16:creationId xmlns:a16="http://schemas.microsoft.com/office/drawing/2014/main" id="{95AF76A4-4B86-064C-A6DC-B3C3A08D7D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233FE0B-FBFC-EA4B-A603-CAC34DB6FA0E}" type="slidenum">
              <a:rPr lang="en-US" altLang="nb-NO" sz="1200"/>
              <a:pPr/>
              <a:t>38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Pladsholder til diasbillede 1">
            <a:extLst>
              <a:ext uri="{FF2B5EF4-FFF2-40B4-BE49-F238E27FC236}">
                <a16:creationId xmlns:a16="http://schemas.microsoft.com/office/drawing/2014/main" id="{F5FED871-ECBB-BC40-B7B8-24EA044EEB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6" name="Pladsholder til noter 2">
            <a:extLst>
              <a:ext uri="{FF2B5EF4-FFF2-40B4-BE49-F238E27FC236}">
                <a16:creationId xmlns:a16="http://schemas.microsoft.com/office/drawing/2014/main" id="{72B86A4D-4779-9645-B457-30C2EED19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93187" name="Pladsholder til diasnummer 3">
            <a:extLst>
              <a:ext uri="{FF2B5EF4-FFF2-40B4-BE49-F238E27FC236}">
                <a16:creationId xmlns:a16="http://schemas.microsoft.com/office/drawing/2014/main" id="{D0EBBD71-2162-7F43-853B-7FBED67E4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BBD5CFC-2239-7349-B921-65358A1F4B3E}" type="slidenum">
              <a:rPr lang="en-US" altLang="nb-NO" sz="1200"/>
              <a:pPr/>
              <a:t>39</a:t>
            </a:fld>
            <a:endParaRPr lang="en-US" altLang="nb-NO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23B46F-008A-BC48-BBC9-E87B58CC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693FE1-53CB-8A4A-A94A-72B9A724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5D350746-F11E-1644-AD0F-4AABC066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8FA19-58C3-DF4D-8CD0-1B825DC3278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1965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E540EE-2BD0-7B4D-95D3-C2B0BFE48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795BC1-D45E-0A4E-A19A-A92FD31C5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68660CA4-4EDF-7D46-A327-B224EA69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F9371-ECD2-9E41-AD1B-02577AE9672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48111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BFE742-AEC4-3743-B832-61E597D10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676917-B2FC-6B45-B9EE-8F9012D4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B42A1C9F-22C0-534D-B7B8-28F55A64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3024D-489E-F943-8310-256892C08A3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2890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AD7C8433-0374-DF4B-9162-CF0EDB5E2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947F9D81-2FA2-BB42-8679-BCBCF54D0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" name="Pladsholder til diasnummer 5">
            <a:extLst>
              <a:ext uri="{FF2B5EF4-FFF2-40B4-BE49-F238E27FC236}">
                <a16:creationId xmlns:a16="http://schemas.microsoft.com/office/drawing/2014/main" id="{54B897FC-C76A-5D4A-8BCE-EAD630A32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1AE86-E77D-0A4D-90F2-EA11715391D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0909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59592CD7-4DCA-B243-96DE-0CEC811EA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ladsholder til sidefod 4">
            <a:extLst>
              <a:ext uri="{FF2B5EF4-FFF2-40B4-BE49-F238E27FC236}">
                <a16:creationId xmlns:a16="http://schemas.microsoft.com/office/drawing/2014/main" id="{BA7325B6-0457-B447-9BB3-1A834B322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9" name="Pladsholder til diasnummer 5">
            <a:extLst>
              <a:ext uri="{FF2B5EF4-FFF2-40B4-BE49-F238E27FC236}">
                <a16:creationId xmlns:a16="http://schemas.microsoft.com/office/drawing/2014/main" id="{D1011E83-2E0D-164A-A47F-B91CF164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83C0B-B838-8A4F-BF93-CC0485DE432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8352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3">
            <a:extLst>
              <a:ext uri="{FF2B5EF4-FFF2-40B4-BE49-F238E27FC236}">
                <a16:creationId xmlns:a16="http://schemas.microsoft.com/office/drawing/2014/main" id="{F2AD724C-7134-BD4E-838D-957D7C1F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Pladsholder til sidefod 4">
            <a:extLst>
              <a:ext uri="{FF2B5EF4-FFF2-40B4-BE49-F238E27FC236}">
                <a16:creationId xmlns:a16="http://schemas.microsoft.com/office/drawing/2014/main" id="{E1E9050A-4090-9041-9739-A375EF5E4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" name="Pladsholder til diasnummer 5">
            <a:extLst>
              <a:ext uri="{FF2B5EF4-FFF2-40B4-BE49-F238E27FC236}">
                <a16:creationId xmlns:a16="http://schemas.microsoft.com/office/drawing/2014/main" id="{001AC22A-76D6-BC40-9469-41F248F58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30761-B493-2B48-B704-1D29C731A75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6798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>
            <a:extLst>
              <a:ext uri="{FF2B5EF4-FFF2-40B4-BE49-F238E27FC236}">
                <a16:creationId xmlns:a16="http://schemas.microsoft.com/office/drawing/2014/main" id="{EC606988-807E-134F-A121-BD2FB380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DCB91334-1F6D-EB41-87BA-9D1CF76B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" name="Pladsholder til diasnummer 5">
            <a:extLst>
              <a:ext uri="{FF2B5EF4-FFF2-40B4-BE49-F238E27FC236}">
                <a16:creationId xmlns:a16="http://schemas.microsoft.com/office/drawing/2014/main" id="{58397422-1233-AF4F-928C-8098BE5D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4761E-BC53-F045-AABA-6656F063192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6751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291CA344-1D03-0C44-9BDB-F72AC3D9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A5779285-E93C-434A-BB62-D7E6B0891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" name="Pladsholder til diasnummer 5">
            <a:extLst>
              <a:ext uri="{FF2B5EF4-FFF2-40B4-BE49-F238E27FC236}">
                <a16:creationId xmlns:a16="http://schemas.microsoft.com/office/drawing/2014/main" id="{9024205B-C129-AB4C-B08D-98C4C9FF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8CDD5-53B4-924E-8C58-ABE58446D32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8632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0D684F77-25C8-7344-BB35-3FB790B7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EF711B44-C728-D64B-85F6-C60DE1236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" name="Pladsholder til diasnummer 5">
            <a:extLst>
              <a:ext uri="{FF2B5EF4-FFF2-40B4-BE49-F238E27FC236}">
                <a16:creationId xmlns:a16="http://schemas.microsoft.com/office/drawing/2014/main" id="{8BB0735D-AD5D-924B-B945-57682BD2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976E0-2758-4B4D-A2B8-AF67483894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393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D8DF6E-4668-114C-B53B-284002487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F274D9-1889-EC4B-84E4-1C41D61F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4D9B8A0E-318D-1D49-A406-7B00D81A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8FF2C-DD51-224E-A87F-5FCD96DAC8A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5937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6E9DBB-C3C6-864C-85B3-7F85F004A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D4DF9E-3ABD-894D-AE3D-CA74489F9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E6AC2561-8463-604A-92B6-2396FE462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A97C1-E178-9246-8808-07216E4E602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28534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>
            <a:extLst>
              <a:ext uri="{FF2B5EF4-FFF2-40B4-BE49-F238E27FC236}">
                <a16:creationId xmlns:a16="http://schemas.microsoft.com/office/drawing/2014/main" id="{46469984-BDA8-CF4F-BA90-6F67DA637E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nb-NO"/>
              <a:t>Klik for at redigere titeltypografi i masteren</a:t>
            </a:r>
            <a:endParaRPr lang="en-US" altLang="nb-NO"/>
          </a:p>
        </p:txBody>
      </p:sp>
      <p:sp>
        <p:nvSpPr>
          <p:cNvPr id="1027" name="Pladsholder til tekst 2">
            <a:extLst>
              <a:ext uri="{FF2B5EF4-FFF2-40B4-BE49-F238E27FC236}">
                <a16:creationId xmlns:a16="http://schemas.microsoft.com/office/drawing/2014/main" id="{7234724A-7AEB-4B4D-A471-5432E3BD71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nb-NO"/>
              <a:t>Klik for at redigere typografi i masteren</a:t>
            </a:r>
          </a:p>
          <a:p>
            <a:pPr lvl="1"/>
            <a:r>
              <a:rPr lang="da-DK" altLang="nb-NO"/>
              <a:t>Andet niveau</a:t>
            </a:r>
          </a:p>
          <a:p>
            <a:pPr lvl="2"/>
            <a:r>
              <a:rPr lang="da-DK" altLang="nb-NO"/>
              <a:t>Tredje niveau</a:t>
            </a:r>
          </a:p>
          <a:p>
            <a:pPr lvl="3"/>
            <a:r>
              <a:rPr lang="da-DK" altLang="nb-NO"/>
              <a:t>Fjerde niveau</a:t>
            </a:r>
          </a:p>
          <a:p>
            <a:pPr lvl="4"/>
            <a:r>
              <a:rPr lang="da-DK" altLang="nb-NO"/>
              <a:t>Femte niveau</a:t>
            </a:r>
            <a:endParaRPr lang="en-US" altLang="nb-N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94702E-2BE4-2343-A958-1B29F5AC5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80535D-84D0-704D-BA59-D3225715C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7788616F-57C2-E646-A2EE-EFD9FE0F3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ABACCAE7-AFE8-8441-8B48-72039DACA80E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14E469EF-95BB-E844-A940-B8DA3CB36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848600" cy="1600200"/>
          </a:xfrm>
        </p:spPr>
        <p:txBody>
          <a:bodyPr/>
          <a:lstStyle/>
          <a:p>
            <a:pPr eaLnBrk="1" hangingPunct="1"/>
            <a:r>
              <a:rPr lang="en-US" altLang="nb-NO"/>
              <a:t>The Emerald Spring Cleaning Garbage Collector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5015110-B915-2148-B3E3-1241E2DF19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3200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An Example of a Distributed, Robust Systems Application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ea typeface="+mn-ea"/>
              </a:rPr>
              <a:t>Eric Jul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ea typeface="+mn-ea"/>
              </a:rPr>
              <a:t>Professor, 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D69C0052-5303-AB42-B534-765337E94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What’s my point?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D49BE6A0-B29C-D246-9602-1DED188F2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dirty="0"/>
              <a:t>A distributed “application” that is robust, decentralized, and works in a hostile environment.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Hostile: 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Machine crash (fail-stop) quite often.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Non-crashed machines continuously modify distributed state.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08015D2-73DC-C347-9583-C4EFF9BA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16388" name="Pladsholder til diasnummer 5">
            <a:extLst>
              <a:ext uri="{FF2B5EF4-FFF2-40B4-BE49-F238E27FC236}">
                <a16:creationId xmlns:a16="http://schemas.microsoft.com/office/drawing/2014/main" id="{27A11592-E3B7-5149-B90E-47680CA06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EC43F1-F82A-434F-AB60-96AE709025EF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97CED7CA-EC70-B340-BA3C-85267FD06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What’s the Problem?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8336870E-C21D-EE42-812F-9DCF6D34B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Distributed Garbage Collection</a:t>
            </a:r>
          </a:p>
          <a:p>
            <a:pPr eaLnBrk="1" hangingPunct="1">
              <a:buFontTx/>
              <a:buNone/>
            </a:pPr>
            <a:endParaRPr lang="en-US" altLang="nb-NO"/>
          </a:p>
          <a:p>
            <a:pPr eaLnBrk="1" hangingPunct="1">
              <a:buFontTx/>
              <a:buNone/>
            </a:pPr>
            <a:r>
              <a:rPr lang="en-US" altLang="nb-NO"/>
              <a:t>Why interesting?</a:t>
            </a:r>
          </a:p>
          <a:p>
            <a:pPr eaLnBrk="1" hangingPunct="1"/>
            <a:r>
              <a:rPr lang="en-US" altLang="nb-NO"/>
              <a:t>Tough correctness criteria</a:t>
            </a:r>
          </a:p>
          <a:p>
            <a:pPr eaLnBrk="1" hangingPunct="1"/>
            <a:r>
              <a:rPr lang="en-US" altLang="nb-NO"/>
              <a:t>Exemplifies lots of interesting distributed system principles</a:t>
            </a:r>
          </a:p>
          <a:p>
            <a:pPr eaLnBrk="1" hangingPunct="1"/>
            <a:endParaRPr lang="en-US" altLang="nb-NO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B38FBB71-A690-3B4D-9793-0F9F21649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18436" name="Pladsholder til diasnummer 5">
            <a:extLst>
              <a:ext uri="{FF2B5EF4-FFF2-40B4-BE49-F238E27FC236}">
                <a16:creationId xmlns:a16="http://schemas.microsoft.com/office/drawing/2014/main" id="{D05E3E13-1428-AD49-A1A1-5778F97F8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BA7732-2CD2-A54D-BFF5-A1B4D574244F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B0D41395-68B5-9242-A425-884A308C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Specific Problem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6D14AC65-0023-4E45-80D3-F06E1C304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 dirty="0"/>
              <a:t>Take: A distributed OO system with object mobility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Already has:</a:t>
            </a:r>
          </a:p>
          <a:p>
            <a:pPr lvl="1" eaLnBrk="1" hangingPunct="1"/>
            <a:r>
              <a:rPr lang="en-US" altLang="nb-NO" sz="2400" dirty="0">
                <a:ea typeface="ＭＳ Ｐゴシック" panose="020B0600070205080204" pitchFamily="34" charset="-128"/>
              </a:rPr>
              <a:t>Fast, local GC for node-local garbage</a:t>
            </a:r>
          </a:p>
          <a:p>
            <a:pPr lvl="1" eaLnBrk="1" hangingPunct="1"/>
            <a:r>
              <a:rPr lang="en-US" altLang="nb-NO" sz="2400" dirty="0">
                <a:ea typeface="ＭＳ Ｐゴシック" panose="020B0600070205080204" pitchFamily="34" charset="-128"/>
              </a:rPr>
              <a:t>Non-comprehensive, non-robust Distributed GC</a:t>
            </a:r>
          </a:p>
          <a:p>
            <a:pPr eaLnBrk="1" hangingPunct="1">
              <a:buFontTx/>
              <a:buNone/>
            </a:pPr>
            <a:endParaRPr lang="en-US" altLang="nb-NO" sz="2800" dirty="0"/>
          </a:p>
          <a:p>
            <a:pPr eaLnBrk="1" hangingPunct="1">
              <a:buFontTx/>
              <a:buNone/>
            </a:pPr>
            <a:r>
              <a:rPr lang="en-US" altLang="nb-NO" sz="2800" dirty="0"/>
              <a:t>WANT: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	Comprehensive, robust, on-the-fly collector</a:t>
            </a:r>
          </a:p>
          <a:p>
            <a:pPr eaLnBrk="1" hangingPunct="1">
              <a:buFontTx/>
              <a:buNone/>
            </a:pPr>
            <a:endParaRPr lang="en-US" altLang="nb-NO" sz="2800" dirty="0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1ACCC01B-49D3-6E4F-B621-8AB9AF7FD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0484" name="Pladsholder til diasnummer 5">
            <a:extLst>
              <a:ext uri="{FF2B5EF4-FFF2-40B4-BE49-F238E27FC236}">
                <a16:creationId xmlns:a16="http://schemas.microsoft.com/office/drawing/2014/main" id="{B0235150-D089-7447-99C4-EDEF6A18D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70158C-0B8E-5544-85F5-2A2647495E9F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6C474D36-105D-894D-98BB-59AC8B56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Criteria for Our Solution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5437E8A8-D40E-E241-98F1-EBFB7DEE3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b="1" dirty="0"/>
              <a:t>Comprehensive</a:t>
            </a:r>
            <a:r>
              <a:rPr lang="en-US" altLang="nb-NO" dirty="0"/>
              <a:t>: 100% of garbage collected</a:t>
            </a:r>
          </a:p>
          <a:p>
            <a:pPr eaLnBrk="1" hangingPunct="1">
              <a:buFontTx/>
              <a:buNone/>
            </a:pPr>
            <a:r>
              <a:rPr lang="en-US" altLang="nb-NO" b="1" dirty="0"/>
              <a:t>On-the-fly</a:t>
            </a:r>
            <a:r>
              <a:rPr lang="en-US" altLang="nb-NO" dirty="0"/>
              <a:t>: System keeps running</a:t>
            </a:r>
          </a:p>
          <a:p>
            <a:pPr eaLnBrk="1" hangingPunct="1">
              <a:buFontTx/>
              <a:buNone/>
            </a:pPr>
            <a:r>
              <a:rPr lang="en-US" altLang="nb-NO" b="1" dirty="0"/>
              <a:t>Robust</a:t>
            </a:r>
            <a:r>
              <a:rPr lang="en-US" altLang="nb-NO" dirty="0"/>
              <a:t> (despite wild Kalashnikov):</a:t>
            </a:r>
          </a:p>
          <a:p>
            <a:pPr lvl="1" eaLnBrk="1" hangingPunct="1">
              <a:buFontTx/>
              <a:buNone/>
            </a:pPr>
            <a:r>
              <a:rPr lang="en-US" altLang="nb-NO" dirty="0">
                <a:ea typeface="ＭＳ Ｐゴシック" panose="020B0600070205080204" pitchFamily="34" charset="-128"/>
              </a:rPr>
              <a:t>Starts, runs, complete even when:</a:t>
            </a:r>
          </a:p>
          <a:p>
            <a:pPr lvl="1" eaLnBrk="1" hangingPunct="1">
              <a:buFontTx/>
              <a:buNone/>
            </a:pPr>
            <a:r>
              <a:rPr lang="en-US" altLang="nb-NO" dirty="0">
                <a:ea typeface="ＭＳ Ｐゴシック" panose="020B0600070205080204" pitchFamily="34" charset="-128"/>
              </a:rPr>
              <a:t>N nodes booted up, run for some time.</a:t>
            </a:r>
          </a:p>
          <a:p>
            <a:pPr lvl="1" eaLnBrk="1" hangingPunct="1">
              <a:buFontTx/>
              <a:buNone/>
            </a:pPr>
            <a:r>
              <a:rPr lang="en-US" altLang="nb-NO" dirty="0">
                <a:ea typeface="ＭＳ Ｐゴシック" panose="020B0600070205080204" pitchFamily="34" charset="-128"/>
              </a:rPr>
              <a:t>Kill 25% of nodes.</a:t>
            </a:r>
          </a:p>
          <a:p>
            <a:pPr lvl="1" eaLnBrk="1" hangingPunct="1">
              <a:buFontTx/>
              <a:buNone/>
            </a:pPr>
            <a:r>
              <a:rPr lang="en-US" altLang="nb-NO" dirty="0">
                <a:ea typeface="ＭＳ Ｐゴシック" panose="020B0600070205080204" pitchFamily="34" charset="-128"/>
              </a:rPr>
              <a:t>Every 5 seconds: kill one more; reboot one!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8562B7B3-2E2C-9D42-8BF1-00FCDD0DD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2532" name="Pladsholder til diasnummer 5">
            <a:extLst>
              <a:ext uri="{FF2B5EF4-FFF2-40B4-BE49-F238E27FC236}">
                <a16:creationId xmlns:a16="http://schemas.microsoft.com/office/drawing/2014/main" id="{CF71CB05-5BEF-874E-984C-98D6CDDA5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8C80A4-3037-4143-A4A4-28BB80729F6C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9AD38325-8E17-0B47-BCAA-CE4AC977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Background</a:t>
            </a:r>
          </a:p>
        </p:txBody>
      </p:sp>
      <p:sp>
        <p:nvSpPr>
          <p:cNvPr id="2" name="Pladsholder til sidefod 3">
            <a:extLst>
              <a:ext uri="{FF2B5EF4-FFF2-40B4-BE49-F238E27FC236}">
                <a16:creationId xmlns:a16="http://schemas.microsoft.com/office/drawing/2014/main" id="{31A97D82-BE27-7A42-AFB9-A43EE7F83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4579" name="Pladsholder til diasnummer 4">
            <a:extLst>
              <a:ext uri="{FF2B5EF4-FFF2-40B4-BE49-F238E27FC236}">
                <a16:creationId xmlns:a16="http://schemas.microsoft.com/office/drawing/2014/main" id="{2A4FF7C5-96D4-054E-8FC7-9AA7F89C0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A3F293-1417-F04B-99CF-C77F7E92BAAA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703D9C76-2D2F-A74F-8C6B-AAAB0ED7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Emerald OO language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0115A33D-1360-4142-B5E5-32AAE2A2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 sz="2800"/>
              <a:t>Emerald is an OO language: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“Pure” OO like Smalltalk – all data represented as objects (no primitive types)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Algol-family syntax (statements are NOT objects)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Process concept (threads)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Synchronization (Hoare monitors)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Conformity based type system (worth several talks in itself)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Like Java, but simpler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35300ADB-A8E2-B141-86FA-CBC1606E8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6628" name="Pladsholder til diasnummer 5">
            <a:extLst>
              <a:ext uri="{FF2B5EF4-FFF2-40B4-BE49-F238E27FC236}">
                <a16:creationId xmlns:a16="http://schemas.microsoft.com/office/drawing/2014/main" id="{7DCE51AC-E02C-8F40-8272-631E9434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72F812-8A40-604C-8DD8-23FB009884AB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33544AE0-ADF3-454D-8EF8-280485D9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Distribution features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98D912E4-6479-CD46-8419-3794E4A20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 sz="2800" dirty="0"/>
              <a:t>Concept of location: A </a:t>
            </a:r>
            <a:r>
              <a:rPr lang="en-US" altLang="nb-NO" sz="2800" i="1" dirty="0"/>
              <a:t>node</a:t>
            </a:r>
            <a:r>
              <a:rPr lang="en-US" altLang="nb-NO" sz="2800" dirty="0"/>
              <a:t> is merely a machine (within a </a:t>
            </a:r>
            <a:r>
              <a:rPr lang="en-US" altLang="nb-NO" sz="2800" i="1" dirty="0"/>
              <a:t>semi-closed</a:t>
            </a:r>
            <a:r>
              <a:rPr lang="en-US" altLang="nb-NO" sz="2800" dirty="0"/>
              <a:t> network)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Mobility: </a:t>
            </a:r>
            <a:r>
              <a:rPr lang="en-US" altLang="nb-NO" sz="2800" dirty="0">
                <a:latin typeface="Courier New" panose="02070309020205020404" pitchFamily="49" charset="0"/>
              </a:rPr>
              <a:t>move X to 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Attachment allows groups to be moved</a:t>
            </a:r>
            <a:endParaRPr lang="en-US" altLang="nb-NO" sz="2800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Location: </a:t>
            </a:r>
            <a:r>
              <a:rPr lang="en-US" altLang="nb-NO" sz="2800" dirty="0">
                <a:latin typeface="Courier New" panose="02070309020205020404" pitchFamily="49" charset="0"/>
              </a:rPr>
              <a:t>loc &lt;- locate 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“Remote” object invocation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Checkpoint: stable version to disk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Node failure: failure handler, unavailability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Immutable objects (instead of primitives)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A38F82E2-23AC-914C-80E1-BE5130EB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8676" name="Pladsholder til diasnummer 5">
            <a:extLst>
              <a:ext uri="{FF2B5EF4-FFF2-40B4-BE49-F238E27FC236}">
                <a16:creationId xmlns:a16="http://schemas.microsoft.com/office/drawing/2014/main" id="{D2D1DFAD-4FAC-BD45-8B66-FF70F473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2CE975-C02A-CB4A-8436-5AEB32374098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F2A96290-E516-5B4A-A63E-54146B95D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nb-NO"/>
              <a:t>Example: Kilroy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A0CAC6B8-FAB6-ED42-9F21-AF3C4484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const Kilroy == object Kilroy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process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i:              Integer &lt;- 0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myNode:         Node &lt;- locate self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myList:         Nodelist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remoteNode:     Node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myList &lt;- myNode.getActiveNodes  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for (i &lt;- 0; i &lt; myList.upperbound; i &lt;- i+1)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   remoteNode &lt;- myList(i)$theNode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   move Kilroy to remoteNode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end loop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end process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end Kilroy</a:t>
            </a:r>
            <a:endParaRPr lang="en-US" altLang="nb-NO" sz="2000">
              <a:latin typeface="Courier New" panose="02070309020205020404" pitchFamily="49" charset="0"/>
            </a:endParaRP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C8364E4-DF72-624D-A6F4-37A6CE66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0724" name="Pladsholder til diasnummer 5">
            <a:extLst>
              <a:ext uri="{FF2B5EF4-FFF2-40B4-BE49-F238E27FC236}">
                <a16:creationId xmlns:a16="http://schemas.microsoft.com/office/drawing/2014/main" id="{406B1F87-FDCE-E94D-85AF-999DC180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A522DB-26D5-7E44-BF9A-DC9D86264D16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66F66118-94EE-004E-85A7-63678F185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Emerald Virtual Machine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F6933983-CC92-8546-8E12-6EA3B5454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b-NO" dirty="0"/>
              <a:t>(Original) compiler generates native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More or less std. virtual machine implemented as a single UNIX process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All objects in memory in large, shared heap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Software fault mechanism for calls to remote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Remote Object Reference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an entry for each incoming/outgoing ref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0F7737D-FBF3-B340-8C6D-D16B7B31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2772" name="Pladsholder til diasnummer 5">
            <a:extLst>
              <a:ext uri="{FF2B5EF4-FFF2-40B4-BE49-F238E27FC236}">
                <a16:creationId xmlns:a16="http://schemas.microsoft.com/office/drawing/2014/main" id="{58766F32-06AD-5540-94BA-530701CF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6AA8EC-4BEE-E345-8436-5E4DA41A50A4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C677C588-694A-2A4D-86CF-76B5860B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High level view of problem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99A25558-3316-194C-A234-CEB59B588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Standard graph formulation: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graph nodes are objects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graph arcs are references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graph partitioned into non-overlapping parts; one for each location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each object is located at most at one node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immutable objects are omnipresent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85DCE40-840A-E847-B054-2989F0C6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4820" name="Pladsholder til diasnummer 5">
            <a:extLst>
              <a:ext uri="{FF2B5EF4-FFF2-40B4-BE49-F238E27FC236}">
                <a16:creationId xmlns:a16="http://schemas.microsoft.com/office/drawing/2014/main" id="{DF3EAC14-ED18-5F47-8418-A723B10D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487CED-DDE4-A644-A2F6-D7A73F5892ED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B6205A3B-84AA-9244-807E-F8FF5DFFB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Problem formulation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A2C02026-0BC4-0843-A55F-325A08427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Build a distributed GC that starting from root objects will:</a:t>
            </a:r>
          </a:p>
          <a:p>
            <a:pPr eaLnBrk="1" hangingPunct="1"/>
            <a:r>
              <a:rPr lang="en-US" altLang="nb-NO"/>
              <a:t>remove all garbage objects: </a:t>
            </a:r>
            <a:r>
              <a:rPr lang="en-US" altLang="nb-NO" i="1"/>
              <a:t>comprehensive</a:t>
            </a:r>
            <a:endParaRPr lang="en-US" altLang="nb-NO"/>
          </a:p>
          <a:p>
            <a:pPr eaLnBrk="1" hangingPunct="1"/>
            <a:r>
              <a:rPr lang="en-US" altLang="nb-NO"/>
              <a:t>operate while mutators continue: </a:t>
            </a:r>
            <a:r>
              <a:rPr lang="en-US" altLang="nb-NO" i="1"/>
              <a:t>on-the-fly</a:t>
            </a:r>
          </a:p>
          <a:p>
            <a:pPr eaLnBrk="1" hangingPunct="1"/>
            <a:r>
              <a:rPr lang="en-US" altLang="nb-NO"/>
              <a:t>start, run, complete despite crashed machines: </a:t>
            </a:r>
            <a:r>
              <a:rPr lang="en-US" altLang="nb-NO" i="1"/>
              <a:t>robust</a:t>
            </a:r>
          </a:p>
          <a:p>
            <a:pPr eaLnBrk="1" hangingPunct="1"/>
            <a:r>
              <a:rPr lang="en-US" altLang="nb-NO"/>
              <a:t>no single controller: </a:t>
            </a:r>
            <a:r>
              <a:rPr lang="en-US" altLang="nb-NO" i="1"/>
              <a:t>decentralized</a:t>
            </a:r>
            <a:endParaRPr lang="en-US" altLang="nb-NO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ABBCB0E4-A985-0F4B-8875-0E95EBDC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6868" name="Pladsholder til diasnummer 5">
            <a:extLst>
              <a:ext uri="{FF2B5EF4-FFF2-40B4-BE49-F238E27FC236}">
                <a16:creationId xmlns:a16="http://schemas.microsoft.com/office/drawing/2014/main" id="{268B5A06-E13E-F24D-A387-F238E2BB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E45CB2-1C84-A344-81EE-865F97359933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06A8A7BD-5550-504E-BBE2-B146941D5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Let’s do it</a:t>
            </a:r>
          </a:p>
        </p:txBody>
      </p:sp>
      <p:sp>
        <p:nvSpPr>
          <p:cNvPr id="2" name="Pladsholder til sidefod 3">
            <a:extLst>
              <a:ext uri="{FF2B5EF4-FFF2-40B4-BE49-F238E27FC236}">
                <a16:creationId xmlns:a16="http://schemas.microsoft.com/office/drawing/2014/main" id="{0F2AF1E8-6A88-8C46-86D1-E0D58062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8915" name="Pladsholder til diasnummer 4">
            <a:extLst>
              <a:ext uri="{FF2B5EF4-FFF2-40B4-BE49-F238E27FC236}">
                <a16:creationId xmlns:a16="http://schemas.microsoft.com/office/drawing/2014/main" id="{397EA314-0B25-B940-BFC5-65032C3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7282B2-E4C6-DA44-B8D2-26A51286C68C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C2963B2E-8B9A-3747-82E5-6F11A2A2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Comprehensive</a:t>
            </a: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C3D36000-94F6-9142-A8EC-BD3034DA7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 dirty="0"/>
              <a:t>Algorithm: standard Mark and Sweep collector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Liveness: reachability from root objects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Trace from root objects thru all reachable objects by scanning each live object for references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New objects are considered live by definition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Threads: </a:t>
            </a:r>
            <a:r>
              <a:rPr lang="en-US" altLang="nb-NO" sz="2800" i="1" dirty="0"/>
              <a:t>just consider activation records to be live “objects” in the graph.</a:t>
            </a:r>
            <a:endParaRPr lang="en-US" altLang="nb-NO" sz="2800" dirty="0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94D09A0A-B027-C947-B268-3CC51412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0964" name="Pladsholder til diasnummer 5">
            <a:extLst>
              <a:ext uri="{FF2B5EF4-FFF2-40B4-BE49-F238E27FC236}">
                <a16:creationId xmlns:a16="http://schemas.microsoft.com/office/drawing/2014/main" id="{EB6019B9-E78D-3940-9B2B-1782676F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014B14-D510-1B4D-8A45-6B1B7AF2A559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A2D5D7E0-462E-C84A-BBEF-60B9DD21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7772400" cy="2133600"/>
          </a:xfrm>
        </p:spPr>
        <p:txBody>
          <a:bodyPr/>
          <a:lstStyle/>
          <a:p>
            <a:pPr eaLnBrk="1" hangingPunct="1"/>
            <a:r>
              <a:rPr lang="en-US" altLang="nb-NO"/>
              <a:t>How on-the-fly?</a:t>
            </a:r>
            <a:br>
              <a:rPr lang="en-US" altLang="nb-NO"/>
            </a:br>
            <a:r>
              <a:rPr lang="en-US" altLang="nb-NO"/>
              <a:t>An analogy: </a:t>
            </a:r>
            <a:br>
              <a:rPr lang="en-US" altLang="nb-NO"/>
            </a:br>
            <a:r>
              <a:rPr lang="en-US" altLang="nb-NO"/>
              <a:t>Louis XIV at Versailles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013D6498-8A15-1744-B536-BA23FFE24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048000"/>
            <a:ext cx="7772400" cy="304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nb-NO" dirty="0"/>
              <a:t>King must experience a clean castle every morning.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Crew of thousand working early every morning </a:t>
            </a:r>
            <a:r>
              <a:rPr lang="en-US" altLang="nb-NO" i="1" dirty="0"/>
              <a:t>(stop-mark-and-sweep).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Expensive…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8856B0ED-60D2-354C-9BB0-2A86E9D3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3012" name="Pladsholder til diasnummer 5">
            <a:extLst>
              <a:ext uri="{FF2B5EF4-FFF2-40B4-BE49-F238E27FC236}">
                <a16:creationId xmlns:a16="http://schemas.microsoft.com/office/drawing/2014/main" id="{F7FDCD6B-C801-B44B-8544-9AACF8D3E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B6955E-1F30-D840-B151-880C82595D0D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2CEC8C9D-02C3-A447-AF43-1D45AB5CF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New, cheap cleaning contract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F773BF0C-9EB7-514C-AA1F-C00FDB18F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Promise king clean castle</a:t>
            </a:r>
          </a:p>
          <a:p>
            <a:pPr eaLnBrk="1" hangingPunct="1"/>
            <a:r>
              <a:rPr lang="en-US" altLang="nb-NO" dirty="0"/>
              <a:t>Use small, agile crew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1B169887-109D-B342-9998-D75D5458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5060" name="Pladsholder til diasnummer 5">
            <a:extLst>
              <a:ext uri="{FF2B5EF4-FFF2-40B4-BE49-F238E27FC236}">
                <a16:creationId xmlns:a16="http://schemas.microsoft.com/office/drawing/2014/main" id="{D102EF23-04C4-8441-9D84-E67B4456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8A0F33-35F1-334E-92CF-B092C1F6F8DF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1F27260C-39C5-164C-BC22-0FEE900B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How the Scam Works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76E19548-595F-1D4C-BFB7-8CD7783EB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b-NO" dirty="0"/>
              <a:t>Clean the kings bedroom quietly as he sleeps (cheap, just one room)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King wakes up: claim </a:t>
            </a:r>
            <a:r>
              <a:rPr lang="en-US" altLang="nb-NO" i="1" dirty="0"/>
              <a:t>entire </a:t>
            </a:r>
            <a:r>
              <a:rPr lang="en-US" altLang="nb-NO" dirty="0"/>
              <a:t>palace is clean!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Invite king for inspection tour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IF he moves toward another room: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stall him for a moment (bribe his court jester!)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quickly clean the room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let him enter the room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344206C3-EE00-2444-8B97-CF5F94B8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7108" name="Pladsholder til diasnummer 5">
            <a:extLst>
              <a:ext uri="{FF2B5EF4-FFF2-40B4-BE49-F238E27FC236}">
                <a16:creationId xmlns:a16="http://schemas.microsoft.com/office/drawing/2014/main" id="{D16FA37F-F4F6-334D-AD17-326833B1D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9CBEAD-75EC-7B4B-86E7-C0EBB4233932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el 1">
            <a:extLst>
              <a:ext uri="{FF2B5EF4-FFF2-40B4-BE49-F238E27FC236}">
                <a16:creationId xmlns:a16="http://schemas.microsoft.com/office/drawing/2014/main" id="{FFD1CAA8-46B0-4F4C-8CC1-EE721BA14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Liveness by Reachability</a:t>
            </a:r>
          </a:p>
        </p:txBody>
      </p:sp>
      <p:sp>
        <p:nvSpPr>
          <p:cNvPr id="49154" name="Pladsholder til indhold 2">
            <a:extLst>
              <a:ext uri="{FF2B5EF4-FFF2-40B4-BE49-F238E27FC236}">
                <a16:creationId xmlns:a16="http://schemas.microsoft.com/office/drawing/2014/main" id="{F3B4A1D5-93F0-B248-9828-A4A07B852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nb-NO" dirty="0"/>
              <a:t>To be live, means that something live can REACH you.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nb-NO" dirty="0"/>
              <a:t>(Something live might be yourself, e.g., if you have an executing process inside yourself.)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nb-NO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nb-NO" dirty="0"/>
              <a:t>Transitive closure of reachable.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nb-NO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7B8F7C8-90AF-D34B-81CF-CEC87EB0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9156" name="Pladsholder til diasnummer 4">
            <a:extLst>
              <a:ext uri="{FF2B5EF4-FFF2-40B4-BE49-F238E27FC236}">
                <a16:creationId xmlns:a16="http://schemas.microsoft.com/office/drawing/2014/main" id="{34A0D133-6CF5-944C-8B94-7FF00E05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B2468D-0DAC-7648-80E5-790F58F5D578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el 1">
            <a:extLst>
              <a:ext uri="{FF2B5EF4-FFF2-40B4-BE49-F238E27FC236}">
                <a16:creationId xmlns:a16="http://schemas.microsoft.com/office/drawing/2014/main" id="{DA03BC08-4925-EF42-AE7E-A6B76C86F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Objects as an Object Graph</a:t>
            </a:r>
          </a:p>
        </p:txBody>
      </p:sp>
      <p:sp>
        <p:nvSpPr>
          <p:cNvPr id="51202" name="Pladsholder til indhold 2">
            <a:extLst>
              <a:ext uri="{FF2B5EF4-FFF2-40B4-BE49-F238E27FC236}">
                <a16:creationId xmlns:a16="http://schemas.microsoft.com/office/drawing/2014/main" id="{FA13D419-6133-A946-B276-0FC818345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nb-NO" dirty="0"/>
              <a:t>For the purpose of garbage collection, the sea of objects is considered a graph: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Each node is an object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Each reference is an arc</a:t>
            </a:r>
          </a:p>
          <a:p>
            <a:pPr eaLnBrk="1" hangingPunct="1">
              <a:lnSpc>
                <a:spcPct val="90000"/>
              </a:lnSpc>
            </a:pPr>
            <a:endParaRPr lang="en-US" altLang="nb-NO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nb-NO" dirty="0"/>
              <a:t>Roots: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Each process that can execute – or is waiting for, e.g., I/O, a timer, etc.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Each object that is inherently reachable.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E9AE5E0-C3FD-D841-B381-22387598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1204" name="Pladsholder til diasnummer 4">
            <a:extLst>
              <a:ext uri="{FF2B5EF4-FFF2-40B4-BE49-F238E27FC236}">
                <a16:creationId xmlns:a16="http://schemas.microsoft.com/office/drawing/2014/main" id="{18EA522D-4C57-664B-9C32-3B99CA90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F0C92A-B193-3144-A4A6-F84B894AD3BA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6F326165-03AF-4045-B086-ED02F3EC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nb-NO"/>
              <a:t>Classic MARK-AND-SWEEP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C46A2E32-15B0-E740-8EE2-669460E45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 dirty="0"/>
              <a:t>Start at the “roots” and simply trace thru the live part of the object graph.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As do this one step at a time, we add a marking to each object.</a:t>
            </a:r>
          </a:p>
          <a:p>
            <a:pPr eaLnBrk="1" hangingPunct="1">
              <a:buFontTx/>
              <a:buNone/>
            </a:pPr>
            <a:endParaRPr lang="en-US" altLang="nb-NO" sz="2800" dirty="0"/>
          </a:p>
        </p:txBody>
      </p:sp>
      <p:sp>
        <p:nvSpPr>
          <p:cNvPr id="19458" name="Pladsholder til sidefod 4">
            <a:extLst>
              <a:ext uri="{FF2B5EF4-FFF2-40B4-BE49-F238E27FC236}">
                <a16:creationId xmlns:a16="http://schemas.microsoft.com/office/drawing/2014/main" id="{117296F4-C95E-0B40-9D7A-44CBFEAFC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3252" name="Pladsholder til diasnummer 5">
            <a:extLst>
              <a:ext uri="{FF2B5EF4-FFF2-40B4-BE49-F238E27FC236}">
                <a16:creationId xmlns:a16="http://schemas.microsoft.com/office/drawing/2014/main" id="{D3B01CF4-D7DB-474C-A1D7-163349CBF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8F1A03-2F1A-024E-AB59-A7AC3613A5AF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08A6B725-0BA6-1747-A899-B8A068873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nb-NO"/>
              <a:t>Classic black, gray, white marking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4B6A7F01-6EC4-BE41-A3CC-72FE19D1F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/>
              <a:t>Black</a:t>
            </a:r>
          </a:p>
          <a:p>
            <a:pPr lvl="1" eaLnBrk="1" hangingPunct="1">
              <a:buFontTx/>
              <a:buNone/>
            </a:pPr>
            <a:r>
              <a:rPr lang="en-US" altLang="nb-NO" sz="2400">
                <a:ea typeface="ＭＳ Ｐゴシック" panose="020B0600070205080204" pitchFamily="34" charset="-128"/>
              </a:rPr>
              <a:t>object found to be live and object has been scanned and point to black/gray objects only.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Gray</a:t>
            </a:r>
          </a:p>
          <a:p>
            <a:pPr lvl="1" eaLnBrk="1" hangingPunct="1">
              <a:buFontTx/>
              <a:buNone/>
            </a:pPr>
            <a:r>
              <a:rPr lang="en-US" altLang="nb-NO" sz="2400">
                <a:ea typeface="ＭＳ Ｐゴシック" panose="020B0600070205080204" pitchFamily="34" charset="-128"/>
              </a:rPr>
              <a:t>	object found to be live but the object has not been scanned and so may contain pointers to white objects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White</a:t>
            </a:r>
          </a:p>
          <a:p>
            <a:pPr lvl="1" eaLnBrk="1" hangingPunct="1">
              <a:buFontTx/>
              <a:buNone/>
            </a:pPr>
            <a:r>
              <a:rPr lang="en-US" altLang="nb-NO" sz="2400">
                <a:ea typeface="ＭＳ Ｐゴシック" panose="020B0600070205080204" pitchFamily="34" charset="-128"/>
              </a:rPr>
              <a:t>object liveness unknown; not scanned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Initially all objects are white                                   *</a:t>
            </a:r>
          </a:p>
        </p:txBody>
      </p:sp>
      <p:sp>
        <p:nvSpPr>
          <p:cNvPr id="19458" name="Pladsholder til sidefod 4">
            <a:extLst>
              <a:ext uri="{FF2B5EF4-FFF2-40B4-BE49-F238E27FC236}">
                <a16:creationId xmlns:a16="http://schemas.microsoft.com/office/drawing/2014/main" id="{FB784AF1-5784-CE47-952F-C9456BC2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5300" name="Pladsholder til diasnummer 5">
            <a:extLst>
              <a:ext uri="{FF2B5EF4-FFF2-40B4-BE49-F238E27FC236}">
                <a16:creationId xmlns:a16="http://schemas.microsoft.com/office/drawing/2014/main" id="{0379451F-9358-DD43-8CA3-BFB31997A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5EC396-A360-7047-9E7A-C5EAA3D5F433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C880ECB3-8DFA-EA42-ACDA-CF1C412D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Classic Mark and Sweep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F4E2737A-8D9A-6A4D-B89E-3F31806A93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ea typeface="+mn-ea"/>
              </a:rPr>
              <a:t>Classic Mark and Sweep: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mark each of the roots grey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for each gray object: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mark each referenced white object gray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thereafter mark the object black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sweep thru entire storage, </a:t>
            </a:r>
            <a:r>
              <a:rPr lang="en-US" dirty="0" err="1">
                <a:ea typeface="+mn-ea"/>
              </a:rPr>
              <a:t>deallocating</a:t>
            </a:r>
            <a:r>
              <a:rPr lang="en-US" dirty="0">
                <a:ea typeface="+mn-ea"/>
              </a:rPr>
              <a:t> any white object: it is garbage!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>
                <a:ea typeface="+mn-ea"/>
              </a:rPr>
              <a:t>                                                                           *</a:t>
            </a:r>
          </a:p>
        </p:txBody>
      </p:sp>
      <p:sp>
        <p:nvSpPr>
          <p:cNvPr id="20482" name="Pladsholder til sidefod 4">
            <a:extLst>
              <a:ext uri="{FF2B5EF4-FFF2-40B4-BE49-F238E27FC236}">
                <a16:creationId xmlns:a16="http://schemas.microsoft.com/office/drawing/2014/main" id="{B1BE933D-A552-B543-9374-C3AA229C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7348" name="Pladsholder til diasnummer 5">
            <a:extLst>
              <a:ext uri="{FF2B5EF4-FFF2-40B4-BE49-F238E27FC236}">
                <a16:creationId xmlns:a16="http://schemas.microsoft.com/office/drawing/2014/main" id="{353B1861-84B3-AE4A-9F0B-C0C66632D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A70415-DB67-6540-8D11-ACC0CFAEBA3E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84D146EF-9959-9F48-A2D8-97232F012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Our On-the-fly Operation</a:t>
            </a: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CEC11732-A163-6E42-A16F-752ED5381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 dirty="0"/>
              <a:t>Want Collector to work while Threads (mutators) continue executing: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Stop all threads on ready queue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Repeatedly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pick 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scan and mark top activation record black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put it back on the ready queue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Scan and mark all roots black</a:t>
            </a:r>
          </a:p>
        </p:txBody>
      </p:sp>
      <p:sp>
        <p:nvSpPr>
          <p:cNvPr id="21506" name="Pladsholder til sidefod 4">
            <a:extLst>
              <a:ext uri="{FF2B5EF4-FFF2-40B4-BE49-F238E27FC236}">
                <a16:creationId xmlns:a16="http://schemas.microsoft.com/office/drawing/2014/main" id="{687065F8-B9F3-1B4D-B800-8578E936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9396" name="Pladsholder til diasnummer 5">
            <a:extLst>
              <a:ext uri="{FF2B5EF4-FFF2-40B4-BE49-F238E27FC236}">
                <a16:creationId xmlns:a16="http://schemas.microsoft.com/office/drawing/2014/main" id="{A8D700E9-20E4-0B48-AD17-746F251C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1B2613-1551-794B-9331-A42832E1E244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C152C389-098C-1349-A58B-DA213AC50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Important Invariants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46DF202F-84B9-734F-B5A8-51611FB5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nb-NO" dirty="0"/>
              <a:t>Black objects only point to black or gray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 dirty="0"/>
              <a:t>Black or gray objects are live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 dirty="0"/>
              <a:t>Mutators only see black objects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 dirty="0"/>
              <a:t>New objects are created black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 dirty="0"/>
              <a:t>Once black always black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 dirty="0"/>
              <a:t>Once gray eventually black</a:t>
            </a:r>
          </a:p>
        </p:txBody>
      </p:sp>
      <p:sp>
        <p:nvSpPr>
          <p:cNvPr id="22530" name="Pladsholder til sidefod 4">
            <a:extLst>
              <a:ext uri="{FF2B5EF4-FFF2-40B4-BE49-F238E27FC236}">
                <a16:creationId xmlns:a16="http://schemas.microsoft.com/office/drawing/2014/main" id="{D74486BB-9FC4-FA45-A968-818A8D503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1444" name="Pladsholder til diasnummer 5">
            <a:extLst>
              <a:ext uri="{FF2B5EF4-FFF2-40B4-BE49-F238E27FC236}">
                <a16:creationId xmlns:a16="http://schemas.microsoft.com/office/drawing/2014/main" id="{A02E1C2A-6826-BE4F-BC57-68684FCD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53D14B-E6E3-654B-9294-9B664FB52401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20431A61-1B54-A643-B8E1-1727D93C6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Object Faulting</a:t>
            </a:r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3D3B9C16-A8B6-FA48-B0A1-39CE8D52A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dirty="0"/>
              <a:t>On invocation of a gray object:</a:t>
            </a:r>
          </a:p>
          <a:p>
            <a:pPr eaLnBrk="1" hangingPunct="1"/>
            <a:r>
              <a:rPr lang="en-US" altLang="nb-NO" dirty="0"/>
              <a:t>fault – uses the software fault designed for catching remote invocations</a:t>
            </a:r>
          </a:p>
          <a:p>
            <a:pPr eaLnBrk="1" hangingPunct="1"/>
            <a:r>
              <a:rPr lang="en-US" altLang="nb-NO" dirty="0"/>
              <a:t>scan object refs and mark refs gray</a:t>
            </a:r>
          </a:p>
          <a:p>
            <a:pPr eaLnBrk="1" hangingPunct="1"/>
            <a:r>
              <a:rPr lang="en-US" altLang="nb-NO" dirty="0"/>
              <a:t>mark object black</a:t>
            </a:r>
          </a:p>
          <a:p>
            <a:pPr eaLnBrk="1" hangingPunct="1"/>
            <a:r>
              <a:rPr lang="en-US" altLang="nb-NO" dirty="0"/>
              <a:t>continue invocation</a:t>
            </a:r>
          </a:p>
        </p:txBody>
      </p:sp>
      <p:sp>
        <p:nvSpPr>
          <p:cNvPr id="23554" name="Pladsholder til sidefod 4">
            <a:extLst>
              <a:ext uri="{FF2B5EF4-FFF2-40B4-BE49-F238E27FC236}">
                <a16:creationId xmlns:a16="http://schemas.microsoft.com/office/drawing/2014/main" id="{3DE88A61-33C1-5542-880A-CB67616EE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3492" name="Pladsholder til diasnummer 5">
            <a:extLst>
              <a:ext uri="{FF2B5EF4-FFF2-40B4-BE49-F238E27FC236}">
                <a16:creationId xmlns:a16="http://schemas.microsoft.com/office/drawing/2014/main" id="{046490F6-BBD0-CD4B-A9AC-386A649FF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539D27-968F-1942-8C63-FBA0875FB2D6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6171A11E-98E1-7245-A092-43E8A259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Background collector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B996A6B9-4A96-DA4A-916A-AB06975CD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Keep a set of gray objects.</a:t>
            </a:r>
          </a:p>
          <a:p>
            <a:pPr eaLnBrk="1" hangingPunct="1">
              <a:buFontTx/>
              <a:buNone/>
            </a:pPr>
            <a:r>
              <a:rPr lang="en-US" altLang="nb-NO"/>
              <a:t>Let the collector run a background thread that repeatedly takes a gray object, and makes it black – by scanning it and marking referenced objects gray (if not black already).</a:t>
            </a:r>
          </a:p>
        </p:txBody>
      </p:sp>
      <p:sp>
        <p:nvSpPr>
          <p:cNvPr id="24578" name="Pladsholder til sidefod 4">
            <a:extLst>
              <a:ext uri="{FF2B5EF4-FFF2-40B4-BE49-F238E27FC236}">
                <a16:creationId xmlns:a16="http://schemas.microsoft.com/office/drawing/2014/main" id="{641327E0-046E-0842-9322-86D2D0E1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5540" name="Pladsholder til diasnummer 5">
            <a:extLst>
              <a:ext uri="{FF2B5EF4-FFF2-40B4-BE49-F238E27FC236}">
                <a16:creationId xmlns:a16="http://schemas.microsoft.com/office/drawing/2014/main" id="{42B4CF8A-5E40-DC41-B477-4151FCBCC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87D125-7ED5-0041-B5A2-78872F07C166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5857912A-03E2-5B45-9703-75AC6F7A9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Multiple Machines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86A37CB5-5B99-6843-9FA8-5C189410F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ANY random machine starts a Spring Cleaning Collection</a:t>
            </a:r>
          </a:p>
          <a:p>
            <a:pPr eaLnBrk="1" hangingPunct="1"/>
            <a:r>
              <a:rPr lang="en-US" altLang="nb-NO" dirty="0"/>
              <a:t>ANY interaction with another machine includes a piggybacked notice to start a new collection.</a:t>
            </a:r>
          </a:p>
          <a:p>
            <a:pPr eaLnBrk="1" hangingPunct="1"/>
            <a:r>
              <a:rPr lang="en-US" altLang="nb-NO" dirty="0"/>
              <a:t>A background collector on each machine.</a:t>
            </a:r>
          </a:p>
        </p:txBody>
      </p:sp>
      <p:sp>
        <p:nvSpPr>
          <p:cNvPr id="25602" name="Pladsholder til sidefod 4">
            <a:extLst>
              <a:ext uri="{FF2B5EF4-FFF2-40B4-BE49-F238E27FC236}">
                <a16:creationId xmlns:a16="http://schemas.microsoft.com/office/drawing/2014/main" id="{86384AA0-234A-864B-83C1-B6C3E6A60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7588" name="Pladsholder til diasnummer 5">
            <a:extLst>
              <a:ext uri="{FF2B5EF4-FFF2-40B4-BE49-F238E27FC236}">
                <a16:creationId xmlns:a16="http://schemas.microsoft.com/office/drawing/2014/main" id="{7DD998BB-7674-394D-A5BA-73B9233D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BD693E-1F50-5441-8EBD-53530EB01F60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30EF08ED-D9B8-7A4B-9235-FC7C0364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Remote Invocations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A39424F3-8F6F-C643-A399-9E92EA25F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Source object is black, destination may be gray or white</a:t>
            </a:r>
          </a:p>
          <a:p>
            <a:pPr eaLnBrk="1" hangingPunct="1"/>
            <a:r>
              <a:rPr lang="en-US" altLang="nb-NO" dirty="0"/>
              <a:t>On arrival: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start the (node-local) collection, if not started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scan the destination object marking its refs gray</a:t>
            </a:r>
          </a:p>
          <a:p>
            <a:pPr lvl="1" eaLnBrk="1" hangingPunct="1"/>
            <a:r>
              <a:rPr lang="en-US" altLang="nb-NO" dirty="0">
                <a:ea typeface="ＭＳ Ｐゴシック" panose="020B0600070205080204" pitchFamily="34" charset="-128"/>
              </a:rPr>
              <a:t>mark the destination object black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                                                                      *</a:t>
            </a:r>
          </a:p>
        </p:txBody>
      </p:sp>
      <p:sp>
        <p:nvSpPr>
          <p:cNvPr id="26626" name="Pladsholder til sidefod 4">
            <a:extLst>
              <a:ext uri="{FF2B5EF4-FFF2-40B4-BE49-F238E27FC236}">
                <a16:creationId xmlns:a16="http://schemas.microsoft.com/office/drawing/2014/main" id="{AD58C57F-FE72-1640-A2ED-6E2116DE7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9636" name="Pladsholder til diasnummer 5">
            <a:extLst>
              <a:ext uri="{FF2B5EF4-FFF2-40B4-BE49-F238E27FC236}">
                <a16:creationId xmlns:a16="http://schemas.microsoft.com/office/drawing/2014/main" id="{C345A6AC-4753-2F46-ACDE-98058D91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33E094-56D0-BE4F-8B2E-31A067302D4D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3504C4C6-BD7D-4B4B-A5D7-DD086299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Scanning Remote Refs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D76544A5-39B9-AA44-B7AD-97934C5AC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 dirty="0"/>
              <a:t>During a scan we may meet a reference to a remote white object.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Mark the OUTGOING reference gray in the object table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Eventually send a “mark gray” message to the machine that holds the object which then makes it gray and then – eventually black at which time it returns a “made black” message.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Batch multiple “mark gray” requests.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Same for “made black” requests.</a:t>
            </a:r>
          </a:p>
          <a:p>
            <a:pPr eaLnBrk="1" hangingPunct="1">
              <a:buFontTx/>
              <a:buNone/>
            </a:pPr>
            <a:r>
              <a:rPr lang="en-US" altLang="nb-NO" sz="2800" dirty="0"/>
              <a:t>Piggyback on any net-traffic.</a:t>
            </a:r>
          </a:p>
        </p:txBody>
      </p:sp>
      <p:sp>
        <p:nvSpPr>
          <p:cNvPr id="27650" name="Pladsholder til sidefod 4">
            <a:extLst>
              <a:ext uri="{FF2B5EF4-FFF2-40B4-BE49-F238E27FC236}">
                <a16:creationId xmlns:a16="http://schemas.microsoft.com/office/drawing/2014/main" id="{0393C0A3-022F-2147-9DAC-0601F1060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1684" name="Pladsholder til diasnummer 5">
            <a:extLst>
              <a:ext uri="{FF2B5EF4-FFF2-40B4-BE49-F238E27FC236}">
                <a16:creationId xmlns:a16="http://schemas.microsoft.com/office/drawing/2014/main" id="{43E54609-3F76-E741-8139-5D9BE79F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895E4D-C58A-7842-A4A5-B0DC79EB295D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A775DF58-BD2E-B74C-920D-DA2F44026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Robustness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89DF3B7E-044F-AE42-BA6C-D614AE1C2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dirty="0"/>
              <a:t>Objects may checkpoint themselves.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Non-checkpointed objects just go away on crash.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Checkpointed ones come back – with a lot of old references!</a:t>
            </a:r>
          </a:p>
          <a:p>
            <a:pPr eaLnBrk="1" hangingPunct="1">
              <a:buFontTx/>
              <a:buNone/>
            </a:pPr>
            <a:r>
              <a:rPr lang="en-US" altLang="nb-NO" dirty="0"/>
              <a:t>Our Spring Cleaner must periodically checkpoint its state</a:t>
            </a:r>
          </a:p>
        </p:txBody>
      </p:sp>
      <p:sp>
        <p:nvSpPr>
          <p:cNvPr id="28674" name="Pladsholder til sidefod 4">
            <a:extLst>
              <a:ext uri="{FF2B5EF4-FFF2-40B4-BE49-F238E27FC236}">
                <a16:creationId xmlns:a16="http://schemas.microsoft.com/office/drawing/2014/main" id="{261DD77A-4812-3A46-9AE0-8E731B4C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3732" name="Pladsholder til diasnummer 5">
            <a:extLst>
              <a:ext uri="{FF2B5EF4-FFF2-40B4-BE49-F238E27FC236}">
                <a16:creationId xmlns:a16="http://schemas.microsoft.com/office/drawing/2014/main" id="{50160E70-DFA2-FD4F-8E41-50D872F00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97AEBB-2A80-FF46-9FC3-27F07C0FC3C6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A7D73AA5-1498-C040-9CBA-729DEEAB6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Crashed Machines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27CCA123-7BFB-6948-8900-CC7D08787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Assumption: eventually a crashed machine reboots (if permanently down: easy!)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GC State of objects also checkpointed.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A collector with a gray ref. to a downed machine must wait for the downed machine to reboot.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Eventually the gray ref. is “pushed” to the other machine – and eventually a “made black” is returned.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 dirty="0"/>
              <a:t>If the gray ref is to a non-checkpointed object: forget it.</a:t>
            </a:r>
          </a:p>
        </p:txBody>
      </p:sp>
      <p:sp>
        <p:nvSpPr>
          <p:cNvPr id="29698" name="Pladsholder til sidefod 4">
            <a:extLst>
              <a:ext uri="{FF2B5EF4-FFF2-40B4-BE49-F238E27FC236}">
                <a16:creationId xmlns:a16="http://schemas.microsoft.com/office/drawing/2014/main" id="{2F3B544D-2711-CC42-98C8-CE347BB9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5780" name="Pladsholder til diasnummer 5">
            <a:extLst>
              <a:ext uri="{FF2B5EF4-FFF2-40B4-BE49-F238E27FC236}">
                <a16:creationId xmlns:a16="http://schemas.microsoft.com/office/drawing/2014/main" id="{698477F1-8A39-DB40-952E-DE9F3DF20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59C015-BAA1-6A44-959C-BADBF36EBBCB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9A8CCB25-93CE-2E42-820E-2348B4A0C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nb-NO"/>
              <a:t>Termination Problem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791FCD00-6033-244E-9716-3AEC6FC13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 dirty="0"/>
              <a:t>Collection ends when every gray set on every machine is empty SIMULTANEOUSLY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 dirty="0"/>
              <a:t>Non-trivial to detect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 dirty="0"/>
              <a:t>What’s the problem?</a:t>
            </a:r>
          </a:p>
        </p:txBody>
      </p:sp>
      <p:sp>
        <p:nvSpPr>
          <p:cNvPr id="30722" name="Pladsholder til sidefod 4">
            <a:extLst>
              <a:ext uri="{FF2B5EF4-FFF2-40B4-BE49-F238E27FC236}">
                <a16:creationId xmlns:a16="http://schemas.microsoft.com/office/drawing/2014/main" id="{CAD829DB-F3A2-BA46-BDF9-B0DE111A4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7828" name="Pladsholder til diasnummer 5">
            <a:extLst>
              <a:ext uri="{FF2B5EF4-FFF2-40B4-BE49-F238E27FC236}">
                <a16:creationId xmlns:a16="http://schemas.microsoft.com/office/drawing/2014/main" id="{EE27E97E-6A40-1C40-A19D-D7D3F9F7F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EFF860-2B5E-1B46-AF9D-18F0130DB5DB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14F35FA1-C1B0-E444-8B69-D39D131C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nb-NO"/>
              <a:t>Termination Solution</a:t>
            </a: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5B83D0B3-2D66-7944-9251-1B03EB22F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 dirty="0"/>
              <a:t>Solution is well-known: Distributed Consensus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 dirty="0"/>
              <a:t>Our solution uses a two-phase commit termination protocol: any report of a gray object nullifies the termination attempt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 dirty="0"/>
              <a:t>ANY machine can initiate the termination attempt – and any one that detects the termination commit can declare the mark phase done</a:t>
            </a:r>
          </a:p>
        </p:txBody>
      </p:sp>
      <p:sp>
        <p:nvSpPr>
          <p:cNvPr id="30722" name="Pladsholder til sidefod 4">
            <a:extLst>
              <a:ext uri="{FF2B5EF4-FFF2-40B4-BE49-F238E27FC236}">
                <a16:creationId xmlns:a16="http://schemas.microsoft.com/office/drawing/2014/main" id="{CAD829DB-F3A2-BA46-BDF9-B0DE111A4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9876" name="Pladsholder til diasnummer 5">
            <a:extLst>
              <a:ext uri="{FF2B5EF4-FFF2-40B4-BE49-F238E27FC236}">
                <a16:creationId xmlns:a16="http://schemas.microsoft.com/office/drawing/2014/main" id="{E5651BB9-08CD-C44A-9A60-F5CED41EC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57A44A-7367-8B45-B729-5CC46B0CA8B8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12679E07-B638-494E-83FE-FE22A8B4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Sweep Phase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9B6B2371-9433-6B45-A1A4-1DFC5CF2C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Each remotely referenced object is marked as externally visible (one bit)</a:t>
            </a:r>
          </a:p>
          <a:p>
            <a:pPr eaLnBrk="1" hangingPunct="1"/>
            <a:r>
              <a:rPr lang="en-US" altLang="nb-NO"/>
              <a:t>Sweep merely resets this bit(!)</a:t>
            </a:r>
          </a:p>
          <a:p>
            <a:pPr eaLnBrk="1" hangingPunct="1"/>
            <a:r>
              <a:rPr lang="en-US" altLang="nb-NO"/>
              <a:t>Node-local collector actually does the sweeping</a:t>
            </a:r>
          </a:p>
          <a:p>
            <a:pPr eaLnBrk="1" hangingPunct="1"/>
            <a:r>
              <a:rPr lang="en-US" altLang="nb-NO"/>
              <a:t>Advantage: no synchronization conflicts with local collector</a:t>
            </a:r>
          </a:p>
        </p:txBody>
      </p:sp>
      <p:sp>
        <p:nvSpPr>
          <p:cNvPr id="31746" name="Pladsholder til sidefod 4">
            <a:extLst>
              <a:ext uri="{FF2B5EF4-FFF2-40B4-BE49-F238E27FC236}">
                <a16:creationId xmlns:a16="http://schemas.microsoft.com/office/drawing/2014/main" id="{0623BE12-9771-074D-9954-0A5053E2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1924" name="Pladsholder til diasnummer 5">
            <a:extLst>
              <a:ext uri="{FF2B5EF4-FFF2-40B4-BE49-F238E27FC236}">
                <a16:creationId xmlns:a16="http://schemas.microsoft.com/office/drawing/2014/main" id="{03F464E5-FF94-1745-A47B-E38DDB5C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CA316A-6423-304C-A734-722EF88578BB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8083DDDD-0EE8-9446-A5F2-001C7FB6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Mobility Complications</a:t>
            </a:r>
          </a:p>
        </p:txBody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137BC3B9-2286-A141-AC28-6116F3264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Remote object reference system uses forwarding addresses.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Forwarding address chains may be broken by crashed machines.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Broken Forwarding address chains are reliably fixed.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Forwarding addresses are colored.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Objects in transit: move is atomic.</a:t>
            </a:r>
          </a:p>
        </p:txBody>
      </p:sp>
      <p:sp>
        <p:nvSpPr>
          <p:cNvPr id="32770" name="Pladsholder til sidefod 4">
            <a:extLst>
              <a:ext uri="{FF2B5EF4-FFF2-40B4-BE49-F238E27FC236}">
                <a16:creationId xmlns:a16="http://schemas.microsoft.com/office/drawing/2014/main" id="{70533232-6121-0346-B868-25F0B2AAC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3972" name="Pladsholder til diasnummer 5">
            <a:extLst>
              <a:ext uri="{FF2B5EF4-FFF2-40B4-BE49-F238E27FC236}">
                <a16:creationId xmlns:a16="http://schemas.microsoft.com/office/drawing/2014/main" id="{F95D2BE5-084F-5C46-A23B-EAC6D85A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DD7072-5843-1249-922F-EE61D580DEE4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8FB240DB-5AF0-F64B-A06A-37F5F233F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Pipelining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97579CBF-8192-4E40-A55D-03EBEF64A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Can be pipelined</a:t>
            </a:r>
          </a:p>
          <a:p>
            <a:pPr eaLnBrk="1" hangingPunct="1"/>
            <a:r>
              <a:rPr lang="en-US" altLang="nb-NO" dirty="0"/>
              <a:t>Multiple coloring bits: we use 4x, so up to three collections outstanding.</a:t>
            </a:r>
          </a:p>
          <a:p>
            <a:pPr eaLnBrk="1" hangingPunct="1"/>
            <a:r>
              <a:rPr lang="en-US" altLang="nb-NO" dirty="0"/>
              <a:t>Later collections help older collections (if live later, certainly live earlier).</a:t>
            </a:r>
          </a:p>
          <a:p>
            <a:pPr eaLnBrk="1" hangingPunct="1"/>
            <a:r>
              <a:rPr lang="en-US" altLang="nb-NO" dirty="0"/>
              <a:t>Sequence number: anyone can bump it and start a new collection within the 4x window.</a:t>
            </a:r>
          </a:p>
        </p:txBody>
      </p:sp>
      <p:sp>
        <p:nvSpPr>
          <p:cNvPr id="33794" name="Pladsholder til sidefod 4">
            <a:extLst>
              <a:ext uri="{FF2B5EF4-FFF2-40B4-BE49-F238E27FC236}">
                <a16:creationId xmlns:a16="http://schemas.microsoft.com/office/drawing/2014/main" id="{CADBB146-0841-5440-B51E-3646ABD8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6020" name="Pladsholder til diasnummer 5">
            <a:extLst>
              <a:ext uri="{FF2B5EF4-FFF2-40B4-BE49-F238E27FC236}">
                <a16:creationId xmlns:a16="http://schemas.microsoft.com/office/drawing/2014/main" id="{3C088C11-DB01-9244-9017-61E1DD4EF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D54D06-9011-454D-840A-8EC8225F6CB4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7487D94B-A5A7-9C4E-BB20-3F6D62130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Spring Cleaning</a:t>
            </a: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DE7DB65B-71FB-3C40-9335-7EA51EFE8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Run seldom</a:t>
            </a:r>
          </a:p>
          <a:p>
            <a:pPr eaLnBrk="1" hangingPunct="1"/>
            <a:r>
              <a:rPr lang="en-US" altLang="nb-NO"/>
              <a:t>Slow: may have to wait days for downed machines to reboot</a:t>
            </a:r>
          </a:p>
          <a:p>
            <a:pPr eaLnBrk="1" hangingPunct="1"/>
            <a:r>
              <a:rPr lang="en-US" altLang="nb-NO"/>
              <a:t>Permanently dead nodes manually declared dead</a:t>
            </a:r>
          </a:p>
        </p:txBody>
      </p:sp>
      <p:sp>
        <p:nvSpPr>
          <p:cNvPr id="34818" name="Pladsholder til sidefod 4">
            <a:extLst>
              <a:ext uri="{FF2B5EF4-FFF2-40B4-BE49-F238E27FC236}">
                <a16:creationId xmlns:a16="http://schemas.microsoft.com/office/drawing/2014/main" id="{EB604078-5827-D048-AFE7-2F734895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8068" name="Pladsholder til diasnummer 5">
            <a:extLst>
              <a:ext uri="{FF2B5EF4-FFF2-40B4-BE49-F238E27FC236}">
                <a16:creationId xmlns:a16="http://schemas.microsoft.com/office/drawing/2014/main" id="{5D603D8D-B4B4-D240-A3D8-0E2DF66F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9DD113-3267-0642-8E01-0FFF4A1AAC11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A062BD2C-9394-474F-A80A-8ECBB346F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Conclusion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EFE51BAE-77E5-1E46-832F-D4B8FA92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Non-trivial, distributed application operating in a hostile “Kalashnikov” environment</a:t>
            </a:r>
          </a:p>
        </p:txBody>
      </p:sp>
      <p:sp>
        <p:nvSpPr>
          <p:cNvPr id="35842" name="Pladsholder til sidefod 4">
            <a:extLst>
              <a:ext uri="{FF2B5EF4-FFF2-40B4-BE49-F238E27FC236}">
                <a16:creationId xmlns:a16="http://schemas.microsoft.com/office/drawing/2014/main" id="{61C45EFA-1DA5-554D-840D-901A8A8B0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90116" name="Pladsholder til diasnummer 5">
            <a:extLst>
              <a:ext uri="{FF2B5EF4-FFF2-40B4-BE49-F238E27FC236}">
                <a16:creationId xmlns:a16="http://schemas.microsoft.com/office/drawing/2014/main" id="{10207771-39BD-6948-8DFB-AD7933B4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879525-CC57-9648-A380-5A0EC9DF5397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DF3E06D0-7AA0-BD4D-958D-2175958EB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URLs</a:t>
            </a:r>
          </a:p>
        </p:txBody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964D5C4E-174A-404F-82D0-4AEECDBA1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See Teaching Material:</a:t>
            </a:r>
          </a:p>
          <a:p>
            <a:pPr eaLnBrk="1" hangingPunct="1">
              <a:buFontTx/>
              <a:buNone/>
            </a:pPr>
            <a:endParaRPr lang="en-US" altLang="nb-NO"/>
          </a:p>
          <a:p>
            <a:pPr eaLnBrk="1" hangingPunct="1">
              <a:buFontTx/>
              <a:buNone/>
            </a:pPr>
            <a:r>
              <a:rPr lang="en-US" altLang="nb-NO"/>
              <a:t>Two papers: one workshop paper and a Ph.D.</a:t>
            </a:r>
          </a:p>
          <a:p>
            <a:pPr eaLnBrk="1" hangingPunct="1">
              <a:buFontTx/>
              <a:buNone/>
            </a:pPr>
            <a:r>
              <a:rPr lang="en-US" altLang="nb-NO"/>
              <a:t>This powerpoint presentation</a:t>
            </a:r>
          </a:p>
          <a:p>
            <a:pPr eaLnBrk="1" hangingPunct="1">
              <a:buFontTx/>
              <a:buNone/>
            </a:pPr>
            <a:r>
              <a:rPr lang="en-US" altLang="nb-NO"/>
              <a:t>OOPSLA 2000 GC Tutorial</a:t>
            </a:r>
          </a:p>
        </p:txBody>
      </p:sp>
      <p:sp>
        <p:nvSpPr>
          <p:cNvPr id="36866" name="Pladsholder til sidefod 4">
            <a:extLst>
              <a:ext uri="{FF2B5EF4-FFF2-40B4-BE49-F238E27FC236}">
                <a16:creationId xmlns:a16="http://schemas.microsoft.com/office/drawing/2014/main" id="{31B8CB10-C061-9B40-B769-FB78FC7EF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92164" name="Pladsholder til diasnummer 5">
            <a:extLst>
              <a:ext uri="{FF2B5EF4-FFF2-40B4-BE49-F238E27FC236}">
                <a16:creationId xmlns:a16="http://schemas.microsoft.com/office/drawing/2014/main" id="{2D1B335E-839A-D94C-80D0-64FE3BA1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6D1350-828E-304F-B71B-CA1703083AC2}" type="slidenum">
              <a:rPr lang="en-US" altLang="nb-NO" sz="1200">
                <a:solidFill>
                  <a:srgbClr val="FFFFFF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nb-NO" sz="12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ema Emerald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Emerald</Template>
  <TotalTime>8100</TotalTime>
  <Words>1828</Words>
  <Application>Microsoft Macintosh PowerPoint</Application>
  <PresentationFormat>Skjermfremvisning (4:3)</PresentationFormat>
  <Paragraphs>344</Paragraphs>
  <Slides>39</Slides>
  <Notes>39</Notes>
  <HiddenSlides>4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39</vt:i4>
      </vt:variant>
    </vt:vector>
  </HeadingPairs>
  <TitlesOfParts>
    <vt:vector size="45" baseType="lpstr">
      <vt:lpstr>Times New Roman</vt:lpstr>
      <vt:lpstr>ＭＳ Ｐゴシック</vt:lpstr>
      <vt:lpstr>Arial</vt:lpstr>
      <vt:lpstr>Calibri</vt:lpstr>
      <vt:lpstr>Courier New</vt:lpstr>
      <vt:lpstr>Tema Emerald</vt:lpstr>
      <vt:lpstr>The Emerald Spring Cleaning Garbage Collector </vt:lpstr>
      <vt:lpstr>What’s my point?</vt:lpstr>
      <vt:lpstr>What’s the Problem?</vt:lpstr>
      <vt:lpstr>Specific Problem</vt:lpstr>
      <vt:lpstr>Criteria for Our Solution</vt:lpstr>
      <vt:lpstr>Background</vt:lpstr>
      <vt:lpstr>Emerald OO language</vt:lpstr>
      <vt:lpstr>Distribution features</vt:lpstr>
      <vt:lpstr>Example: Kilroy</vt:lpstr>
      <vt:lpstr>Emerald Virtual Machine</vt:lpstr>
      <vt:lpstr>High level view of problem</vt:lpstr>
      <vt:lpstr>Problem formulation</vt:lpstr>
      <vt:lpstr>Let’s do it</vt:lpstr>
      <vt:lpstr>Comprehensive</vt:lpstr>
      <vt:lpstr>How on-the-fly? An analogy:  Louis XIV at Versailles</vt:lpstr>
      <vt:lpstr>New, cheap cleaning contract</vt:lpstr>
      <vt:lpstr>How the Scam Works</vt:lpstr>
      <vt:lpstr>Liveness by Reachability</vt:lpstr>
      <vt:lpstr>Objects as an Object Graph</vt:lpstr>
      <vt:lpstr>Classic MARK-AND-SWEEP</vt:lpstr>
      <vt:lpstr>Classic black, gray, white marking</vt:lpstr>
      <vt:lpstr>Classic Mark and Sweep</vt:lpstr>
      <vt:lpstr>Our On-the-fly Operation</vt:lpstr>
      <vt:lpstr>Important Invariants</vt:lpstr>
      <vt:lpstr>Object Faulting</vt:lpstr>
      <vt:lpstr>Background collector</vt:lpstr>
      <vt:lpstr>Multiple Machines</vt:lpstr>
      <vt:lpstr>Remote Invocations</vt:lpstr>
      <vt:lpstr>Scanning Remote Refs</vt:lpstr>
      <vt:lpstr>Robustness</vt:lpstr>
      <vt:lpstr>Crashed Machines</vt:lpstr>
      <vt:lpstr>Termination Problem</vt:lpstr>
      <vt:lpstr>Termination Solution</vt:lpstr>
      <vt:lpstr>Sweep Phase</vt:lpstr>
      <vt:lpstr>Mobility Complications</vt:lpstr>
      <vt:lpstr>Pipelining</vt:lpstr>
      <vt:lpstr>Spring Cleaning</vt:lpstr>
      <vt:lpstr>Conclusion</vt:lpstr>
      <vt:lpstr>URLs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Emerald Spring Cleaning Garbage Collector</dc:title>
  <dc:creator>Eric Jul</dc:creator>
  <cp:lastModifiedBy>Eric Jul</cp:lastModifiedBy>
  <cp:revision>27</cp:revision>
  <dcterms:created xsi:type="dcterms:W3CDTF">2005-05-21T16:09:52Z</dcterms:created>
  <dcterms:modified xsi:type="dcterms:W3CDTF">2020-04-01T14:19:08Z</dcterms:modified>
</cp:coreProperties>
</file>