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295" r:id="rId16"/>
    <p:sldId id="296" r:id="rId17"/>
    <p:sldId id="294" r:id="rId18"/>
    <p:sldId id="297" r:id="rId19"/>
    <p:sldId id="301" r:id="rId20"/>
    <p:sldId id="307" r:id="rId21"/>
    <p:sldId id="304" r:id="rId22"/>
    <p:sldId id="300" r:id="rId23"/>
    <p:sldId id="282" r:id="rId24"/>
    <p:sldId id="283" r:id="rId25"/>
    <p:sldId id="302" r:id="rId26"/>
    <p:sldId id="312" r:id="rId27"/>
    <p:sldId id="293" r:id="rId28"/>
    <p:sldId id="285" r:id="rId29"/>
    <p:sldId id="292" r:id="rId30"/>
    <p:sldId id="286" r:id="rId31"/>
    <p:sldId id="287" r:id="rId32"/>
    <p:sldId id="288" r:id="rId33"/>
    <p:sldId id="314" r:id="rId34"/>
    <p:sldId id="284" r:id="rId35"/>
    <p:sldId id="289" r:id="rId36"/>
    <p:sldId id="290" r:id="rId37"/>
    <p:sldId id="298" r:id="rId38"/>
    <p:sldId id="299" r:id="rId39"/>
    <p:sldId id="269" r:id="rId40"/>
    <p:sldId id="274" r:id="rId41"/>
    <p:sldId id="271" r:id="rId42"/>
    <p:sldId id="272" r:id="rId43"/>
    <p:sldId id="273" r:id="rId44"/>
    <p:sldId id="261" r:id="rId45"/>
    <p:sldId id="277" r:id="rId4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14"/>
    <p:restoredTop sz="90818"/>
  </p:normalViewPr>
  <p:slideViewPr>
    <p:cSldViewPr>
      <p:cViewPr varScale="1">
        <p:scale>
          <a:sx n="109" d="100"/>
          <a:sy n="109" d="100"/>
        </p:scale>
        <p:origin x="10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22.01.2020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4137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[prev]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748463" cy="52384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 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28750"/>
            <a:ext cx="8568952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643063"/>
            <a:ext cx="8280919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seqnoclass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operation </a:t>
            </a:r>
            <a:r>
              <a:rPr lang="da-DK" sz="2000" dirty="0" err="1">
                <a:latin typeface="Courier New" pitchFamily="49" charset="0"/>
              </a:rPr>
              <a:t>createInit</a:t>
            </a:r>
            <a:r>
              <a:rPr lang="da-DK" sz="2000" dirty="0">
                <a:latin typeface="Courier New" pitchFamily="49" charset="0"/>
              </a:rPr>
              <a:t>[</a:t>
            </a:r>
            <a:r>
              <a:rPr lang="da-DK" sz="2000" dirty="0" err="1">
                <a:latin typeface="Courier New" pitchFamily="49" charset="0"/>
              </a:rPr>
              <a:t>InitSN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  </a:t>
            </a:r>
            <a:r>
              <a:rPr lang="da-DK" sz="2000" dirty="0" err="1">
                <a:latin typeface="Courier New" pitchFamily="49" charset="0"/>
              </a:rPr>
              <a:t>return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    </a:t>
            </a: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   var prev: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</a:rPr>
              <a:t>InitSN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  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op </a:t>
            </a:r>
            <a:r>
              <a:rPr lang="da-DK" sz="2000" dirty="0" err="1">
                <a:latin typeface="Courier New" pitchFamily="49" charset="0"/>
              </a:rPr>
              <a:t>getSeqNo</a:t>
            </a:r>
            <a:r>
              <a:rPr lang="da-DK" sz="2000" dirty="0">
                <a:latin typeface="Courier New" pitchFamily="49" charset="0"/>
              </a:rPr>
              <a:t>[] -&gt;[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     prev &lt;- prev + 1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         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       end </a:t>
            </a:r>
            <a:r>
              <a:rPr lang="da-DK" sz="2000" dirty="0" err="1">
                <a:latin typeface="Courier New" pitchFamily="49" charset="0"/>
              </a:rPr>
              <a:t>getSeqno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end </a:t>
            </a:r>
            <a:r>
              <a:rPr lang="da-DK" sz="2000" dirty="0" err="1">
                <a:latin typeface="Courier New" pitchFamily="49" charset="0"/>
              </a:rPr>
              <a:t>create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</a:rPr>
              <a:t>seqnoclass</a:t>
            </a:r>
            <a:endParaRPr lang="en-GB" sz="20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65288"/>
            <a:ext cx="8496944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000" dirty="0" err="1">
                <a:latin typeface="Courier New" pitchFamily="49" charset="0"/>
              </a:rPr>
              <a:t>class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var prev: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operation </a:t>
            </a:r>
            <a:r>
              <a:rPr lang="da-DK" sz="2000" dirty="0" err="1">
                <a:latin typeface="Courier New" pitchFamily="49" charset="0"/>
              </a:rPr>
              <a:t>getSeqNo</a:t>
            </a:r>
            <a:r>
              <a:rPr lang="da-DK" sz="2000" dirty="0">
                <a:latin typeface="Courier New" pitchFamily="49" charset="0"/>
              </a:rPr>
              <a:t>[] -&gt; [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</a:rPr>
              <a:t>getSeqno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193980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class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	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	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 [</a:t>
            </a:r>
            <a:r>
              <a:rPr lang="da-DK" sz="2400" dirty="0" err="1">
                <a:latin typeface="Courier New" pitchFamily="49" charset="0"/>
              </a:rPr>
              <a:t>rs:Integer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     prev &lt;- prev +1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en-GB" sz="2400" dirty="0">
              <a:latin typeface="Courier New" pitchFamily="49" charset="0"/>
            </a:endParaRP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467544" y="1665288"/>
            <a:ext cx="8496944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SC2 &lt;- </a:t>
            </a:r>
            <a:r>
              <a:rPr lang="da-DK" sz="2400" dirty="0" err="1">
                <a:latin typeface="Courier New" pitchFamily="49" charset="0"/>
              </a:rPr>
              <a:t>class</a:t>
            </a:r>
            <a:r>
              <a:rPr lang="da-DK" sz="2400" dirty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getSeqNo2[</a:t>
            </a:r>
            <a:r>
              <a:rPr lang="da-DK" sz="2400" dirty="0" err="1">
                <a:latin typeface="Courier New" pitchFamily="49" charset="0"/>
              </a:rPr>
              <a:t>rs:Integer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  prev &lt;- prev + 2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end getSeqno2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end seqno2</a:t>
            </a:r>
            <a:endParaRPr lang="en-US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sz="24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395536" y="1665288"/>
            <a:ext cx="8391277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SC2 &lt;- </a:t>
            </a:r>
            <a:r>
              <a:rPr lang="da-DK" sz="2400" dirty="0" err="1">
                <a:latin typeface="Courier New" pitchFamily="49" charset="0"/>
              </a:rPr>
              <a:t>class</a:t>
            </a:r>
            <a:r>
              <a:rPr lang="da-DK" sz="2400" dirty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</a:t>
            </a:r>
            <a:r>
              <a:rPr lang="da-DK" sz="2400" dirty="0" err="1">
                <a:latin typeface="Courier New" pitchFamily="49" charset="0"/>
              </a:rPr>
              <a:t>rs:Integer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		prev &lt;- prev + 2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end seqno2</a:t>
            </a:r>
            <a:endParaRPr lang="en-US" sz="2400" dirty="0">
              <a:latin typeface="Courier New" pitchFamily="49" charset="0"/>
            </a:endParaRPr>
          </a:p>
          <a:p>
            <a:pPr eaLnBrk="1" hangingPunct="1"/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19398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SC2 &lt;- </a:t>
            </a:r>
            <a:r>
              <a:rPr lang="da-DK" sz="2400" dirty="0" err="1">
                <a:latin typeface="Courier New" pitchFamily="49" charset="0"/>
              </a:rPr>
              <a:t>class</a:t>
            </a:r>
            <a:r>
              <a:rPr lang="da-DK" sz="2400" dirty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</a:t>
            </a:r>
            <a:r>
              <a:rPr lang="da-DK" sz="2400" dirty="0" err="1">
                <a:latin typeface="Courier New" pitchFamily="49" charset="0"/>
              </a:rPr>
              <a:t>class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function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getSuper</a:t>
            </a:r>
            <a:r>
              <a:rPr lang="da-DK" sz="2400" dirty="0">
                <a:latin typeface="Courier New" pitchFamily="49" charset="0"/>
              </a:rPr>
              <a:t>[] -&gt; [r: Any]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  r &lt;- SC</a:t>
            </a: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  end </a:t>
            </a:r>
            <a:r>
              <a:rPr lang="da-DK" sz="2400" dirty="0" err="1">
                <a:latin typeface="Courier New" pitchFamily="49" charset="0"/>
              </a:rPr>
              <a:t>getSuper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>
                <a:latin typeface="Courier New" pitchFamily="49" charset="0"/>
              </a:rPr>
              <a:t>end seqno2</a:t>
            </a:r>
            <a:endParaRPr lang="en-US" sz="2400" dirty="0"/>
          </a:p>
          <a:p>
            <a:pPr eaLnBrk="1" hangingPunct="1">
              <a:buFontTx/>
              <a:buNone/>
            </a:pPr>
            <a:endParaRPr lang="en-GB" sz="2800" dirty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Lattice</a:t>
            </a:r>
            <a:r>
              <a:rPr lang="da-DK" dirty="0"/>
              <a:t> of types</a:t>
            </a:r>
            <a:endParaRPr lang="en-GB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endParaRPr lang="da-DK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Lattice</a:t>
            </a:r>
            <a:r>
              <a:rPr lang="da-DK" dirty="0"/>
              <a:t> of types</a:t>
            </a:r>
            <a:endParaRPr lang="en-GB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81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14795</TotalTime>
  <Words>1974</Words>
  <Application>Microsoft Macintosh PowerPoint</Application>
  <PresentationFormat>Skjermfremvisning (4:3)</PresentationFormat>
  <Paragraphs>393</Paragraphs>
  <Slides>45</Slides>
  <Notes>44</Notes>
  <HiddenSlides>13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45</vt:i4>
      </vt:variant>
    </vt:vector>
  </HeadingPairs>
  <TitlesOfParts>
    <vt:vector size="49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51</cp:revision>
  <cp:lastPrinted>1601-01-01T00:00:00Z</cp:lastPrinted>
  <dcterms:created xsi:type="dcterms:W3CDTF">2016-02-29T13:14:49Z</dcterms:created>
  <dcterms:modified xsi:type="dcterms:W3CDTF">2020-01-22T20:08:37Z</dcterms:modified>
</cp:coreProperties>
</file>