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4f25144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4f25144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4f251447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4f251447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4f251447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4f251447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4f251447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4f251447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4f251447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4f251447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IN5490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Sequence to Sequence Music Generation</a:t>
            </a:r>
            <a:endParaRPr sz="240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0" y="3663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Torgrim R. Næss		 Synne Baumann 	Andrei Faitas 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Main Objective</a:t>
            </a:r>
            <a:endParaRPr sz="3000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438925" y="1279750"/>
            <a:ext cx="8520600" cy="312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Generate a sequence of musical notes that harmonically match a given input sequence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42824" t="0"/>
          <a:stretch/>
        </p:blipFill>
        <p:spPr>
          <a:xfrm>
            <a:off x="846023" y="3093675"/>
            <a:ext cx="1592475" cy="63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0" l="0" r="42824" t="0"/>
          <a:stretch/>
        </p:blipFill>
        <p:spPr>
          <a:xfrm>
            <a:off x="6362925" y="3115025"/>
            <a:ext cx="1592475" cy="5900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3305200" y="2829375"/>
            <a:ext cx="1991400" cy="1075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" name="Google Shape;66;p14"/>
          <p:cNvCxnSpPr/>
          <p:nvPr/>
        </p:nvCxnSpPr>
        <p:spPr>
          <a:xfrm>
            <a:off x="2578250" y="3406588"/>
            <a:ext cx="639300" cy="6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" name="Google Shape;67;p14"/>
          <p:cNvCxnSpPr/>
          <p:nvPr/>
        </p:nvCxnSpPr>
        <p:spPr>
          <a:xfrm>
            <a:off x="5469100" y="3406600"/>
            <a:ext cx="639300" cy="6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" name="Google Shape;68;p14"/>
          <p:cNvSpPr txBox="1"/>
          <p:nvPr/>
        </p:nvSpPr>
        <p:spPr>
          <a:xfrm>
            <a:off x="3347625" y="3168050"/>
            <a:ext cx="19914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Predictive Model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Methods</a:t>
            </a:r>
            <a:endParaRPr sz="3000"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Sequence to sequence RNN</a:t>
            </a:r>
            <a:endParaRPr sz="2400"/>
          </a:p>
          <a:p>
            <a:pPr indent="-3429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Temporal dependencies</a:t>
            </a:r>
            <a:endParaRPr sz="1800"/>
          </a:p>
          <a:p>
            <a:pPr indent="-3429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Encoder-decoder LSTM</a:t>
            </a:r>
            <a:endParaRPr sz="1800"/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Bidirectional</a:t>
            </a:r>
            <a:endParaRPr sz="2400"/>
          </a:p>
          <a:p>
            <a:pPr indent="-3429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Forward and backward dependencies</a:t>
            </a:r>
            <a:endParaRPr sz="1800"/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Evaluation</a:t>
            </a:r>
            <a:endParaRPr sz="2400"/>
          </a:p>
          <a:p>
            <a:pPr indent="-3810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GB" sz="1800"/>
              <a:t>Qualitative</a:t>
            </a:r>
            <a:r>
              <a:rPr lang="en-GB" sz="2400"/>
              <a:t> </a:t>
            </a:r>
            <a:endParaRPr sz="2400"/>
          </a:p>
          <a:p>
            <a:pPr indent="-3810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GB" sz="1800"/>
              <a:t>Quantitative</a:t>
            </a:r>
            <a:r>
              <a:rPr lang="en-GB" sz="2400"/>
              <a:t> 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Training Data</a:t>
            </a:r>
            <a:endParaRPr sz="3000"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Four part MIDI music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Classical western music - they follow common rules and conventions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Augmentation: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Use well known composing techniques to generate more sequences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Transpose the pitch of the training sequence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Use different combinations of parts to create as many input/output pairs as possible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Section the music into shorter pieces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Experiments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Still working on the code</a:t>
            </a:r>
            <a:endParaRPr sz="2400"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What we plan on exploring:</a:t>
            </a:r>
            <a:endParaRPr sz="2400"/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Effect of smaller datasets vs. larger augmented sets</a:t>
            </a:r>
            <a:endParaRPr sz="1800"/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Effect of “ordering” the training data </a:t>
            </a:r>
            <a:endParaRPr sz="1800"/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Compare bidirectional LSTM with standard unidirectional LSTM 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Overall Experience</a:t>
            </a:r>
            <a:endParaRPr sz="3000"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“Bad”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Steep learning curve 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Time costly to familiarize ourselves with the tools needed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Good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Appropriate level of freedom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The focus on producing a paper is a valuable experience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