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 showComments="0">
  <p:normalViewPr>
    <p:restoredLeft sz="15608"/>
    <p:restoredTop sz="94666"/>
  </p:normalViewPr>
  <p:slideViewPr>
    <p:cSldViewPr snapToGrid="0">
      <p:cViewPr varScale="1">
        <p:scale>
          <a:sx n="136" d="100"/>
          <a:sy n="136" d="100"/>
        </p:scale>
        <p:origin x="424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50883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4811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819a9152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819a9152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872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819a9152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819a9152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067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935ddee1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935ddee1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424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819a9152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819a9152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5755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819a9152c_0_5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819a9152c_0_5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0861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819a9152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819a9152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3144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935ddee1c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935ddee1c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6436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819a9152c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4819a9152c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376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819a9152c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819a9152c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6050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819a9152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819a9152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5775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2R0NSKtVA0" TargetMode="External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0" y="1339425"/>
            <a:ext cx="9446700" cy="8007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>
                <a:solidFill>
                  <a:srgbClr val="000000"/>
                </a:solidFill>
              </a:rPr>
              <a:t>	</a:t>
            </a:r>
            <a:r>
              <a:rPr lang="nb-NO" sz="2000" dirty="0">
                <a:solidFill>
                  <a:srgbClr val="000000"/>
                </a:solidFill>
              </a:rPr>
              <a:t> </a:t>
            </a:r>
            <a:r>
              <a:rPr lang="nb-NO" sz="2000" dirty="0" smtClean="0">
                <a:solidFill>
                  <a:srgbClr val="000000"/>
                </a:solidFill>
              </a:rPr>
              <a:t>               </a:t>
            </a:r>
            <a:r>
              <a:rPr lang="en" sz="2000" dirty="0" smtClean="0">
                <a:solidFill>
                  <a:srgbClr val="000000"/>
                </a:solidFill>
              </a:rPr>
              <a:t>Can </a:t>
            </a:r>
            <a:r>
              <a:rPr lang="en" sz="2000" dirty="0">
                <a:solidFill>
                  <a:srgbClr val="000000"/>
                </a:solidFill>
              </a:rPr>
              <a:t>Norwegian dialects impact</a:t>
            </a: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000000"/>
                </a:solidFill>
              </a:rPr>
              <a:t> 		</a:t>
            </a:r>
            <a:r>
              <a:rPr lang="en" sz="2000" dirty="0" smtClean="0">
                <a:solidFill>
                  <a:srgbClr val="000000"/>
                </a:solidFill>
              </a:rPr>
              <a:t>interaction </a:t>
            </a:r>
            <a:r>
              <a:rPr lang="en" sz="2000" dirty="0">
                <a:solidFill>
                  <a:srgbClr val="000000"/>
                </a:solidFill>
              </a:rPr>
              <a:t>with                   Home?</a:t>
            </a: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2914" y="1720921"/>
            <a:ext cx="1031950" cy="3783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2699400" y="2928325"/>
            <a:ext cx="3745200" cy="9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Anton Lilleby &amp; Steffen Marstein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4575"/>
            <a:ext cx="9144000" cy="5178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322700" y="-34575"/>
            <a:ext cx="8222100" cy="74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What is Google Home?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Apple’s Siri 2011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Washington Post study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/>
              <a:t>Diverse dataset</a:t>
            </a:r>
            <a:endParaRPr sz="2000"/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5698" y="1744163"/>
            <a:ext cx="3599476" cy="281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Google’s claim</a:t>
            </a:r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Google’s communications manager in Norway, claims to digi.no that Google Assistant will take account for the many different dialects in Norway (Lekanger, 2018)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</a:t>
            </a:r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-65250" y="1701125"/>
            <a:ext cx="9209250" cy="35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 </a:t>
            </a:r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1971" y="1729404"/>
            <a:ext cx="2390025" cy="308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/>
          <p:nvPr/>
        </p:nvSpPr>
        <p:spPr>
          <a:xfrm>
            <a:off x="3432750" y="4663850"/>
            <a:ext cx="198300" cy="1983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4612825" y="1956400"/>
            <a:ext cx="198300" cy="1983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3271975" y="4344775"/>
            <a:ext cx="198300" cy="1983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3888575" y="3507650"/>
            <a:ext cx="198300" cy="1983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3888575" y="4283125"/>
            <a:ext cx="198300" cy="1983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findings 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smtClean="0"/>
              <a:t>The </a:t>
            </a:r>
            <a:r>
              <a:rPr lang="en" dirty="0"/>
              <a:t>most common is Apple’s Siri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Little to no expectation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Perceived them wrong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Testing purposes</a:t>
            </a:r>
            <a:endParaRPr dirty="0"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095" y="2279663"/>
            <a:ext cx="1004000" cy="144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findings 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dirty="0" smtClean="0"/>
              <a:t>Machine </a:t>
            </a:r>
            <a:r>
              <a:rPr lang="en" sz="1400" dirty="0"/>
              <a:t>generated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dirty="0"/>
              <a:t>Ok/Hey Google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dirty="0"/>
              <a:t>Useful and surprised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dirty="0"/>
              <a:t>Benefit in Norwegian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dirty="0"/>
              <a:t>Privacy concern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 dirty="0"/>
              <a:t>None was </a:t>
            </a:r>
            <a:r>
              <a:rPr lang="en" sz="1400" dirty="0" smtClean="0"/>
              <a:t>interested </a:t>
            </a:r>
            <a:r>
              <a:rPr lang="en" sz="1400" dirty="0"/>
              <a:t>in owning </a:t>
            </a:r>
            <a:r>
              <a:rPr lang="en" sz="1400" dirty="0" smtClean="0"/>
              <a:t>Google </a:t>
            </a:r>
            <a:r>
              <a:rPr lang="en" sz="1400" dirty="0"/>
              <a:t>Home</a:t>
            </a:r>
            <a:endParaRPr sz="1400" dirty="0"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095" y="2279663"/>
            <a:ext cx="1004000" cy="144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test finding</a:t>
            </a:r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7477" y="1802075"/>
            <a:ext cx="4330949" cy="31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assumption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Bugs in Google Assistant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Design of predefined commands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Participants students at IFI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Data gathering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Generate a hypothesis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2" name="Google Shape;142;p23" descr="My 85 year old Italian grandmother learns to use Google home" title="Italian grandmother learning to use Google hom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Macintosh PowerPoint</Application>
  <PresentationFormat>On-screen Show (16:9)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Roboto</vt:lpstr>
      <vt:lpstr>Arial</vt:lpstr>
      <vt:lpstr>Material</vt:lpstr>
      <vt:lpstr>PowerPoint Presentation</vt:lpstr>
      <vt:lpstr>What is Google Home?</vt:lpstr>
      <vt:lpstr>Background</vt:lpstr>
      <vt:lpstr>Google’s claim</vt:lpstr>
      <vt:lpstr>Experiment</vt:lpstr>
      <vt:lpstr>Participants </vt:lpstr>
      <vt:lpstr>Interview findings </vt:lpstr>
      <vt:lpstr>Interview findings </vt:lpstr>
      <vt:lpstr>User test finding</vt:lpstr>
      <vt:lpstr>Discussion</vt:lpstr>
      <vt:lpstr>Demo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2018-11-22T20:38:52Z</dcterms:modified>
</cp:coreProperties>
</file>