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8" r:id="rId7"/>
    <p:sldId id="261" r:id="rId8"/>
    <p:sldId id="262" r:id="rId9"/>
    <p:sldId id="263" r:id="rId10"/>
    <p:sldId id="266" r:id="rId11"/>
    <p:sldId id="264" r:id="rId12"/>
    <p:sldId id="265" r:id="rId13"/>
    <p:sldId id="271" r:id="rId14"/>
    <p:sldId id="269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250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857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425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40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087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14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08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81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87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198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AC94-24B8-4BB6-B94D-C0573BE9F8B3}" type="datetimeFigureOut">
              <a:rPr lang="nb-NO" smtClean="0"/>
              <a:t>23.03.2023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80DD5-BD2E-4135-A95A-6019C3DCA5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3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iki.uio.no/ifi/sonen/index.php/Main_Pag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giverse.com/" TargetMode="External"/><Relationship Id="rId2" Type="http://schemas.openxmlformats.org/officeDocument/2006/relationships/hyperlink" Target="https://www.simplify3d.com/resources/print-quality-troubleshoot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obin-engineer@ifi.uio.no" TargetMode="External"/><Relationship Id="rId4" Type="http://schemas.openxmlformats.org/officeDocument/2006/relationships/hyperlink" Target="http://www.solidworkstutorial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7116"/>
            <a:ext cx="9144000" cy="2387600"/>
          </a:xfrm>
        </p:spPr>
        <p:txBody>
          <a:bodyPr/>
          <a:lstStyle/>
          <a:p>
            <a:r>
              <a:rPr lang="nb-NO" dirty="0" smtClean="0"/>
              <a:t>Intro til 3D-printing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16791"/>
            <a:ext cx="9144000" cy="1655762"/>
          </a:xfrm>
        </p:spPr>
        <p:txBody>
          <a:bodyPr/>
          <a:lstStyle/>
          <a:p>
            <a:r>
              <a:rPr lang="nb-NO" dirty="0" smtClean="0"/>
              <a:t>Fra idé til fysisk objekt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46" y="712362"/>
            <a:ext cx="8182708" cy="23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Om Sonen</a:t>
            </a:r>
          </a:p>
          <a:p>
            <a:r>
              <a:rPr lang="nb-NO" dirty="0" smtClean="0"/>
              <a:t>3D-printing</a:t>
            </a:r>
          </a:p>
          <a:p>
            <a:r>
              <a:rPr lang="nb-NO" dirty="0" smtClean="0"/>
              <a:t>Fra idé til del</a:t>
            </a:r>
          </a:p>
          <a:p>
            <a:r>
              <a:rPr lang="nb-NO" dirty="0" smtClean="0"/>
              <a:t>Kalibrering</a:t>
            </a:r>
          </a:p>
          <a:p>
            <a:r>
              <a:rPr lang="nb-NO" dirty="0" smtClean="0"/>
              <a:t>Våre rutiner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52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Sonen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Åpent hver tirsdag 13-17</a:t>
            </a:r>
          </a:p>
          <a:p>
            <a:r>
              <a:rPr lang="nb-NO" dirty="0" smtClean="0"/>
              <a:t>Ikke bruk sonen hvis det ikke er bemannet</a:t>
            </a:r>
          </a:p>
          <a:p>
            <a:r>
              <a:rPr lang="nb-NO" dirty="0" smtClean="0"/>
              <a:t>Bruk utstyret kun hvis du vet hvordan det funker</a:t>
            </a:r>
          </a:p>
          <a:p>
            <a:r>
              <a:rPr lang="nb-NO" dirty="0" smtClean="0"/>
              <a:t>Følg SOP</a:t>
            </a:r>
          </a:p>
          <a:p>
            <a:r>
              <a:rPr lang="nb-NO" dirty="0" smtClean="0"/>
              <a:t>Hold det ryddig</a:t>
            </a:r>
          </a:p>
          <a:p>
            <a:r>
              <a:rPr lang="nb-NO" dirty="0" smtClean="0"/>
              <a:t>Ingen mat og drikke*</a:t>
            </a:r>
          </a:p>
          <a:p>
            <a:r>
              <a:rPr lang="nb-NO" dirty="0" smtClean="0"/>
              <a:t>Ikke oppbevar mat eller drikke på Sonen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410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kan man gjøre på Sonen?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3D-printing</a:t>
            </a:r>
          </a:p>
          <a:p>
            <a:r>
              <a:rPr lang="nb-NO" dirty="0" smtClean="0"/>
              <a:t>Laserkutting</a:t>
            </a:r>
          </a:p>
          <a:p>
            <a:r>
              <a:rPr lang="nb-NO" dirty="0" smtClean="0"/>
              <a:t>Elektronikk arbeid</a:t>
            </a:r>
          </a:p>
          <a:p>
            <a:r>
              <a:rPr lang="nb-NO" dirty="0" smtClean="0"/>
              <a:t>CAD</a:t>
            </a:r>
          </a:p>
          <a:p>
            <a:r>
              <a:rPr lang="nb-NO" dirty="0" err="1" smtClean="0"/>
              <a:t>Arduino</a:t>
            </a:r>
            <a:r>
              <a:rPr lang="nb-NO" dirty="0" smtClean="0"/>
              <a:t> og </a:t>
            </a:r>
            <a:r>
              <a:rPr lang="nb-NO" dirty="0" err="1" smtClean="0"/>
              <a:t>Raspberry</a:t>
            </a:r>
            <a:r>
              <a:rPr lang="nb-NO" dirty="0" smtClean="0"/>
              <a:t> PI</a:t>
            </a:r>
          </a:p>
          <a:p>
            <a:r>
              <a:rPr lang="nb-NO" dirty="0" smtClean="0"/>
              <a:t>Tekstilarbeid</a:t>
            </a:r>
          </a:p>
          <a:p>
            <a:r>
              <a:rPr lang="nb-NO" dirty="0" smtClean="0"/>
              <a:t>Reparasjonsarbeid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686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3D-printing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solidFill>
                  <a:srgbClr val="FF0000"/>
                </a:solidFill>
              </a:rPr>
              <a:t>Stereolithography</a:t>
            </a:r>
            <a:r>
              <a:rPr lang="nb-NO" dirty="0">
                <a:solidFill>
                  <a:srgbClr val="FF0000"/>
                </a:solidFill>
              </a:rPr>
              <a:t> (SLA)</a:t>
            </a:r>
          </a:p>
          <a:p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Selective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Laser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Sintering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(SLS)</a:t>
            </a:r>
          </a:p>
          <a:p>
            <a:r>
              <a:rPr lang="nb-NO" dirty="0" err="1">
                <a:solidFill>
                  <a:srgbClr val="00B050"/>
                </a:solidFill>
              </a:rPr>
              <a:t>Fused</a:t>
            </a:r>
            <a:r>
              <a:rPr lang="nb-NO" dirty="0">
                <a:solidFill>
                  <a:srgbClr val="00B050"/>
                </a:solidFill>
              </a:rPr>
              <a:t> </a:t>
            </a:r>
            <a:r>
              <a:rPr lang="nb-NO" dirty="0" err="1">
                <a:solidFill>
                  <a:srgbClr val="00B050"/>
                </a:solidFill>
              </a:rPr>
              <a:t>Deposition</a:t>
            </a:r>
            <a:r>
              <a:rPr lang="nb-NO" dirty="0">
                <a:solidFill>
                  <a:srgbClr val="00B050"/>
                </a:solidFill>
              </a:rPr>
              <a:t> </a:t>
            </a:r>
            <a:r>
              <a:rPr lang="nb-NO" dirty="0" err="1">
                <a:solidFill>
                  <a:srgbClr val="00B050"/>
                </a:solidFill>
              </a:rPr>
              <a:t>Modeling</a:t>
            </a:r>
            <a:r>
              <a:rPr lang="nb-NO" dirty="0">
                <a:solidFill>
                  <a:srgbClr val="00B050"/>
                </a:solidFill>
              </a:rPr>
              <a:t> (FDM)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Digital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Light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Process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(DLP)</a:t>
            </a:r>
          </a:p>
          <a:p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Multi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Jet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Fusion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(MJF)</a:t>
            </a:r>
          </a:p>
          <a:p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PolyJet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Direct Metal Laser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Sintering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(DMLS)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Electron Beam Melting (EBM</a:t>
            </a:r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4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Materialer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rgbClr val="00B050"/>
                </a:solidFill>
              </a:rPr>
              <a:t>PLA</a:t>
            </a:r>
          </a:p>
          <a:p>
            <a:r>
              <a:rPr lang="nb-NO" dirty="0" smtClean="0">
                <a:solidFill>
                  <a:srgbClr val="00B0F0"/>
                </a:solidFill>
              </a:rPr>
              <a:t>PETG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ABS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PVA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Polykarbonat 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dirty="0" smtClean="0">
                <a:solidFill>
                  <a:srgbClr val="FFC000"/>
                </a:solidFill>
              </a:rPr>
              <a:t>Resin</a:t>
            </a:r>
          </a:p>
          <a:p>
            <a:r>
              <a:rPr lang="nb-NO" dirty="0" smtClean="0">
                <a:solidFill>
                  <a:srgbClr val="00B0F0"/>
                </a:solidFill>
              </a:rPr>
              <a:t>Fleksible materialer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Karbonfiber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rgbClr val="00B0F0"/>
                </a:solidFill>
              </a:rPr>
              <a:t>Tre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Nylon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Aluminium</a:t>
            </a:r>
          </a:p>
          <a:p>
            <a:r>
              <a:rPr lang="nb-N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Titan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Stål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Bronse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Messing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Kobber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37046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Våre 3D-printere</a:t>
            </a:r>
            <a:endParaRPr lang="nb-NO" dirty="0"/>
          </a:p>
        </p:txBody>
      </p:sp>
      <p:pic>
        <p:nvPicPr>
          <p:cNvPr id="2050" name="Picture 2" descr="Formlabs Form 2 - Get3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986" y="2302553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est pris på Ultimaker 2+ - Se priser før kjøp i Prisguid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197" y="2483570"/>
            <a:ext cx="1577974" cy="254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3D Printer Creality CR-10S PRO - 300x300x400mm - AZDKCR10P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83" y="2781299"/>
            <a:ext cx="2175622" cy="224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. MMU1 disassembly | Prusa Knowledge Ba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18" y="2817742"/>
            <a:ext cx="2941955" cy="220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59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Anatomien til en FDM Printer</a:t>
            </a:r>
            <a:endParaRPr lang="nb-NO" dirty="0"/>
          </a:p>
        </p:txBody>
      </p:sp>
      <p:pic>
        <p:nvPicPr>
          <p:cNvPr id="3074" name="Picture 2" descr="3D Printer Creality CR-10S PRO - 300x300x400mm - AZDKCR10P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95" y="1462087"/>
            <a:ext cx="5046739" cy="520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01126" y="2602984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Hot-end</a:t>
            </a:r>
            <a:endParaRPr lang="nb-NO" dirty="0"/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>
            <a:off x="6303146" y="2787650"/>
            <a:ext cx="1597980" cy="621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25680" y="2423727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Extruder</a:t>
            </a:r>
            <a:endParaRPr lang="nb-NO" dirty="0"/>
          </a:p>
        </p:txBody>
      </p:sp>
      <p:cxnSp>
        <p:nvCxnSpPr>
          <p:cNvPr id="12" name="Straight Arrow Connector 11"/>
          <p:cNvCxnSpPr>
            <a:stCxn id="11" idx="3"/>
          </p:cNvCxnSpPr>
          <p:nvPr/>
        </p:nvCxnSpPr>
        <p:spPr>
          <a:xfrm>
            <a:off x="4118965" y="2608393"/>
            <a:ext cx="994573" cy="561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31584" y="3515280"/>
            <a:ext cx="803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Nozzle</a:t>
            </a:r>
            <a:endParaRPr lang="nb-NO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138863" y="3646818"/>
            <a:ext cx="1735584" cy="106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199783" y="2114755"/>
            <a:ext cx="1441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Bowden tube</a:t>
            </a:r>
            <a:endParaRPr lang="nb-NO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746750" y="2484087"/>
            <a:ext cx="173872" cy="488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05276" y="4755634"/>
            <a:ext cx="113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Buildplate</a:t>
            </a:r>
            <a:endParaRPr lang="nb-NO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791416" y="4953000"/>
            <a:ext cx="1374291" cy="450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077875" y="6019284"/>
            <a:ext cx="87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SD-kort</a:t>
            </a:r>
            <a:endParaRPr lang="nb-NO" dirty="0"/>
          </a:p>
        </p:txBody>
      </p:sp>
      <p:cxnSp>
        <p:nvCxnSpPr>
          <p:cNvPr id="26" name="Straight Arrow Connector 25"/>
          <p:cNvCxnSpPr>
            <a:stCxn id="25" idx="1"/>
          </p:cNvCxnSpPr>
          <p:nvPr/>
        </p:nvCxnSpPr>
        <p:spPr>
          <a:xfrm flipH="1" flipV="1">
            <a:off x="6540500" y="6083300"/>
            <a:ext cx="1537375" cy="12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82251" y="5713968"/>
            <a:ext cx="1445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Kontrollpanel</a:t>
            </a:r>
            <a:endParaRPr lang="nb-NO" dirty="0"/>
          </a:p>
        </p:txBody>
      </p:sp>
      <p:cxnSp>
        <p:nvCxnSpPr>
          <p:cNvPr id="29" name="Straight Arrow Connector 28"/>
          <p:cNvCxnSpPr>
            <a:stCxn id="28" idx="3"/>
          </p:cNvCxnSpPr>
          <p:nvPr/>
        </p:nvCxnSpPr>
        <p:spPr>
          <a:xfrm>
            <a:off x="3328096" y="5898634"/>
            <a:ext cx="1288155" cy="244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ide til objekt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Modellering</a:t>
            </a:r>
          </a:p>
          <a:p>
            <a:r>
              <a:rPr lang="nb-NO" dirty="0" err="1" smtClean="0"/>
              <a:t>Slicing</a:t>
            </a:r>
            <a:endParaRPr lang="nb-NO" dirty="0" smtClean="0"/>
          </a:p>
          <a:p>
            <a:r>
              <a:rPr lang="nb-NO" dirty="0" smtClean="0"/>
              <a:t>Printing</a:t>
            </a:r>
          </a:p>
          <a:p>
            <a:r>
              <a:rPr lang="nb-NO" dirty="0" smtClean="0"/>
              <a:t>Post prosessering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457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????</a:t>
            </a:r>
            <a:endParaRPr lang="nb-NO" dirty="0"/>
          </a:p>
        </p:txBody>
      </p:sp>
      <p:pic>
        <p:nvPicPr>
          <p:cNvPr id="4098" name="Picture 2" descr="3D Printing Not Sticking to Be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534" y="1825625"/>
            <a:ext cx="581693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5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Kalibrering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2432050" y="4343400"/>
            <a:ext cx="7950200" cy="323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Down Arrow 4"/>
          <p:cNvSpPr/>
          <p:nvPr/>
        </p:nvSpPr>
        <p:spPr>
          <a:xfrm>
            <a:off x="2305050" y="3543300"/>
            <a:ext cx="635000" cy="8001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87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2591 0 L 0 0 Z " pathEditMode="relative" ptsTypes="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Bed </a:t>
            </a:r>
            <a:r>
              <a:rPr lang="nb-NO" dirty="0" err="1" smtClean="0"/>
              <a:t>leveling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Ultimaker</a:t>
            </a:r>
            <a:r>
              <a:rPr lang="nb-NO" dirty="0" smtClean="0"/>
              <a:t> 2+: Manuell </a:t>
            </a:r>
          </a:p>
          <a:p>
            <a:r>
              <a:rPr lang="nb-NO" dirty="0" smtClean="0"/>
              <a:t>Prusa i3 mk2 +</a:t>
            </a:r>
            <a:r>
              <a:rPr lang="nb-NO" dirty="0" err="1" smtClean="0"/>
              <a:t>mmu</a:t>
            </a:r>
            <a:r>
              <a:rPr lang="nb-NO" dirty="0" smtClean="0"/>
              <a:t>: Automatisk</a:t>
            </a:r>
          </a:p>
          <a:p>
            <a:r>
              <a:rPr lang="nb-NO" dirty="0" err="1" smtClean="0"/>
              <a:t>Creality</a:t>
            </a:r>
            <a:r>
              <a:rPr lang="nb-NO" dirty="0" smtClean="0"/>
              <a:t> CR10S pro V2: Kombinasjon</a:t>
            </a:r>
          </a:p>
          <a:p>
            <a:r>
              <a:rPr lang="nb-NO" dirty="0" err="1" smtClean="0"/>
              <a:t>Formlabs</a:t>
            </a:r>
            <a:r>
              <a:rPr lang="nb-NO" dirty="0" smtClean="0"/>
              <a:t>: Manuell </a:t>
            </a:r>
            <a:r>
              <a:rPr lang="nb-NO" dirty="0" err="1" smtClean="0"/>
              <a:t>leveling</a:t>
            </a:r>
            <a:r>
              <a:rPr lang="nb-NO" dirty="0" smtClean="0"/>
              <a:t> av hele printeren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255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Fordeler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Ulemper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Fordeler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Ukonvensjonelle former</a:t>
            </a:r>
          </a:p>
          <a:p>
            <a:r>
              <a:rPr lang="nb-NO" dirty="0" smtClean="0"/>
              <a:t>Rapid </a:t>
            </a:r>
            <a:r>
              <a:rPr lang="nb-NO" dirty="0" err="1" smtClean="0"/>
              <a:t>prototyping</a:t>
            </a:r>
            <a:endParaRPr lang="nb-NO" dirty="0" smtClean="0"/>
          </a:p>
          <a:p>
            <a:r>
              <a:rPr lang="nb-NO" dirty="0" smtClean="0"/>
              <a:t>Relativt billig</a:t>
            </a:r>
          </a:p>
          <a:p>
            <a:r>
              <a:rPr lang="nb-NO" dirty="0" smtClean="0"/>
              <a:t>Nybegynner vennlig</a:t>
            </a:r>
          </a:p>
          <a:p>
            <a:r>
              <a:rPr lang="nb-NO" dirty="0" smtClean="0"/>
              <a:t>Kan være miljøvennlig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Ulemper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Lang </a:t>
            </a:r>
            <a:r>
              <a:rPr lang="nb-NO" dirty="0" err="1" smtClean="0"/>
              <a:t>print</a:t>
            </a:r>
            <a:r>
              <a:rPr lang="nb-NO" dirty="0" smtClean="0"/>
              <a:t> tid</a:t>
            </a:r>
          </a:p>
          <a:p>
            <a:r>
              <a:rPr lang="nb-NO" dirty="0" smtClean="0"/>
              <a:t>Begrenset størrelse på delene </a:t>
            </a:r>
          </a:p>
          <a:p>
            <a:r>
              <a:rPr lang="nb-NO" dirty="0" smtClean="0"/>
              <a:t>Begrensede materialer</a:t>
            </a:r>
          </a:p>
          <a:p>
            <a:r>
              <a:rPr lang="nb-NO" dirty="0" smtClean="0"/>
              <a:t>Vanskelig å </a:t>
            </a:r>
            <a:r>
              <a:rPr lang="nb-NO" dirty="0" err="1" smtClean="0"/>
              <a:t>feilsøke</a:t>
            </a:r>
            <a:endParaRPr lang="nb-NO" dirty="0" smtClean="0"/>
          </a:p>
          <a:p>
            <a:r>
              <a:rPr lang="nb-NO" dirty="0" smtClean="0"/>
              <a:t>Svakere deler</a:t>
            </a:r>
          </a:p>
          <a:p>
            <a:r>
              <a:rPr lang="nb-NO" dirty="0" smtClean="0"/>
              <a:t>Man må bruke CAD</a:t>
            </a:r>
          </a:p>
          <a:p>
            <a:r>
              <a:rPr lang="nb-NO" dirty="0"/>
              <a:t>Kan være </a:t>
            </a:r>
            <a:r>
              <a:rPr lang="nb-NO" dirty="0" smtClean="0"/>
              <a:t>fiklete</a:t>
            </a:r>
            <a:endParaRPr lang="nb-NO" dirty="0"/>
          </a:p>
          <a:p>
            <a:r>
              <a:rPr lang="nb-NO" dirty="0"/>
              <a:t>Post </a:t>
            </a:r>
            <a:r>
              <a:rPr lang="nb-NO" dirty="0" smtClean="0"/>
              <a:t>prosessering</a:t>
            </a:r>
          </a:p>
          <a:p>
            <a:r>
              <a:rPr lang="nb-NO" dirty="0" smtClean="0"/>
              <a:t>Copyright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32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Våre retningslinjer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https://wiki.uio.no/ifi/sonen/index.php/Main_Page</a:t>
            </a:r>
            <a:r>
              <a:rPr lang="nb-NO" dirty="0" smtClean="0"/>
              <a:t> 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1" y="2596661"/>
            <a:ext cx="3950677" cy="395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Tips og triks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Feilsøking og tiltak: </a:t>
            </a:r>
            <a:r>
              <a:rPr lang="nb-NO" dirty="0" smtClean="0">
                <a:hlinkClick r:id="rId2"/>
              </a:rPr>
              <a:t>https://www.simplify3d.com/resources/print-quality-troubleshooting/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Thingiverse</a:t>
            </a:r>
            <a:r>
              <a:rPr lang="nb-NO" dirty="0" smtClean="0"/>
              <a:t>: </a:t>
            </a:r>
            <a:r>
              <a:rPr lang="nb-NO" dirty="0" smtClean="0">
                <a:hlinkClick r:id="rId3"/>
              </a:rPr>
              <a:t>https://www.thingiverse.com/</a:t>
            </a:r>
            <a:r>
              <a:rPr lang="nb-NO" dirty="0" smtClean="0"/>
              <a:t> </a:t>
            </a:r>
            <a:endParaRPr lang="nb-NO" dirty="0" smtClean="0"/>
          </a:p>
          <a:p>
            <a:r>
              <a:rPr lang="nb-NO" dirty="0" err="1" smtClean="0"/>
              <a:t>Solidworks</a:t>
            </a:r>
            <a:r>
              <a:rPr lang="nb-NO" dirty="0" smtClean="0"/>
              <a:t> </a:t>
            </a:r>
            <a:r>
              <a:rPr lang="nb-NO" dirty="0" err="1" smtClean="0"/>
              <a:t>tutorials</a:t>
            </a:r>
            <a:r>
              <a:rPr lang="nb-NO" dirty="0"/>
              <a:t>: </a:t>
            </a:r>
            <a:r>
              <a:rPr lang="nb-NO" dirty="0">
                <a:hlinkClick r:id="rId4"/>
              </a:rPr>
              <a:t>http://www.solidworkstutorials.com</a:t>
            </a:r>
            <a:r>
              <a:rPr lang="nb-NO" dirty="0" smtClean="0">
                <a:hlinkClick r:id="rId4"/>
              </a:rPr>
              <a:t>/</a:t>
            </a:r>
            <a:r>
              <a:rPr lang="nb-NO" dirty="0" smtClean="0"/>
              <a:t>  </a:t>
            </a:r>
            <a:endParaRPr lang="nb-NO" dirty="0" smtClean="0"/>
          </a:p>
          <a:p>
            <a:r>
              <a:rPr lang="nb-NO" dirty="0" smtClean="0"/>
              <a:t>Spør andre på Sonen</a:t>
            </a:r>
          </a:p>
          <a:p>
            <a:r>
              <a:rPr lang="nb-NO" dirty="0" smtClean="0"/>
              <a:t>Spør vakten</a:t>
            </a:r>
          </a:p>
          <a:p>
            <a:r>
              <a:rPr lang="nb-NO" dirty="0" smtClean="0"/>
              <a:t>Send mail til </a:t>
            </a:r>
            <a:r>
              <a:rPr lang="nb-NO" dirty="0" smtClean="0">
                <a:hlinkClick r:id="rId5"/>
              </a:rPr>
              <a:t>robin-engineer@ifi.uio.no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633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269</Words>
  <Application>Microsoft Office PowerPoint</Application>
  <PresentationFormat>Widescreen</PresentationFormat>
  <Paragraphs>99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Intro til 3D-printing</vt:lpstr>
      <vt:lpstr>Innhold</vt:lpstr>
      <vt:lpstr>Om Sonen</vt:lpstr>
      <vt:lpstr>Hva kan man gjøre på Sonen?</vt:lpstr>
      <vt:lpstr>3D-printing</vt:lpstr>
      <vt:lpstr>Materialer</vt:lpstr>
      <vt:lpstr>Våre 3D-printere</vt:lpstr>
      <vt:lpstr>Anatomien til en FDM Printer</vt:lpstr>
      <vt:lpstr>Fra ide til objekt</vt:lpstr>
      <vt:lpstr>????</vt:lpstr>
      <vt:lpstr>Kalibrering</vt:lpstr>
      <vt:lpstr>Bed leveling</vt:lpstr>
      <vt:lpstr>Fordeler og Ulemper</vt:lpstr>
      <vt:lpstr>Våre retningslinjer</vt:lpstr>
      <vt:lpstr>Tips og triks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til 3D-printing</dc:title>
  <dc:creator>Adrian Anderson Bergflødt</dc:creator>
  <cp:lastModifiedBy>Adrian Anderson Bergflødt</cp:lastModifiedBy>
  <cp:revision>36</cp:revision>
  <dcterms:created xsi:type="dcterms:W3CDTF">2023-01-24T08:22:20Z</dcterms:created>
  <dcterms:modified xsi:type="dcterms:W3CDTF">2023-03-23T08:52:12Z</dcterms:modified>
</cp:coreProperties>
</file>