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777" r:id="rId2"/>
    <p:sldId id="425" r:id="rId3"/>
    <p:sldId id="666" r:id="rId4"/>
    <p:sldId id="667" r:id="rId5"/>
    <p:sldId id="668" r:id="rId6"/>
    <p:sldId id="669" r:id="rId7"/>
    <p:sldId id="670" r:id="rId8"/>
    <p:sldId id="671" r:id="rId9"/>
    <p:sldId id="672" r:id="rId10"/>
    <p:sldId id="766" r:id="rId11"/>
    <p:sldId id="770" r:id="rId12"/>
    <p:sldId id="769" r:id="rId13"/>
    <p:sldId id="767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Dijkstra shortest path" id="{39A4868D-C449-5E43-ADC9-FAE9CFC71998}">
          <p14:sldIdLst>
            <p14:sldId id="425"/>
            <p14:sldId id="666"/>
            <p14:sldId id="667"/>
            <p14:sldId id="668"/>
            <p14:sldId id="669"/>
            <p14:sldId id="670"/>
            <p14:sldId id="671"/>
            <p14:sldId id="672"/>
            <p14:sldId id="766"/>
            <p14:sldId id="770"/>
            <p14:sldId id="769"/>
            <p14:sldId id="7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/>
    <p:restoredTop sz="81824" autoAdjust="0"/>
  </p:normalViewPr>
  <p:slideViewPr>
    <p:cSldViewPr snapToGrid="0">
      <p:cViewPr varScale="1">
        <p:scale>
          <a:sx n="106" d="100"/>
          <a:sy n="106" d="100"/>
        </p:scale>
        <p:origin x="264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4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The Dijkstra Algorithm</a:t>
            </a:r>
          </a:p>
          <a:p>
            <a:r>
              <a:rPr lang="en-US" dirty="0">
                <a:latin typeface="Eurostile" panose="020B0504020202050204" pitchFamily="34" charset="77"/>
              </a:rPr>
              <a:t>or</a:t>
            </a:r>
            <a:endParaRPr lang="en-US" sz="3600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Dijkstra’s Shortest Path First Algorithm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>
            <a:extLst>
              <a:ext uri="{FF2B5EF4-FFF2-40B4-BE49-F238E27FC236}">
                <a16:creationId xmlns:a16="http://schemas.microsoft.com/office/drawing/2014/main" id="{7BEE9548-0FDB-B042-9024-8CF9A82336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Non-Adaptive Routing</a:t>
            </a:r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E5F28F12-E0AC-0649-A50F-7DB4046955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20938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0075DF71-E672-674D-9CF8-FD013EEC8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AD9E6AB6-53CE-274B-9F3E-7DEFFFD2B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800"/>
              <a:t>Static Procedure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Network operator generates tables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Tables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Are loaded when IS operation is initiated and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Will not be changed any more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  <a:p>
            <a:pPr>
              <a:lnSpc>
                <a:spcPct val="90000"/>
              </a:lnSpc>
            </a:pPr>
            <a:r>
              <a:rPr lang="en-US" altLang="nb-NO" sz="2800"/>
              <a:t>Characteristics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Simple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Good results with relatively consistent topology and traffic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But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Poor performance if traffic volume or topologies change over time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</p:txBody>
      </p:sp>
    </p:spTree>
    <p:extLst>
      <p:ext uri="{BB962C8B-B14F-4D97-AF65-F5344CB8AC3E}">
        <p14:creationId xmlns:p14="http://schemas.microsoft.com/office/powerpoint/2010/main" val="65545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841" name="Group 65">
            <a:extLst>
              <a:ext uri="{FF2B5EF4-FFF2-40B4-BE49-F238E27FC236}">
                <a16:creationId xmlns:a16="http://schemas.microsoft.com/office/drawing/2014/main" id="{D6B4068D-BDF2-E34D-90EE-494FF3924D97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4508500"/>
            <a:ext cx="2447925" cy="1009650"/>
            <a:chOff x="476" y="2704"/>
            <a:chExt cx="1542" cy="636"/>
          </a:xfrm>
        </p:grpSpPr>
        <p:grpSp>
          <p:nvGrpSpPr>
            <p:cNvPr id="203806" name="Group 30">
              <a:extLst>
                <a:ext uri="{FF2B5EF4-FFF2-40B4-BE49-F238E27FC236}">
                  <a16:creationId xmlns:a16="http://schemas.microsoft.com/office/drawing/2014/main" id="{918B814F-F0C6-F141-AB86-88B2E4CCD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3795" name="Line 19">
                <a:extLst>
                  <a:ext uri="{FF2B5EF4-FFF2-40B4-BE49-F238E27FC236}">
                    <a16:creationId xmlns:a16="http://schemas.microsoft.com/office/drawing/2014/main" id="{3C413B67-3C39-9D4A-A928-4B45F05E5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6" name="Line 20">
                <a:extLst>
                  <a:ext uri="{FF2B5EF4-FFF2-40B4-BE49-F238E27FC236}">
                    <a16:creationId xmlns:a16="http://schemas.microsoft.com/office/drawing/2014/main" id="{240945DF-826E-6D4B-83B5-AE103A443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7" name="Line 21">
                <a:extLst>
                  <a:ext uri="{FF2B5EF4-FFF2-40B4-BE49-F238E27FC236}">
                    <a16:creationId xmlns:a16="http://schemas.microsoft.com/office/drawing/2014/main" id="{0365C275-1E48-6D4B-AEF2-B657B8E83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8" name="Line 22">
                <a:extLst>
                  <a:ext uri="{FF2B5EF4-FFF2-40B4-BE49-F238E27FC236}">
                    <a16:creationId xmlns:a16="http://schemas.microsoft.com/office/drawing/2014/main" id="{65050C36-28EA-DF44-9F13-F98A3EA02E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9" name="Line 23">
                <a:extLst>
                  <a:ext uri="{FF2B5EF4-FFF2-40B4-BE49-F238E27FC236}">
                    <a16:creationId xmlns:a16="http://schemas.microsoft.com/office/drawing/2014/main" id="{C902B728-F14B-6F4F-944A-81E6D2C7F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0" name="Line 24">
                <a:extLst>
                  <a:ext uri="{FF2B5EF4-FFF2-40B4-BE49-F238E27FC236}">
                    <a16:creationId xmlns:a16="http://schemas.microsoft.com/office/drawing/2014/main" id="{BEF2A73C-2D3E-464F-80BF-F2D310A54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1" name="Line 25">
                <a:extLst>
                  <a:ext uri="{FF2B5EF4-FFF2-40B4-BE49-F238E27FC236}">
                    <a16:creationId xmlns:a16="http://schemas.microsoft.com/office/drawing/2014/main" id="{E9B821BD-F035-7C49-85D4-D8432351E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2" name="Line 26">
                <a:extLst>
                  <a:ext uri="{FF2B5EF4-FFF2-40B4-BE49-F238E27FC236}">
                    <a16:creationId xmlns:a16="http://schemas.microsoft.com/office/drawing/2014/main" id="{DE8029F0-8C44-1F44-BBDE-5CAA0D4DF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3" name="Line 27">
                <a:extLst>
                  <a:ext uri="{FF2B5EF4-FFF2-40B4-BE49-F238E27FC236}">
                    <a16:creationId xmlns:a16="http://schemas.microsoft.com/office/drawing/2014/main" id="{C850759A-D6B4-F34C-83FA-6603B03B1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4" name="Line 28">
                <a:extLst>
                  <a:ext uri="{FF2B5EF4-FFF2-40B4-BE49-F238E27FC236}">
                    <a16:creationId xmlns:a16="http://schemas.microsoft.com/office/drawing/2014/main" id="{0522771C-D6A7-6546-A227-781DAC4E6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5" name="Line 29">
                <a:extLst>
                  <a:ext uri="{FF2B5EF4-FFF2-40B4-BE49-F238E27FC236}">
                    <a16:creationId xmlns:a16="http://schemas.microsoft.com/office/drawing/2014/main" id="{000EFDDC-A945-1D46-B61D-18E773A11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830" name="Line 54">
              <a:extLst>
                <a:ext uri="{FF2B5EF4-FFF2-40B4-BE49-F238E27FC236}">
                  <a16:creationId xmlns:a16="http://schemas.microsoft.com/office/drawing/2014/main" id="{40DFEF9D-59E3-7C45-AC14-85A1CDE14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3794" name="Group 18">
            <a:extLst>
              <a:ext uri="{FF2B5EF4-FFF2-40B4-BE49-F238E27FC236}">
                <a16:creationId xmlns:a16="http://schemas.microsoft.com/office/drawing/2014/main" id="{BD1810C9-2236-BA4D-A7EB-BD7E5D4987A3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437063"/>
            <a:ext cx="2592387" cy="1150937"/>
            <a:chOff x="612" y="2568"/>
            <a:chExt cx="1633" cy="725"/>
          </a:xfrm>
        </p:grpSpPr>
        <p:grpSp>
          <p:nvGrpSpPr>
            <p:cNvPr id="203788" name="Group 12">
              <a:extLst>
                <a:ext uri="{FF2B5EF4-FFF2-40B4-BE49-F238E27FC236}">
                  <a16:creationId xmlns:a16="http://schemas.microsoft.com/office/drawing/2014/main" id="{DFFF2B0B-67E7-2C40-9FE0-E8124321B1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3784" name="Oval 8">
                <a:extLst>
                  <a:ext uri="{FF2B5EF4-FFF2-40B4-BE49-F238E27FC236}">
                    <a16:creationId xmlns:a16="http://schemas.microsoft.com/office/drawing/2014/main" id="{FDBD83B7-CE5F-4F40-9DB7-132ABEAA3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5" name="Oval 9">
                <a:extLst>
                  <a:ext uri="{FF2B5EF4-FFF2-40B4-BE49-F238E27FC236}">
                    <a16:creationId xmlns:a16="http://schemas.microsoft.com/office/drawing/2014/main" id="{80E9384A-C65F-104E-8EBE-59415497E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6" name="Oval 10">
                <a:extLst>
                  <a:ext uri="{FF2B5EF4-FFF2-40B4-BE49-F238E27FC236}">
                    <a16:creationId xmlns:a16="http://schemas.microsoft.com/office/drawing/2014/main" id="{EDADBF2B-F7ED-8E48-8642-F1D34FA53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7" name="Oval 11">
                <a:extLst>
                  <a:ext uri="{FF2B5EF4-FFF2-40B4-BE49-F238E27FC236}">
                    <a16:creationId xmlns:a16="http://schemas.microsoft.com/office/drawing/2014/main" id="{E3AA99A1-E927-4F48-9AA0-2CD10B9A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789" name="Group 13">
              <a:extLst>
                <a:ext uri="{FF2B5EF4-FFF2-40B4-BE49-F238E27FC236}">
                  <a16:creationId xmlns:a16="http://schemas.microsoft.com/office/drawing/2014/main" id="{6CCB0EA5-CAD5-A64D-98CA-6489D31B5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3790" name="Oval 14">
                <a:extLst>
                  <a:ext uri="{FF2B5EF4-FFF2-40B4-BE49-F238E27FC236}">
                    <a16:creationId xmlns:a16="http://schemas.microsoft.com/office/drawing/2014/main" id="{FF66BC60-F498-9042-9CB5-942E6B4D0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1" name="Oval 15">
                <a:extLst>
                  <a:ext uri="{FF2B5EF4-FFF2-40B4-BE49-F238E27FC236}">
                    <a16:creationId xmlns:a16="http://schemas.microsoft.com/office/drawing/2014/main" id="{FD502C28-85F7-CB4C-AF81-F0AADF0CA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2" name="Oval 16">
                <a:extLst>
                  <a:ext uri="{FF2B5EF4-FFF2-40B4-BE49-F238E27FC236}">
                    <a16:creationId xmlns:a16="http://schemas.microsoft.com/office/drawing/2014/main" id="{AB263A7E-9FBD-5E46-AD98-BED92D2EE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3" name="Oval 17">
                <a:extLst>
                  <a:ext uri="{FF2B5EF4-FFF2-40B4-BE49-F238E27FC236}">
                    <a16:creationId xmlns:a16="http://schemas.microsoft.com/office/drawing/2014/main" id="{56531679-7CFD-3846-88FA-139EA9D17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3780" name="Rectangle 4">
            <a:extLst>
              <a:ext uri="{FF2B5EF4-FFF2-40B4-BE49-F238E27FC236}">
                <a16:creationId xmlns:a16="http://schemas.microsoft.com/office/drawing/2014/main" id="{8EBFE6D6-A83E-A24D-8261-C09FD16410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277812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Spanning Tree and Optimized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Information about the entire network has to be available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 err="1"/>
              <a:t>i</a:t>
            </a:r>
            <a:r>
              <a:rPr lang="en-US" altLang="nb-NO" sz="1800" dirty="0"/>
              <a:t>. e. application actually as a benchmark comparison 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Link is labeled with distance / weight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Node is labeled with distance from source node along best known path (in parentheses)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634D2349-06B8-2E48-AD15-A90393ED8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grpSp>
        <p:nvGrpSpPr>
          <p:cNvPr id="203816" name="Group 40">
            <a:extLst>
              <a:ext uri="{FF2B5EF4-FFF2-40B4-BE49-F238E27FC236}">
                <a16:creationId xmlns:a16="http://schemas.microsoft.com/office/drawing/2014/main" id="{8B74B928-2A3C-C544-859B-D167BA78B22E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4149725"/>
            <a:ext cx="3040062" cy="1671638"/>
            <a:chOff x="295" y="2478"/>
            <a:chExt cx="1915" cy="1053"/>
          </a:xfrm>
        </p:grpSpPr>
        <p:sp>
          <p:nvSpPr>
            <p:cNvPr id="203808" name="Text Box 32">
              <a:extLst>
                <a:ext uri="{FF2B5EF4-FFF2-40B4-BE49-F238E27FC236}">
                  <a16:creationId xmlns:a16="http://schemas.microsoft.com/office/drawing/2014/main" id="{591DC242-C88C-914A-BCEB-936916DA6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03809" name="Text Box 33">
              <a:extLst>
                <a:ext uri="{FF2B5EF4-FFF2-40B4-BE49-F238E27FC236}">
                  <a16:creationId xmlns:a16="http://schemas.microsoft.com/office/drawing/2014/main" id="{B20024BB-882D-2045-867F-C6081F06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03810" name="Text Box 34">
              <a:extLst>
                <a:ext uri="{FF2B5EF4-FFF2-40B4-BE49-F238E27FC236}">
                  <a16:creationId xmlns:a16="http://schemas.microsoft.com/office/drawing/2014/main" id="{00881B6E-E268-B84F-99CE-867AE6B73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3811" name="Text Box 35">
              <a:extLst>
                <a:ext uri="{FF2B5EF4-FFF2-40B4-BE49-F238E27FC236}">
                  <a16:creationId xmlns:a16="http://schemas.microsoft.com/office/drawing/2014/main" id="{1626EF9B-5673-7247-ACC0-7F7431C5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03812" name="Text Box 36">
              <a:extLst>
                <a:ext uri="{FF2B5EF4-FFF2-40B4-BE49-F238E27FC236}">
                  <a16:creationId xmlns:a16="http://schemas.microsoft.com/office/drawing/2014/main" id="{72C27A13-0223-A54E-840F-EA12F7D8A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3813" name="Text Box 37">
              <a:extLst>
                <a:ext uri="{FF2B5EF4-FFF2-40B4-BE49-F238E27FC236}">
                  <a16:creationId xmlns:a16="http://schemas.microsoft.com/office/drawing/2014/main" id="{B4D50B53-15A5-6E46-BB09-B24964457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203814" name="Text Box 38">
              <a:extLst>
                <a:ext uri="{FF2B5EF4-FFF2-40B4-BE49-F238E27FC236}">
                  <a16:creationId xmlns:a16="http://schemas.microsoft.com/office/drawing/2014/main" id="{B2B9ADBA-6D5B-8A44-AD23-114136A25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203815" name="Text Box 39">
              <a:extLst>
                <a:ext uri="{FF2B5EF4-FFF2-40B4-BE49-F238E27FC236}">
                  <a16:creationId xmlns:a16="http://schemas.microsoft.com/office/drawing/2014/main" id="{E7A9412D-405E-D647-AA72-07A31776C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203829" name="Group 53">
            <a:extLst>
              <a:ext uri="{FF2B5EF4-FFF2-40B4-BE49-F238E27FC236}">
                <a16:creationId xmlns:a16="http://schemas.microsoft.com/office/drawing/2014/main" id="{61BBF44E-ABC1-914A-8FB1-82537A62ECD7}"/>
              </a:ext>
            </a:extLst>
          </p:cNvPr>
          <p:cNvGrpSpPr>
            <a:grpSpLocks/>
          </p:cNvGrpSpPr>
          <p:nvPr/>
        </p:nvGrpSpPr>
        <p:grpSpPr bwMode="auto">
          <a:xfrm>
            <a:off x="2994025" y="4246563"/>
            <a:ext cx="2427288" cy="1498600"/>
            <a:chOff x="480" y="2539"/>
            <a:chExt cx="1529" cy="944"/>
          </a:xfrm>
        </p:grpSpPr>
        <p:sp>
          <p:nvSpPr>
            <p:cNvPr id="203817" name="Text Box 41">
              <a:extLst>
                <a:ext uri="{FF2B5EF4-FFF2-40B4-BE49-F238E27FC236}">
                  <a16:creationId xmlns:a16="http://schemas.microsoft.com/office/drawing/2014/main" id="{0B233D3D-CD8B-2B41-A0A1-964CB9DED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18" name="Text Box 42">
              <a:extLst>
                <a:ext uri="{FF2B5EF4-FFF2-40B4-BE49-F238E27FC236}">
                  <a16:creationId xmlns:a16="http://schemas.microsoft.com/office/drawing/2014/main" id="{B73C8265-6675-F94D-888D-1FC0EE200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3819" name="Text Box 43">
              <a:extLst>
                <a:ext uri="{FF2B5EF4-FFF2-40B4-BE49-F238E27FC236}">
                  <a16:creationId xmlns:a16="http://schemas.microsoft.com/office/drawing/2014/main" id="{74192C49-EBD2-2B4E-ABE4-5D211E73D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0" name="Text Box 44">
              <a:extLst>
                <a:ext uri="{FF2B5EF4-FFF2-40B4-BE49-F238E27FC236}">
                  <a16:creationId xmlns:a16="http://schemas.microsoft.com/office/drawing/2014/main" id="{5D492D48-8046-5045-A6C6-0ED3E79C0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1" name="Text Box 45">
              <a:extLst>
                <a:ext uri="{FF2B5EF4-FFF2-40B4-BE49-F238E27FC236}">
                  <a16:creationId xmlns:a16="http://schemas.microsoft.com/office/drawing/2014/main" id="{B4008797-B88F-6647-B40F-9FA1BB340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3822" name="Text Box 46">
              <a:extLst>
                <a:ext uri="{FF2B5EF4-FFF2-40B4-BE49-F238E27FC236}">
                  <a16:creationId xmlns:a16="http://schemas.microsoft.com/office/drawing/2014/main" id="{B186300F-6900-BC43-B898-FD0C71EFC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3823" name="Text Box 47">
              <a:extLst>
                <a:ext uri="{FF2B5EF4-FFF2-40B4-BE49-F238E27FC236}">
                  <a16:creationId xmlns:a16="http://schemas.microsoft.com/office/drawing/2014/main" id="{FB8DC009-0A1C-1847-B000-75052BC85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4" name="Text Box 48">
              <a:extLst>
                <a:ext uri="{FF2B5EF4-FFF2-40B4-BE49-F238E27FC236}">
                  <a16:creationId xmlns:a16="http://schemas.microsoft.com/office/drawing/2014/main" id="{7BCB3546-3D5B-E645-BA36-EEF1FB7A6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3825" name="Text Box 49">
              <a:extLst>
                <a:ext uri="{FF2B5EF4-FFF2-40B4-BE49-F238E27FC236}">
                  <a16:creationId xmlns:a16="http://schemas.microsoft.com/office/drawing/2014/main" id="{A6A8D031-0191-7B42-8B44-CF4A52D77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7" name="Text Box 51">
              <a:extLst>
                <a:ext uri="{FF2B5EF4-FFF2-40B4-BE49-F238E27FC236}">
                  <a16:creationId xmlns:a16="http://schemas.microsoft.com/office/drawing/2014/main" id="{B106D938-CA1C-444A-83E5-1E6C82D53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8" name="Text Box 52">
              <a:extLst>
                <a:ext uri="{FF2B5EF4-FFF2-40B4-BE49-F238E27FC236}">
                  <a16:creationId xmlns:a16="http://schemas.microsoft.com/office/drawing/2014/main" id="{7025E8D2-54CB-C84F-99F0-F65E10A78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3843" name="Text Box 67">
            <a:extLst>
              <a:ext uri="{FF2B5EF4-FFF2-40B4-BE49-F238E27FC236}">
                <a16:creationId xmlns:a16="http://schemas.microsoft.com/office/drawing/2014/main" id="{30064C1E-43A8-AA40-BBCA-AC1C6442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868863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3844" name="Text Box 68">
            <a:extLst>
              <a:ext uri="{FF2B5EF4-FFF2-40B4-BE49-F238E27FC236}">
                <a16:creationId xmlns:a16="http://schemas.microsoft.com/office/drawing/2014/main" id="{B6C242A2-3D96-704E-9D2A-84249D88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4149725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3845" name="Text Box 69">
            <a:extLst>
              <a:ext uri="{FF2B5EF4-FFF2-40B4-BE49-F238E27FC236}">
                <a16:creationId xmlns:a16="http://schemas.microsoft.com/office/drawing/2014/main" id="{97F9F529-C2BA-C844-9A8F-023B13C7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149725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3846" name="Text Box 70">
            <a:extLst>
              <a:ext uri="{FF2B5EF4-FFF2-40B4-BE49-F238E27FC236}">
                <a16:creationId xmlns:a16="http://schemas.microsoft.com/office/drawing/2014/main" id="{7DCA7145-EA43-7F44-B93C-72978E85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8688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3847" name="Text Box 71">
            <a:extLst>
              <a:ext uri="{FF2B5EF4-FFF2-40B4-BE49-F238E27FC236}">
                <a16:creationId xmlns:a16="http://schemas.microsoft.com/office/drawing/2014/main" id="{C3C0F14C-889B-D94C-ADBE-9B4004F2F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652963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3848" name="Text Box 72">
            <a:extLst>
              <a:ext uri="{FF2B5EF4-FFF2-40B4-BE49-F238E27FC236}">
                <a16:creationId xmlns:a16="http://schemas.microsoft.com/office/drawing/2014/main" id="{6E18C348-EB48-6942-89A4-C96F54E5A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5013325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3849" name="Text Box 73">
            <a:extLst>
              <a:ext uri="{FF2B5EF4-FFF2-40B4-BE49-F238E27FC236}">
                <a16:creationId xmlns:a16="http://schemas.microsoft.com/office/drawing/2014/main" id="{C6CCA518-1A92-7C45-80BC-B9B94C5B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5516563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3850" name="Text Box 74">
            <a:extLst>
              <a:ext uri="{FF2B5EF4-FFF2-40B4-BE49-F238E27FC236}">
                <a16:creationId xmlns:a16="http://schemas.microsoft.com/office/drawing/2014/main" id="{D5DBD461-3995-6949-9679-45A503E26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5165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3884" name="Line 108">
            <a:extLst>
              <a:ext uri="{FF2B5EF4-FFF2-40B4-BE49-F238E27FC236}">
                <a16:creationId xmlns:a16="http://schemas.microsoft.com/office/drawing/2014/main" id="{EC73D049-55BD-1341-88B2-EF64441CD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5013325"/>
            <a:ext cx="2447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43" grpId="0"/>
      <p:bldP spid="203844" grpId="0"/>
      <p:bldP spid="203845" grpId="0"/>
      <p:bldP spid="203846" grpId="0"/>
      <p:bldP spid="203847" grpId="0"/>
      <p:bldP spid="203848" grpId="0"/>
      <p:bldP spid="203849" grpId="0"/>
      <p:bldP spid="2038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>
            <a:extLst>
              <a:ext uri="{FF2B5EF4-FFF2-40B4-BE49-F238E27FC236}">
                <a16:creationId xmlns:a16="http://schemas.microsoft.com/office/drawing/2014/main" id="{B77EA74D-B104-A34F-84E9-11FAC8BDE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Procedure: e. g. according to Dijkstra</a:t>
            </a:r>
          </a:p>
          <a:p>
            <a:pPr marL="609600" indent="-609600">
              <a:lnSpc>
                <a:spcPct val="80000"/>
              </a:lnSpc>
            </a:pPr>
            <a:endParaRPr lang="en-US" altLang="nb-NO" sz="2000" dirty="0"/>
          </a:p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Labels may be permanent or tentative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Initially, no paths are known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altLang="nb-NO" sz="1600" dirty="0"/>
              <a:t>All nodes are labeled with infinity (tentative)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Discover the labels that represent shortest possible path from source to any node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Make those labels permanent</a:t>
            </a:r>
          </a:p>
          <a:p>
            <a:pPr marL="990600" lvl="1" indent="-533400">
              <a:lnSpc>
                <a:spcPct val="80000"/>
              </a:lnSpc>
            </a:pPr>
            <a:endParaRPr lang="en-US" altLang="nb-NO" sz="1800" dirty="0"/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1.	Node A labeled as permanent (filled-in circle)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2.	Relabel all directly adjacent nodes with the distance to A</a:t>
            </a:r>
            <a:br>
              <a:rPr lang="en-US" altLang="nb-NO" sz="1800" dirty="0"/>
            </a:br>
            <a:r>
              <a:rPr lang="en-US" altLang="nb-NO" sz="1800" dirty="0"/>
              <a:t>(path length, nodes adjacent to source)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3.	Examine all tentatively labeled nodes, make the node with the smallest label permanent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4.	This node will be the new working node for the iterative procedure</a:t>
            </a:r>
            <a:br>
              <a:rPr lang="en-US" altLang="nb-NO" sz="1800" dirty="0"/>
            </a:br>
            <a:r>
              <a:rPr lang="en-US" altLang="nb-NO" sz="1800" dirty="0"/>
              <a:t>(i.e., continue with step</a:t>
            </a:r>
            <a:r>
              <a:rPr lang="en-US" altLang="nb-NO" sz="1600" dirty="0"/>
              <a:t> 2.)</a:t>
            </a:r>
          </a:p>
          <a:p>
            <a:pPr marL="609600" indent="-609600">
              <a:lnSpc>
                <a:spcPct val="80000"/>
              </a:lnSpc>
            </a:pPr>
            <a:endParaRPr lang="en-US" altLang="nb-NO" sz="1800" dirty="0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7665F1A6-19C6-B048-A3CD-069D2B824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37280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47E8951A-9279-234F-B6B2-65B773292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45D72C75-7A1D-D84A-968F-72BE9B211F1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altLang="nb-NO" sz="2400"/>
              <a:t>Procedure: e. g. according to Dijkstra</a:t>
            </a:r>
          </a:p>
          <a:p>
            <a:pPr marL="381000" indent="-3810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A flagged as permanent (filled-in circle)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A 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altLang="nb-NO" sz="1800"/>
              <a:t>(path length, IS adjacent to the source): </a:t>
            </a:r>
          </a:p>
        </p:txBody>
      </p:sp>
      <p:grpSp>
        <p:nvGrpSpPr>
          <p:cNvPr id="206857" name="Group 9">
            <a:extLst>
              <a:ext uri="{FF2B5EF4-FFF2-40B4-BE49-F238E27FC236}">
                <a16:creationId xmlns:a16="http://schemas.microsoft.com/office/drawing/2014/main" id="{F76CF139-0A1E-3949-92FA-4E10C1B1BADB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6858" name="Group 10">
              <a:extLst>
                <a:ext uri="{FF2B5EF4-FFF2-40B4-BE49-F238E27FC236}">
                  <a16:creationId xmlns:a16="http://schemas.microsoft.com/office/drawing/2014/main" id="{4B2E13C1-4D88-3443-9598-D3E02FE0C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6859" name="Line 11">
                <a:extLst>
                  <a:ext uri="{FF2B5EF4-FFF2-40B4-BE49-F238E27FC236}">
                    <a16:creationId xmlns:a16="http://schemas.microsoft.com/office/drawing/2014/main" id="{B04B8F82-51C2-5146-B920-355DC6B55F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0" name="Line 12">
                <a:extLst>
                  <a:ext uri="{FF2B5EF4-FFF2-40B4-BE49-F238E27FC236}">
                    <a16:creationId xmlns:a16="http://schemas.microsoft.com/office/drawing/2014/main" id="{515DC6CC-8AE6-8142-ADA8-72069EAE3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1" name="Line 13">
                <a:extLst>
                  <a:ext uri="{FF2B5EF4-FFF2-40B4-BE49-F238E27FC236}">
                    <a16:creationId xmlns:a16="http://schemas.microsoft.com/office/drawing/2014/main" id="{39B1B28C-CD27-B442-9BAF-E402BE756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2" name="Line 14">
                <a:extLst>
                  <a:ext uri="{FF2B5EF4-FFF2-40B4-BE49-F238E27FC236}">
                    <a16:creationId xmlns:a16="http://schemas.microsoft.com/office/drawing/2014/main" id="{C88D81AE-3D8C-8D41-BBBC-E3050632B5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3" name="Line 15">
                <a:extLst>
                  <a:ext uri="{FF2B5EF4-FFF2-40B4-BE49-F238E27FC236}">
                    <a16:creationId xmlns:a16="http://schemas.microsoft.com/office/drawing/2014/main" id="{E03FF0AB-9E3E-C348-9698-650342424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4" name="Line 16">
                <a:extLst>
                  <a:ext uri="{FF2B5EF4-FFF2-40B4-BE49-F238E27FC236}">
                    <a16:creationId xmlns:a16="http://schemas.microsoft.com/office/drawing/2014/main" id="{B1F8F24F-439A-F543-91AF-8A6B789B8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5" name="Line 17">
                <a:extLst>
                  <a:ext uri="{FF2B5EF4-FFF2-40B4-BE49-F238E27FC236}">
                    <a16:creationId xmlns:a16="http://schemas.microsoft.com/office/drawing/2014/main" id="{002E2A4F-D61C-A043-B7C0-B0C8F828F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6" name="Line 18">
                <a:extLst>
                  <a:ext uri="{FF2B5EF4-FFF2-40B4-BE49-F238E27FC236}">
                    <a16:creationId xmlns:a16="http://schemas.microsoft.com/office/drawing/2014/main" id="{4625B641-5661-B948-B81D-8B2F25C26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7" name="Line 19">
                <a:extLst>
                  <a:ext uri="{FF2B5EF4-FFF2-40B4-BE49-F238E27FC236}">
                    <a16:creationId xmlns:a16="http://schemas.microsoft.com/office/drawing/2014/main" id="{D22C6C71-EF41-EA47-A352-4DE36542D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8" name="Line 20">
                <a:extLst>
                  <a:ext uri="{FF2B5EF4-FFF2-40B4-BE49-F238E27FC236}">
                    <a16:creationId xmlns:a16="http://schemas.microsoft.com/office/drawing/2014/main" id="{82A101DB-7305-E245-BB67-B5CFAF1A7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9" name="Line 21">
                <a:extLst>
                  <a:ext uri="{FF2B5EF4-FFF2-40B4-BE49-F238E27FC236}">
                    <a16:creationId xmlns:a16="http://schemas.microsoft.com/office/drawing/2014/main" id="{0C674802-3F33-0046-8EF5-C4A9B391C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6870" name="Line 22">
              <a:extLst>
                <a:ext uri="{FF2B5EF4-FFF2-40B4-BE49-F238E27FC236}">
                  <a16:creationId xmlns:a16="http://schemas.microsoft.com/office/drawing/2014/main" id="{570A7975-97CB-1D41-BAAF-D1F0B9C08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6871" name="Group 23">
            <a:extLst>
              <a:ext uri="{FF2B5EF4-FFF2-40B4-BE49-F238E27FC236}">
                <a16:creationId xmlns:a16="http://schemas.microsoft.com/office/drawing/2014/main" id="{F1CA4CEA-0044-1B4A-BBFD-263F068C20C7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6872" name="Group 24">
              <a:extLst>
                <a:ext uri="{FF2B5EF4-FFF2-40B4-BE49-F238E27FC236}">
                  <a16:creationId xmlns:a16="http://schemas.microsoft.com/office/drawing/2014/main" id="{02088CAE-D75E-C548-B892-F81950BCA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6873" name="Oval 25">
                <a:extLst>
                  <a:ext uri="{FF2B5EF4-FFF2-40B4-BE49-F238E27FC236}">
                    <a16:creationId xmlns:a16="http://schemas.microsoft.com/office/drawing/2014/main" id="{0635A35F-92CD-054E-8BDF-7C74FE510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4" name="Oval 26">
                <a:extLst>
                  <a:ext uri="{FF2B5EF4-FFF2-40B4-BE49-F238E27FC236}">
                    <a16:creationId xmlns:a16="http://schemas.microsoft.com/office/drawing/2014/main" id="{805F8E65-434C-AD49-B550-BA7E41D31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5" name="Oval 27">
                <a:extLst>
                  <a:ext uri="{FF2B5EF4-FFF2-40B4-BE49-F238E27FC236}">
                    <a16:creationId xmlns:a16="http://schemas.microsoft.com/office/drawing/2014/main" id="{62F3E2FA-BB5E-D243-9DF8-F865BF5A2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6" name="Oval 28">
                <a:extLst>
                  <a:ext uri="{FF2B5EF4-FFF2-40B4-BE49-F238E27FC236}">
                    <a16:creationId xmlns:a16="http://schemas.microsoft.com/office/drawing/2014/main" id="{43CC956C-DCE4-0841-9C12-018262707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877" name="Group 29">
              <a:extLst>
                <a:ext uri="{FF2B5EF4-FFF2-40B4-BE49-F238E27FC236}">
                  <a16:creationId xmlns:a16="http://schemas.microsoft.com/office/drawing/2014/main" id="{BAFAA339-47BE-7745-B0AF-1FA4C1CE5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6878" name="Oval 30">
                <a:extLst>
                  <a:ext uri="{FF2B5EF4-FFF2-40B4-BE49-F238E27FC236}">
                    <a16:creationId xmlns:a16="http://schemas.microsoft.com/office/drawing/2014/main" id="{7040E8F8-DE12-6E4D-A059-C331C16AF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9" name="Oval 31">
                <a:extLst>
                  <a:ext uri="{FF2B5EF4-FFF2-40B4-BE49-F238E27FC236}">
                    <a16:creationId xmlns:a16="http://schemas.microsoft.com/office/drawing/2014/main" id="{77AEABEB-A0D4-4449-BEC3-C483E8C1C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0" name="Oval 32">
                <a:extLst>
                  <a:ext uri="{FF2B5EF4-FFF2-40B4-BE49-F238E27FC236}">
                    <a16:creationId xmlns:a16="http://schemas.microsoft.com/office/drawing/2014/main" id="{8D2CC96A-E828-2046-8D21-24C9F0C1B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1" name="Oval 33">
                <a:extLst>
                  <a:ext uri="{FF2B5EF4-FFF2-40B4-BE49-F238E27FC236}">
                    <a16:creationId xmlns:a16="http://schemas.microsoft.com/office/drawing/2014/main" id="{5EDEC1F3-1D61-E549-8100-697792242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891" name="Group 43">
            <a:extLst>
              <a:ext uri="{FF2B5EF4-FFF2-40B4-BE49-F238E27FC236}">
                <a16:creationId xmlns:a16="http://schemas.microsoft.com/office/drawing/2014/main" id="{1513AF0A-4744-EB49-938A-1A5F331AED9B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6892" name="Text Box 44">
              <a:extLst>
                <a:ext uri="{FF2B5EF4-FFF2-40B4-BE49-F238E27FC236}">
                  <a16:creationId xmlns:a16="http://schemas.microsoft.com/office/drawing/2014/main" id="{1E9F8048-6B1B-0440-894E-D2CD05A09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3" name="Text Box 45">
              <a:extLst>
                <a:ext uri="{FF2B5EF4-FFF2-40B4-BE49-F238E27FC236}">
                  <a16:creationId xmlns:a16="http://schemas.microsoft.com/office/drawing/2014/main" id="{A4915201-E38D-9849-BF58-19A5778FE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6894" name="Text Box 46">
              <a:extLst>
                <a:ext uri="{FF2B5EF4-FFF2-40B4-BE49-F238E27FC236}">
                  <a16:creationId xmlns:a16="http://schemas.microsoft.com/office/drawing/2014/main" id="{5C2C0C3A-3009-F647-A2A6-A2455E888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5" name="Text Box 47">
              <a:extLst>
                <a:ext uri="{FF2B5EF4-FFF2-40B4-BE49-F238E27FC236}">
                  <a16:creationId xmlns:a16="http://schemas.microsoft.com/office/drawing/2014/main" id="{1BAD6A1A-A0C0-CE4A-AA71-AE8E1D1EA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6" name="Text Box 48">
              <a:extLst>
                <a:ext uri="{FF2B5EF4-FFF2-40B4-BE49-F238E27FC236}">
                  <a16:creationId xmlns:a16="http://schemas.microsoft.com/office/drawing/2014/main" id="{CDDD0D4D-C9F6-C446-9901-5028FC9D7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6897" name="Text Box 49">
              <a:extLst>
                <a:ext uri="{FF2B5EF4-FFF2-40B4-BE49-F238E27FC236}">
                  <a16:creationId xmlns:a16="http://schemas.microsoft.com/office/drawing/2014/main" id="{4DC9CA6E-36D0-8B48-9437-95537D41B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6898" name="Text Box 50">
              <a:extLst>
                <a:ext uri="{FF2B5EF4-FFF2-40B4-BE49-F238E27FC236}">
                  <a16:creationId xmlns:a16="http://schemas.microsoft.com/office/drawing/2014/main" id="{02F7975B-6CAF-4845-9CB4-954731DD4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9" name="Text Box 51">
              <a:extLst>
                <a:ext uri="{FF2B5EF4-FFF2-40B4-BE49-F238E27FC236}">
                  <a16:creationId xmlns:a16="http://schemas.microsoft.com/office/drawing/2014/main" id="{8BB6559A-2D12-424B-9033-7C4240851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6900" name="Text Box 52">
              <a:extLst>
                <a:ext uri="{FF2B5EF4-FFF2-40B4-BE49-F238E27FC236}">
                  <a16:creationId xmlns:a16="http://schemas.microsoft.com/office/drawing/2014/main" id="{46C196EB-1223-6C41-96CC-11351A821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1" name="Text Box 53">
              <a:extLst>
                <a:ext uri="{FF2B5EF4-FFF2-40B4-BE49-F238E27FC236}">
                  <a16:creationId xmlns:a16="http://schemas.microsoft.com/office/drawing/2014/main" id="{07E89D8B-BBC5-4F40-96CD-260A3A81A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2" name="Text Box 54">
              <a:extLst>
                <a:ext uri="{FF2B5EF4-FFF2-40B4-BE49-F238E27FC236}">
                  <a16:creationId xmlns:a16="http://schemas.microsoft.com/office/drawing/2014/main" id="{36CD189C-4288-1A41-A4BB-89D61068C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6903" name="Text Box 55">
            <a:extLst>
              <a:ext uri="{FF2B5EF4-FFF2-40B4-BE49-F238E27FC236}">
                <a16:creationId xmlns:a16="http://schemas.microsoft.com/office/drawing/2014/main" id="{D1D00C8D-FA6D-8741-8534-64D4E8F5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6904" name="Text Box 56">
            <a:extLst>
              <a:ext uri="{FF2B5EF4-FFF2-40B4-BE49-F238E27FC236}">
                <a16:creationId xmlns:a16="http://schemas.microsoft.com/office/drawing/2014/main" id="{D12D2DBE-B6D9-CE47-AAB2-BF5B2CD94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6905" name="Text Box 57">
            <a:extLst>
              <a:ext uri="{FF2B5EF4-FFF2-40B4-BE49-F238E27FC236}">
                <a16:creationId xmlns:a16="http://schemas.microsoft.com/office/drawing/2014/main" id="{0ED4F65D-52A4-404D-8E4D-EACD2E855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6906" name="Text Box 58">
            <a:extLst>
              <a:ext uri="{FF2B5EF4-FFF2-40B4-BE49-F238E27FC236}">
                <a16:creationId xmlns:a16="http://schemas.microsoft.com/office/drawing/2014/main" id="{ED95D87B-D721-8A40-B30D-B4CE8E52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6907" name="Text Box 59">
            <a:extLst>
              <a:ext uri="{FF2B5EF4-FFF2-40B4-BE49-F238E27FC236}">
                <a16:creationId xmlns:a16="http://schemas.microsoft.com/office/drawing/2014/main" id="{5EC2BB1A-F9DB-1F4A-A149-F7A92066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6908" name="Text Box 60">
            <a:extLst>
              <a:ext uri="{FF2B5EF4-FFF2-40B4-BE49-F238E27FC236}">
                <a16:creationId xmlns:a16="http://schemas.microsoft.com/office/drawing/2014/main" id="{3C4994F2-8380-1C4F-8FE3-322C5153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6909" name="Text Box 61">
            <a:extLst>
              <a:ext uri="{FF2B5EF4-FFF2-40B4-BE49-F238E27FC236}">
                <a16:creationId xmlns:a16="http://schemas.microsoft.com/office/drawing/2014/main" id="{73F4D025-753D-C24A-836F-5AC15704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6910" name="Text Box 62">
            <a:extLst>
              <a:ext uri="{FF2B5EF4-FFF2-40B4-BE49-F238E27FC236}">
                <a16:creationId xmlns:a16="http://schemas.microsoft.com/office/drawing/2014/main" id="{5766F971-8004-4042-9EE5-5D70D59C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6911" name="Text Box 63">
            <a:extLst>
              <a:ext uri="{FF2B5EF4-FFF2-40B4-BE49-F238E27FC236}">
                <a16:creationId xmlns:a16="http://schemas.microsoft.com/office/drawing/2014/main" id="{16C8A1A7-9B8B-D848-A2AE-AA7958CE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6915" name="Text Box 67">
            <a:extLst>
              <a:ext uri="{FF2B5EF4-FFF2-40B4-BE49-F238E27FC236}">
                <a16:creationId xmlns:a16="http://schemas.microsoft.com/office/drawing/2014/main" id="{A3888AF4-631B-5449-857E-BE203F8C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6917" name="Line 69">
            <a:extLst>
              <a:ext uri="{FF2B5EF4-FFF2-40B4-BE49-F238E27FC236}">
                <a16:creationId xmlns:a16="http://schemas.microsoft.com/office/drawing/2014/main" id="{E4BF587D-21BC-7841-B692-849E567B67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8" name="Line 70">
            <a:extLst>
              <a:ext uri="{FF2B5EF4-FFF2-40B4-BE49-F238E27FC236}">
                <a16:creationId xmlns:a16="http://schemas.microsoft.com/office/drawing/2014/main" id="{E930631E-2579-D049-A663-6FD1AB825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9" name="Oval 71">
            <a:extLst>
              <a:ext uri="{FF2B5EF4-FFF2-40B4-BE49-F238E27FC236}">
                <a16:creationId xmlns:a16="http://schemas.microsoft.com/office/drawing/2014/main" id="{B85E8446-EAE9-BB4D-9187-302306008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04" grpId="0"/>
      <p:bldP spid="206909" grpId="0"/>
      <p:bldP spid="206911" grpId="0"/>
      <p:bldP spid="2069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9487755A-7CEC-AB44-BDFD-11AF336D0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8901" name="Rectangle 5">
            <a:extLst>
              <a:ext uri="{FF2B5EF4-FFF2-40B4-BE49-F238E27FC236}">
                <a16:creationId xmlns:a16="http://schemas.microsoft.com/office/drawing/2014/main" id="{45DC305A-787A-EF44-8267-7FFE635EA56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Procedure: e. g. according Dijkstra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Find the shortest path from A to D:</a:t>
            </a:r>
          </a:p>
          <a:p>
            <a:pPr marL="762000" lvl="1" indent="-304800">
              <a:lnSpc>
                <a:spcPct val="90000"/>
              </a:lnSpc>
            </a:pPr>
            <a:r>
              <a:rPr lang="en-US" altLang="nb-NO" sz="2000"/>
              <a:t>...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nb-NO" sz="2000"/>
              <a:t>Compare all recent, not firmly flagged IS;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flag the one with the lowest number as fixed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nb-NO" sz="2000"/>
              <a:t>This IS is the origin of the iterative procedure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(i. e. continue with item 2.)</a:t>
            </a:r>
          </a:p>
        </p:txBody>
      </p:sp>
      <p:grpSp>
        <p:nvGrpSpPr>
          <p:cNvPr id="208905" name="Group 9">
            <a:extLst>
              <a:ext uri="{FF2B5EF4-FFF2-40B4-BE49-F238E27FC236}">
                <a16:creationId xmlns:a16="http://schemas.microsoft.com/office/drawing/2014/main" id="{A8A66D37-F666-0048-B9E1-F82D3AF6CE6E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8906" name="Group 10">
              <a:extLst>
                <a:ext uri="{FF2B5EF4-FFF2-40B4-BE49-F238E27FC236}">
                  <a16:creationId xmlns:a16="http://schemas.microsoft.com/office/drawing/2014/main" id="{EDB8075D-E8BC-CD46-BFC4-56EDFC308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8907" name="Line 11">
                <a:extLst>
                  <a:ext uri="{FF2B5EF4-FFF2-40B4-BE49-F238E27FC236}">
                    <a16:creationId xmlns:a16="http://schemas.microsoft.com/office/drawing/2014/main" id="{55D70677-712E-8B40-839D-9DDF2EE5B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8" name="Line 12">
                <a:extLst>
                  <a:ext uri="{FF2B5EF4-FFF2-40B4-BE49-F238E27FC236}">
                    <a16:creationId xmlns:a16="http://schemas.microsoft.com/office/drawing/2014/main" id="{FDAC3816-7885-DF4D-82FD-B1AA64CBD0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9" name="Line 13">
                <a:extLst>
                  <a:ext uri="{FF2B5EF4-FFF2-40B4-BE49-F238E27FC236}">
                    <a16:creationId xmlns:a16="http://schemas.microsoft.com/office/drawing/2014/main" id="{86A9B435-7B80-404D-8C3C-6C871E9B3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0" name="Line 14">
                <a:extLst>
                  <a:ext uri="{FF2B5EF4-FFF2-40B4-BE49-F238E27FC236}">
                    <a16:creationId xmlns:a16="http://schemas.microsoft.com/office/drawing/2014/main" id="{B49C6E58-5DB6-DB48-815F-B88E170AB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1" name="Line 15">
                <a:extLst>
                  <a:ext uri="{FF2B5EF4-FFF2-40B4-BE49-F238E27FC236}">
                    <a16:creationId xmlns:a16="http://schemas.microsoft.com/office/drawing/2014/main" id="{7DD9B140-C79A-EC49-8034-72D80D77B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2" name="Line 16">
                <a:extLst>
                  <a:ext uri="{FF2B5EF4-FFF2-40B4-BE49-F238E27FC236}">
                    <a16:creationId xmlns:a16="http://schemas.microsoft.com/office/drawing/2014/main" id="{6DF34287-EA16-3C40-BBC3-702980284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3" name="Line 17">
                <a:extLst>
                  <a:ext uri="{FF2B5EF4-FFF2-40B4-BE49-F238E27FC236}">
                    <a16:creationId xmlns:a16="http://schemas.microsoft.com/office/drawing/2014/main" id="{8BD3DEE0-715E-8C4B-AC2A-41E083D25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4" name="Line 18">
                <a:extLst>
                  <a:ext uri="{FF2B5EF4-FFF2-40B4-BE49-F238E27FC236}">
                    <a16:creationId xmlns:a16="http://schemas.microsoft.com/office/drawing/2014/main" id="{9F1590EA-C7D7-7B4F-8E39-F13F0F014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5" name="Line 19">
                <a:extLst>
                  <a:ext uri="{FF2B5EF4-FFF2-40B4-BE49-F238E27FC236}">
                    <a16:creationId xmlns:a16="http://schemas.microsoft.com/office/drawing/2014/main" id="{122BEC2B-B8A4-7449-B8DE-16B64E1D76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6" name="Line 20">
                <a:extLst>
                  <a:ext uri="{FF2B5EF4-FFF2-40B4-BE49-F238E27FC236}">
                    <a16:creationId xmlns:a16="http://schemas.microsoft.com/office/drawing/2014/main" id="{562BBEC2-42F3-1E41-B6FE-379B04E86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7" name="Line 21">
                <a:extLst>
                  <a:ext uri="{FF2B5EF4-FFF2-40B4-BE49-F238E27FC236}">
                    <a16:creationId xmlns:a16="http://schemas.microsoft.com/office/drawing/2014/main" id="{CD313954-72FC-A847-9F23-BA3E2150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918" name="Line 22">
              <a:extLst>
                <a:ext uri="{FF2B5EF4-FFF2-40B4-BE49-F238E27FC236}">
                  <a16:creationId xmlns:a16="http://schemas.microsoft.com/office/drawing/2014/main" id="{C70C9431-2F3F-1842-BBF2-5F33CF60F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8919" name="Group 23">
            <a:extLst>
              <a:ext uri="{FF2B5EF4-FFF2-40B4-BE49-F238E27FC236}">
                <a16:creationId xmlns:a16="http://schemas.microsoft.com/office/drawing/2014/main" id="{8A5F461C-7193-3340-BE68-0464880C55AA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8920" name="Group 24">
              <a:extLst>
                <a:ext uri="{FF2B5EF4-FFF2-40B4-BE49-F238E27FC236}">
                  <a16:creationId xmlns:a16="http://schemas.microsoft.com/office/drawing/2014/main" id="{58179651-E190-4747-95C4-758B51749E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8921" name="Oval 25">
                <a:extLst>
                  <a:ext uri="{FF2B5EF4-FFF2-40B4-BE49-F238E27FC236}">
                    <a16:creationId xmlns:a16="http://schemas.microsoft.com/office/drawing/2014/main" id="{FD43E8A0-9C6C-D84C-BA34-6278BD35F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2" name="Oval 26">
                <a:extLst>
                  <a:ext uri="{FF2B5EF4-FFF2-40B4-BE49-F238E27FC236}">
                    <a16:creationId xmlns:a16="http://schemas.microsoft.com/office/drawing/2014/main" id="{76192EBF-CD2D-4440-BD23-C4C23D26B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3" name="Oval 27">
                <a:extLst>
                  <a:ext uri="{FF2B5EF4-FFF2-40B4-BE49-F238E27FC236}">
                    <a16:creationId xmlns:a16="http://schemas.microsoft.com/office/drawing/2014/main" id="{4D9D3104-0942-1F4D-BCBF-CAA16B456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4" name="Oval 28">
                <a:extLst>
                  <a:ext uri="{FF2B5EF4-FFF2-40B4-BE49-F238E27FC236}">
                    <a16:creationId xmlns:a16="http://schemas.microsoft.com/office/drawing/2014/main" id="{009A1CD9-252C-0A4E-B8AB-E9F09A706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925" name="Group 29">
              <a:extLst>
                <a:ext uri="{FF2B5EF4-FFF2-40B4-BE49-F238E27FC236}">
                  <a16:creationId xmlns:a16="http://schemas.microsoft.com/office/drawing/2014/main" id="{8E431511-6CC4-B640-9377-66EF5994C0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8926" name="Oval 30">
                <a:extLst>
                  <a:ext uri="{FF2B5EF4-FFF2-40B4-BE49-F238E27FC236}">
                    <a16:creationId xmlns:a16="http://schemas.microsoft.com/office/drawing/2014/main" id="{0A7A76BD-DFCC-004B-AFDB-DFD93DE76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7" name="Oval 31">
                <a:extLst>
                  <a:ext uri="{FF2B5EF4-FFF2-40B4-BE49-F238E27FC236}">
                    <a16:creationId xmlns:a16="http://schemas.microsoft.com/office/drawing/2014/main" id="{E8BCC41C-A3E6-0E4E-9139-1BD9797E0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8" name="Oval 32">
                <a:extLst>
                  <a:ext uri="{FF2B5EF4-FFF2-40B4-BE49-F238E27FC236}">
                    <a16:creationId xmlns:a16="http://schemas.microsoft.com/office/drawing/2014/main" id="{34E4E343-A354-1648-A5EE-7660EF2A4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9" name="Oval 33">
                <a:extLst>
                  <a:ext uri="{FF2B5EF4-FFF2-40B4-BE49-F238E27FC236}">
                    <a16:creationId xmlns:a16="http://schemas.microsoft.com/office/drawing/2014/main" id="{A063F2A9-74B8-FC4D-917D-A60233C07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8939" name="Group 43">
            <a:extLst>
              <a:ext uri="{FF2B5EF4-FFF2-40B4-BE49-F238E27FC236}">
                <a16:creationId xmlns:a16="http://schemas.microsoft.com/office/drawing/2014/main" id="{6E377026-006F-164C-B6DB-A495B56F9CD1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8940" name="Text Box 44">
              <a:extLst>
                <a:ext uri="{FF2B5EF4-FFF2-40B4-BE49-F238E27FC236}">
                  <a16:creationId xmlns:a16="http://schemas.microsoft.com/office/drawing/2014/main" id="{40A36FDD-EC1A-B249-A8FF-025974C9D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1" name="Text Box 45">
              <a:extLst>
                <a:ext uri="{FF2B5EF4-FFF2-40B4-BE49-F238E27FC236}">
                  <a16:creationId xmlns:a16="http://schemas.microsoft.com/office/drawing/2014/main" id="{2E1F431B-C23E-0748-9604-419F5397E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8942" name="Text Box 46">
              <a:extLst>
                <a:ext uri="{FF2B5EF4-FFF2-40B4-BE49-F238E27FC236}">
                  <a16:creationId xmlns:a16="http://schemas.microsoft.com/office/drawing/2014/main" id="{FCDB9ABF-F405-B04A-81D0-513AEB7A1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3" name="Text Box 47">
              <a:extLst>
                <a:ext uri="{FF2B5EF4-FFF2-40B4-BE49-F238E27FC236}">
                  <a16:creationId xmlns:a16="http://schemas.microsoft.com/office/drawing/2014/main" id="{E42B4983-F694-F741-A31D-224E0AA93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4" name="Text Box 48">
              <a:extLst>
                <a:ext uri="{FF2B5EF4-FFF2-40B4-BE49-F238E27FC236}">
                  <a16:creationId xmlns:a16="http://schemas.microsoft.com/office/drawing/2014/main" id="{6BE80C88-E142-DC4C-AFE1-E3C8031A6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8945" name="Text Box 49">
              <a:extLst>
                <a:ext uri="{FF2B5EF4-FFF2-40B4-BE49-F238E27FC236}">
                  <a16:creationId xmlns:a16="http://schemas.microsoft.com/office/drawing/2014/main" id="{6DABBE06-8A3D-EB40-A8BD-F251787B9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8946" name="Text Box 50">
              <a:extLst>
                <a:ext uri="{FF2B5EF4-FFF2-40B4-BE49-F238E27FC236}">
                  <a16:creationId xmlns:a16="http://schemas.microsoft.com/office/drawing/2014/main" id="{53D0B030-0EAA-0C49-9259-3AF601EFB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7" name="Text Box 51">
              <a:extLst>
                <a:ext uri="{FF2B5EF4-FFF2-40B4-BE49-F238E27FC236}">
                  <a16:creationId xmlns:a16="http://schemas.microsoft.com/office/drawing/2014/main" id="{D519E269-1551-2A4B-A903-51F5DA5A2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8948" name="Text Box 52">
              <a:extLst>
                <a:ext uri="{FF2B5EF4-FFF2-40B4-BE49-F238E27FC236}">
                  <a16:creationId xmlns:a16="http://schemas.microsoft.com/office/drawing/2014/main" id="{1327A965-2E3D-F04F-8DE3-C7A3C232D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49" name="Text Box 53">
              <a:extLst>
                <a:ext uri="{FF2B5EF4-FFF2-40B4-BE49-F238E27FC236}">
                  <a16:creationId xmlns:a16="http://schemas.microsoft.com/office/drawing/2014/main" id="{52AB00BB-2CC3-204E-BEB2-DB74EEBFA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50" name="Text Box 54">
              <a:extLst>
                <a:ext uri="{FF2B5EF4-FFF2-40B4-BE49-F238E27FC236}">
                  <a16:creationId xmlns:a16="http://schemas.microsoft.com/office/drawing/2014/main" id="{43537AE7-B188-8E42-A7B4-4F4664A34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8951" name="Text Box 55">
            <a:extLst>
              <a:ext uri="{FF2B5EF4-FFF2-40B4-BE49-F238E27FC236}">
                <a16:creationId xmlns:a16="http://schemas.microsoft.com/office/drawing/2014/main" id="{13E6D6D9-59E0-9F48-98D2-E9AEE3ECC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8953" name="Text Box 57">
            <a:extLst>
              <a:ext uri="{FF2B5EF4-FFF2-40B4-BE49-F238E27FC236}">
                <a16:creationId xmlns:a16="http://schemas.microsoft.com/office/drawing/2014/main" id="{C78E811E-001A-CE40-964B-C8CBC1089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8954" name="Text Box 58">
            <a:extLst>
              <a:ext uri="{FF2B5EF4-FFF2-40B4-BE49-F238E27FC236}">
                <a16:creationId xmlns:a16="http://schemas.microsoft.com/office/drawing/2014/main" id="{F4C8802B-8B6E-0847-9B81-61746704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8955" name="Text Box 59">
            <a:extLst>
              <a:ext uri="{FF2B5EF4-FFF2-40B4-BE49-F238E27FC236}">
                <a16:creationId xmlns:a16="http://schemas.microsoft.com/office/drawing/2014/main" id="{64FF321F-E82C-F748-8DEC-72D720BB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8956" name="Text Box 60">
            <a:extLst>
              <a:ext uri="{FF2B5EF4-FFF2-40B4-BE49-F238E27FC236}">
                <a16:creationId xmlns:a16="http://schemas.microsoft.com/office/drawing/2014/main" id="{20B80DC9-90DE-EE4C-8694-982ABC31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8958" name="Text Box 62">
            <a:extLst>
              <a:ext uri="{FF2B5EF4-FFF2-40B4-BE49-F238E27FC236}">
                <a16:creationId xmlns:a16="http://schemas.microsoft.com/office/drawing/2014/main" id="{281E9F7D-184D-5D44-9314-587408D14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8959" name="Text Box 63">
            <a:extLst>
              <a:ext uri="{FF2B5EF4-FFF2-40B4-BE49-F238E27FC236}">
                <a16:creationId xmlns:a16="http://schemas.microsoft.com/office/drawing/2014/main" id="{68D291C7-5231-DF4A-A324-0EBB36CD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8963" name="Text Box 67">
            <a:extLst>
              <a:ext uri="{FF2B5EF4-FFF2-40B4-BE49-F238E27FC236}">
                <a16:creationId xmlns:a16="http://schemas.microsoft.com/office/drawing/2014/main" id="{FCE9D5A6-BBFF-8744-9406-B6B2DE07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8967" name="Oval 71">
            <a:extLst>
              <a:ext uri="{FF2B5EF4-FFF2-40B4-BE49-F238E27FC236}">
                <a16:creationId xmlns:a16="http://schemas.microsoft.com/office/drawing/2014/main" id="{AFAD740B-4FBB-A849-A027-FBC350AE2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70" name="Oval 74">
            <a:extLst>
              <a:ext uri="{FF2B5EF4-FFF2-40B4-BE49-F238E27FC236}">
                <a16:creationId xmlns:a16="http://schemas.microsoft.com/office/drawing/2014/main" id="{5BE0608E-15E6-7B46-A2CD-1C76D9997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7" name="Oval 91">
            <a:extLst>
              <a:ext uri="{FF2B5EF4-FFF2-40B4-BE49-F238E27FC236}">
                <a16:creationId xmlns:a16="http://schemas.microsoft.com/office/drawing/2014/main" id="{B7E91BF8-15A0-FC4F-A63F-DA6A73300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8" name="Oval 92">
            <a:extLst>
              <a:ext uri="{FF2B5EF4-FFF2-40B4-BE49-F238E27FC236}">
                <a16:creationId xmlns:a16="http://schemas.microsoft.com/office/drawing/2014/main" id="{12121DA6-A012-0A4F-B833-8FACECA5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607882B6-5FDA-6F44-B00B-A26C94427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10949" name="Rectangle 5">
            <a:extLst>
              <a:ext uri="{FF2B5EF4-FFF2-40B4-BE49-F238E27FC236}">
                <a16:creationId xmlns:a16="http://schemas.microsoft.com/office/drawing/2014/main" id="{F825AE29-18BA-2548-953E-B14D230D66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/>
            <a:r>
              <a:rPr lang="en-US" altLang="nb-NO" sz="2400"/>
              <a:t>Procedure: e.g., according to Dijkstra</a:t>
            </a:r>
          </a:p>
          <a:p>
            <a:pPr marL="381000" indent="-381000"/>
            <a:r>
              <a:rPr lang="en-US" altLang="nb-NO" sz="2400"/>
              <a:t>Find the shortest path from A to D: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Node B has been labeled as permanent (filled-in circle)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B</a:t>
            </a:r>
            <a:br>
              <a:rPr lang="en-US" altLang="nb-NO" sz="2000"/>
            </a:br>
            <a:r>
              <a:rPr lang="en-US" altLang="nb-NO" sz="2000"/>
              <a:t>(path length, nodes adjacent to source): </a:t>
            </a:r>
          </a:p>
          <a:p>
            <a:pPr marL="1219200" lvl="2" indent="-304800"/>
            <a:r>
              <a:rPr lang="en-US" altLang="nb-NO" sz="1800"/>
              <a:t>A (does not apply, because it is the origin),</a:t>
            </a:r>
          </a:p>
          <a:p>
            <a:pPr marL="381000" indent="-381000"/>
            <a:endParaRPr lang="en-US" altLang="nb-NO" sz="2400"/>
          </a:p>
        </p:txBody>
      </p:sp>
      <p:grpSp>
        <p:nvGrpSpPr>
          <p:cNvPr id="210954" name="Group 10">
            <a:extLst>
              <a:ext uri="{FF2B5EF4-FFF2-40B4-BE49-F238E27FC236}">
                <a16:creationId xmlns:a16="http://schemas.microsoft.com/office/drawing/2014/main" id="{C0142A61-6526-B541-A590-E5DD635B2231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0955" name="Group 11">
              <a:extLst>
                <a:ext uri="{FF2B5EF4-FFF2-40B4-BE49-F238E27FC236}">
                  <a16:creationId xmlns:a16="http://schemas.microsoft.com/office/drawing/2014/main" id="{22CE8BA1-507F-FA4D-8DEE-5DF8C880F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0956" name="Line 12">
                <a:extLst>
                  <a:ext uri="{FF2B5EF4-FFF2-40B4-BE49-F238E27FC236}">
                    <a16:creationId xmlns:a16="http://schemas.microsoft.com/office/drawing/2014/main" id="{47D7B719-16C8-2D4C-9616-1C9FE4381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7" name="Line 13">
                <a:extLst>
                  <a:ext uri="{FF2B5EF4-FFF2-40B4-BE49-F238E27FC236}">
                    <a16:creationId xmlns:a16="http://schemas.microsoft.com/office/drawing/2014/main" id="{C0878459-D30D-8242-A6CD-72F382A1C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8" name="Line 14">
                <a:extLst>
                  <a:ext uri="{FF2B5EF4-FFF2-40B4-BE49-F238E27FC236}">
                    <a16:creationId xmlns:a16="http://schemas.microsoft.com/office/drawing/2014/main" id="{758A8F2C-E06E-ED4E-B3E7-B8795F7D8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9" name="Line 15">
                <a:extLst>
                  <a:ext uri="{FF2B5EF4-FFF2-40B4-BE49-F238E27FC236}">
                    <a16:creationId xmlns:a16="http://schemas.microsoft.com/office/drawing/2014/main" id="{6614B2E3-C561-F44A-ADCB-72E686A66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0" name="Line 16">
                <a:extLst>
                  <a:ext uri="{FF2B5EF4-FFF2-40B4-BE49-F238E27FC236}">
                    <a16:creationId xmlns:a16="http://schemas.microsoft.com/office/drawing/2014/main" id="{5AA7CAC5-5D2B-8844-AC9B-76D66D208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1" name="Line 17">
                <a:extLst>
                  <a:ext uri="{FF2B5EF4-FFF2-40B4-BE49-F238E27FC236}">
                    <a16:creationId xmlns:a16="http://schemas.microsoft.com/office/drawing/2014/main" id="{A2F8E94C-7F85-B24C-AC6B-3544CD7CA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2" name="Line 18">
                <a:extLst>
                  <a:ext uri="{FF2B5EF4-FFF2-40B4-BE49-F238E27FC236}">
                    <a16:creationId xmlns:a16="http://schemas.microsoft.com/office/drawing/2014/main" id="{E67E2E30-8891-4A41-9C53-77E6BBA11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3" name="Line 19">
                <a:extLst>
                  <a:ext uri="{FF2B5EF4-FFF2-40B4-BE49-F238E27FC236}">
                    <a16:creationId xmlns:a16="http://schemas.microsoft.com/office/drawing/2014/main" id="{F43E1E6E-2E8F-424E-AB32-C920AAAE1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4" name="Line 20">
                <a:extLst>
                  <a:ext uri="{FF2B5EF4-FFF2-40B4-BE49-F238E27FC236}">
                    <a16:creationId xmlns:a16="http://schemas.microsoft.com/office/drawing/2014/main" id="{A0C47CE0-3CDA-704B-BF5F-49A32E701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5" name="Line 21">
                <a:extLst>
                  <a:ext uri="{FF2B5EF4-FFF2-40B4-BE49-F238E27FC236}">
                    <a16:creationId xmlns:a16="http://schemas.microsoft.com/office/drawing/2014/main" id="{490B8C36-DC6B-A84A-9988-EE81A1BA5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6" name="Line 22">
                <a:extLst>
                  <a:ext uri="{FF2B5EF4-FFF2-40B4-BE49-F238E27FC236}">
                    <a16:creationId xmlns:a16="http://schemas.microsoft.com/office/drawing/2014/main" id="{451CC0E1-BE86-1E47-A3E0-9048FA67F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0967" name="Line 23">
              <a:extLst>
                <a:ext uri="{FF2B5EF4-FFF2-40B4-BE49-F238E27FC236}">
                  <a16:creationId xmlns:a16="http://schemas.microsoft.com/office/drawing/2014/main" id="{B6D9EFCF-38B6-A547-A5EF-C7BF4FDB0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0968" name="Group 24">
            <a:extLst>
              <a:ext uri="{FF2B5EF4-FFF2-40B4-BE49-F238E27FC236}">
                <a16:creationId xmlns:a16="http://schemas.microsoft.com/office/drawing/2014/main" id="{A948C746-2D8F-E040-95FD-9A8DB6FE6F75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0969" name="Group 25">
              <a:extLst>
                <a:ext uri="{FF2B5EF4-FFF2-40B4-BE49-F238E27FC236}">
                  <a16:creationId xmlns:a16="http://schemas.microsoft.com/office/drawing/2014/main" id="{E83DC2BB-F288-D54E-9251-B68DDC261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0970" name="Oval 26">
                <a:extLst>
                  <a:ext uri="{FF2B5EF4-FFF2-40B4-BE49-F238E27FC236}">
                    <a16:creationId xmlns:a16="http://schemas.microsoft.com/office/drawing/2014/main" id="{A3B85BBE-919A-B747-83B5-41DEF936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971" name="Oval 27">
                <a:extLst>
                  <a:ext uri="{FF2B5EF4-FFF2-40B4-BE49-F238E27FC236}">
                    <a16:creationId xmlns:a16="http://schemas.microsoft.com/office/drawing/2014/main" id="{C00EF642-1586-CE4E-B4DF-19431561E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2" name="Oval 28">
                <a:extLst>
                  <a:ext uri="{FF2B5EF4-FFF2-40B4-BE49-F238E27FC236}">
                    <a16:creationId xmlns:a16="http://schemas.microsoft.com/office/drawing/2014/main" id="{35CC4972-5722-524A-B55E-FEFA16F5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3" name="Oval 29">
                <a:extLst>
                  <a:ext uri="{FF2B5EF4-FFF2-40B4-BE49-F238E27FC236}">
                    <a16:creationId xmlns:a16="http://schemas.microsoft.com/office/drawing/2014/main" id="{FBF7FDF7-3A26-0341-9500-5DD5E16AC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0974" name="Group 30">
              <a:extLst>
                <a:ext uri="{FF2B5EF4-FFF2-40B4-BE49-F238E27FC236}">
                  <a16:creationId xmlns:a16="http://schemas.microsoft.com/office/drawing/2014/main" id="{9A4C4F65-1951-F349-B758-36FA45835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0975" name="Oval 31">
                <a:extLst>
                  <a:ext uri="{FF2B5EF4-FFF2-40B4-BE49-F238E27FC236}">
                    <a16:creationId xmlns:a16="http://schemas.microsoft.com/office/drawing/2014/main" id="{01A54F66-CEF0-B84A-B441-21FBB3301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6" name="Oval 32">
                <a:extLst>
                  <a:ext uri="{FF2B5EF4-FFF2-40B4-BE49-F238E27FC236}">
                    <a16:creationId xmlns:a16="http://schemas.microsoft.com/office/drawing/2014/main" id="{B419FB18-14DB-2347-A00A-A19FB57CC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7" name="Oval 33">
                <a:extLst>
                  <a:ext uri="{FF2B5EF4-FFF2-40B4-BE49-F238E27FC236}">
                    <a16:creationId xmlns:a16="http://schemas.microsoft.com/office/drawing/2014/main" id="{4A3F7E0F-18C3-1941-92A6-093F537BB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8" name="Oval 34">
                <a:extLst>
                  <a:ext uri="{FF2B5EF4-FFF2-40B4-BE49-F238E27FC236}">
                    <a16:creationId xmlns:a16="http://schemas.microsoft.com/office/drawing/2014/main" id="{F3F4DDD1-C6D1-C84E-86DE-5A8BAD3D5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0979" name="Group 35">
            <a:extLst>
              <a:ext uri="{FF2B5EF4-FFF2-40B4-BE49-F238E27FC236}">
                <a16:creationId xmlns:a16="http://schemas.microsoft.com/office/drawing/2014/main" id="{FFC9AA8D-8B9D-704C-BCD6-363AB698300D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0980" name="Text Box 36">
              <a:extLst>
                <a:ext uri="{FF2B5EF4-FFF2-40B4-BE49-F238E27FC236}">
                  <a16:creationId xmlns:a16="http://schemas.microsoft.com/office/drawing/2014/main" id="{E966581E-091B-3E46-8683-030930530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1" name="Text Box 37">
              <a:extLst>
                <a:ext uri="{FF2B5EF4-FFF2-40B4-BE49-F238E27FC236}">
                  <a16:creationId xmlns:a16="http://schemas.microsoft.com/office/drawing/2014/main" id="{C3655831-D3EA-414C-A6AD-57FB2C24E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0982" name="Text Box 38">
              <a:extLst>
                <a:ext uri="{FF2B5EF4-FFF2-40B4-BE49-F238E27FC236}">
                  <a16:creationId xmlns:a16="http://schemas.microsoft.com/office/drawing/2014/main" id="{974828BF-8560-EE42-9238-C7A7F5011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3" name="Text Box 39">
              <a:extLst>
                <a:ext uri="{FF2B5EF4-FFF2-40B4-BE49-F238E27FC236}">
                  <a16:creationId xmlns:a16="http://schemas.microsoft.com/office/drawing/2014/main" id="{E02E8FE7-EBF0-6141-BF77-8F0A6200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4" name="Text Box 40">
              <a:extLst>
                <a:ext uri="{FF2B5EF4-FFF2-40B4-BE49-F238E27FC236}">
                  <a16:creationId xmlns:a16="http://schemas.microsoft.com/office/drawing/2014/main" id="{8E5F8D8E-6C54-B743-894E-DDEB887E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0985" name="Text Box 41">
              <a:extLst>
                <a:ext uri="{FF2B5EF4-FFF2-40B4-BE49-F238E27FC236}">
                  <a16:creationId xmlns:a16="http://schemas.microsoft.com/office/drawing/2014/main" id="{DAB939A0-9307-7045-BC09-6240004C0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0986" name="Text Box 42">
              <a:extLst>
                <a:ext uri="{FF2B5EF4-FFF2-40B4-BE49-F238E27FC236}">
                  <a16:creationId xmlns:a16="http://schemas.microsoft.com/office/drawing/2014/main" id="{8862B381-E806-F148-ACBF-663C12694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7" name="Text Box 43">
              <a:extLst>
                <a:ext uri="{FF2B5EF4-FFF2-40B4-BE49-F238E27FC236}">
                  <a16:creationId xmlns:a16="http://schemas.microsoft.com/office/drawing/2014/main" id="{E870E68C-F28C-5E45-873A-CCC2E4F50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0988" name="Text Box 44">
              <a:extLst>
                <a:ext uri="{FF2B5EF4-FFF2-40B4-BE49-F238E27FC236}">
                  <a16:creationId xmlns:a16="http://schemas.microsoft.com/office/drawing/2014/main" id="{150BD77F-E52E-5C49-AA49-076EC68BA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89" name="Text Box 45">
              <a:extLst>
                <a:ext uri="{FF2B5EF4-FFF2-40B4-BE49-F238E27FC236}">
                  <a16:creationId xmlns:a16="http://schemas.microsoft.com/office/drawing/2014/main" id="{15598873-CA6A-F84D-B694-FF451F7E3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90" name="Text Box 46">
              <a:extLst>
                <a:ext uri="{FF2B5EF4-FFF2-40B4-BE49-F238E27FC236}">
                  <a16:creationId xmlns:a16="http://schemas.microsoft.com/office/drawing/2014/main" id="{CF78055D-6E96-B04C-9B6E-CD52C6BE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0991" name="Text Box 47">
            <a:extLst>
              <a:ext uri="{FF2B5EF4-FFF2-40B4-BE49-F238E27FC236}">
                <a16:creationId xmlns:a16="http://schemas.microsoft.com/office/drawing/2014/main" id="{690B32FB-40ED-0A4B-A05B-4F3880181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0992" name="Text Box 48">
            <a:extLst>
              <a:ext uri="{FF2B5EF4-FFF2-40B4-BE49-F238E27FC236}">
                <a16:creationId xmlns:a16="http://schemas.microsoft.com/office/drawing/2014/main" id="{EA6C7150-ECA8-F648-A12B-021CD0434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10993" name="Text Box 49">
            <a:extLst>
              <a:ext uri="{FF2B5EF4-FFF2-40B4-BE49-F238E27FC236}">
                <a16:creationId xmlns:a16="http://schemas.microsoft.com/office/drawing/2014/main" id="{9B563CAC-6508-0B4B-8624-199CA093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0995" name="Text Box 51">
            <a:extLst>
              <a:ext uri="{FF2B5EF4-FFF2-40B4-BE49-F238E27FC236}">
                <a16:creationId xmlns:a16="http://schemas.microsoft.com/office/drawing/2014/main" id="{5E9BD66C-C2D9-6441-98E8-B5E52944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0996" name="Text Box 52">
            <a:extLst>
              <a:ext uri="{FF2B5EF4-FFF2-40B4-BE49-F238E27FC236}">
                <a16:creationId xmlns:a16="http://schemas.microsoft.com/office/drawing/2014/main" id="{7A4364D5-915B-E848-B296-A693FBF53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0997" name="Text Box 53">
            <a:extLst>
              <a:ext uri="{FF2B5EF4-FFF2-40B4-BE49-F238E27FC236}">
                <a16:creationId xmlns:a16="http://schemas.microsoft.com/office/drawing/2014/main" id="{8CCB6116-CCB7-B144-B264-40428823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0999" name="Text Box 55">
            <a:extLst>
              <a:ext uri="{FF2B5EF4-FFF2-40B4-BE49-F238E27FC236}">
                <a16:creationId xmlns:a16="http://schemas.microsoft.com/office/drawing/2014/main" id="{0E5448DF-2199-1A44-B4C1-CF95244F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1001" name="Text Box 57">
            <a:extLst>
              <a:ext uri="{FF2B5EF4-FFF2-40B4-BE49-F238E27FC236}">
                <a16:creationId xmlns:a16="http://schemas.microsoft.com/office/drawing/2014/main" id="{3D2AE23C-64CD-8341-BAE7-D4FB7B183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1003" name="Oval 59">
            <a:extLst>
              <a:ext uri="{FF2B5EF4-FFF2-40B4-BE49-F238E27FC236}">
                <a16:creationId xmlns:a16="http://schemas.microsoft.com/office/drawing/2014/main" id="{4D4B8B19-9837-7848-8089-EFC4B2CDC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4" name="Line 60">
            <a:extLst>
              <a:ext uri="{FF2B5EF4-FFF2-40B4-BE49-F238E27FC236}">
                <a16:creationId xmlns:a16="http://schemas.microsoft.com/office/drawing/2014/main" id="{C9AA34A2-0891-3843-A941-951CC0070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5" name="Line 61">
            <a:extLst>
              <a:ext uri="{FF2B5EF4-FFF2-40B4-BE49-F238E27FC236}">
                <a16:creationId xmlns:a16="http://schemas.microsoft.com/office/drawing/2014/main" id="{9E7F5699-9ECB-2A47-8B4E-EEDD6BECE6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916113"/>
            <a:ext cx="15843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6" name="Oval 62">
            <a:extLst>
              <a:ext uri="{FF2B5EF4-FFF2-40B4-BE49-F238E27FC236}">
                <a16:creationId xmlns:a16="http://schemas.microsoft.com/office/drawing/2014/main" id="{DEE74F24-FE10-B04B-BEAF-CBA6926B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23" name="Text Box 79">
            <a:extLst>
              <a:ext uri="{FF2B5EF4-FFF2-40B4-BE49-F238E27FC236}">
                <a16:creationId xmlns:a16="http://schemas.microsoft.com/office/drawing/2014/main" id="{AE640DF8-DA98-FF4C-9C82-412F1A949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1024" name="Text Box 80">
            <a:extLst>
              <a:ext uri="{FF2B5EF4-FFF2-40B4-BE49-F238E27FC236}">
                <a16:creationId xmlns:a16="http://schemas.microsoft.com/office/drawing/2014/main" id="{97D1034B-9201-F54E-8B1D-938C834D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03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</p:spTree>
    <p:extLst>
      <p:ext uri="{BB962C8B-B14F-4D97-AF65-F5344CB8AC3E}">
        <p14:creationId xmlns:p14="http://schemas.microsoft.com/office/powerpoint/2010/main" val="25974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92" grpId="0"/>
      <p:bldP spid="210999" grpId="0" autoUpdateAnimBg="0"/>
      <p:bldP spid="211023" grpId="0"/>
      <p:bldP spid="2110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7302DFA9-695E-9D4D-8DC0-752ED21E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9ABE0FD4-9952-4344-94BA-DA11AA1BD2D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altLang="nb-NO" sz="2400"/>
              <a:t>Procedure: e.g., according to Dijkstra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 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examine all tentatively labeled nodes;</a:t>
            </a:r>
          </a:p>
          <a:p>
            <a:pPr marL="1257300" lvl="2" indent="-342900">
              <a:lnSpc>
                <a:spcPct val="80000"/>
              </a:lnSpc>
            </a:pPr>
            <a:r>
              <a:rPr lang="en-US" altLang="nb-NO" sz="1800"/>
              <a:t>make the node with the smallest label permanent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this node will be the new working node for the iterative procedure ...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2000"/>
          </a:p>
        </p:txBody>
      </p:sp>
      <p:grpSp>
        <p:nvGrpSpPr>
          <p:cNvPr id="213001" name="Group 9">
            <a:extLst>
              <a:ext uri="{FF2B5EF4-FFF2-40B4-BE49-F238E27FC236}">
                <a16:creationId xmlns:a16="http://schemas.microsoft.com/office/drawing/2014/main" id="{C46D041A-1B9D-894F-AB6C-559F5CE67E1A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3002" name="Group 10">
              <a:extLst>
                <a:ext uri="{FF2B5EF4-FFF2-40B4-BE49-F238E27FC236}">
                  <a16:creationId xmlns:a16="http://schemas.microsoft.com/office/drawing/2014/main" id="{1055847B-35B8-E94D-82C3-87869965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3003" name="Line 11">
                <a:extLst>
                  <a:ext uri="{FF2B5EF4-FFF2-40B4-BE49-F238E27FC236}">
                    <a16:creationId xmlns:a16="http://schemas.microsoft.com/office/drawing/2014/main" id="{93E39C73-316E-7849-86BA-92C1308DD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4" name="Line 12">
                <a:extLst>
                  <a:ext uri="{FF2B5EF4-FFF2-40B4-BE49-F238E27FC236}">
                    <a16:creationId xmlns:a16="http://schemas.microsoft.com/office/drawing/2014/main" id="{890FE738-F682-4240-9033-FA43B6277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5" name="Line 13">
                <a:extLst>
                  <a:ext uri="{FF2B5EF4-FFF2-40B4-BE49-F238E27FC236}">
                    <a16:creationId xmlns:a16="http://schemas.microsoft.com/office/drawing/2014/main" id="{1340F38F-C59C-2842-A1A1-C6C06E4D7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6" name="Line 14">
                <a:extLst>
                  <a:ext uri="{FF2B5EF4-FFF2-40B4-BE49-F238E27FC236}">
                    <a16:creationId xmlns:a16="http://schemas.microsoft.com/office/drawing/2014/main" id="{0E994B95-3A3C-E34C-8840-DD0B45EBB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7" name="Line 15">
                <a:extLst>
                  <a:ext uri="{FF2B5EF4-FFF2-40B4-BE49-F238E27FC236}">
                    <a16:creationId xmlns:a16="http://schemas.microsoft.com/office/drawing/2014/main" id="{1707F2E3-726E-3A46-A6B0-BF9B85843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8" name="Line 16">
                <a:extLst>
                  <a:ext uri="{FF2B5EF4-FFF2-40B4-BE49-F238E27FC236}">
                    <a16:creationId xmlns:a16="http://schemas.microsoft.com/office/drawing/2014/main" id="{E19458C1-4D25-4F41-BA57-3DC7AD0E8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9" name="Line 17">
                <a:extLst>
                  <a:ext uri="{FF2B5EF4-FFF2-40B4-BE49-F238E27FC236}">
                    <a16:creationId xmlns:a16="http://schemas.microsoft.com/office/drawing/2014/main" id="{6B1D8164-2411-6B46-A103-A51F5C6F0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0" name="Line 18">
                <a:extLst>
                  <a:ext uri="{FF2B5EF4-FFF2-40B4-BE49-F238E27FC236}">
                    <a16:creationId xmlns:a16="http://schemas.microsoft.com/office/drawing/2014/main" id="{BA2C6D56-D390-4A42-9CAC-301926DA6B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1" name="Line 19">
                <a:extLst>
                  <a:ext uri="{FF2B5EF4-FFF2-40B4-BE49-F238E27FC236}">
                    <a16:creationId xmlns:a16="http://schemas.microsoft.com/office/drawing/2014/main" id="{6D30B6F1-7974-BA42-B3CF-D727860A7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2" name="Line 20">
                <a:extLst>
                  <a:ext uri="{FF2B5EF4-FFF2-40B4-BE49-F238E27FC236}">
                    <a16:creationId xmlns:a16="http://schemas.microsoft.com/office/drawing/2014/main" id="{19F19BF5-CBEB-9E48-A49B-078CBF34B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3" name="Line 21">
                <a:extLst>
                  <a:ext uri="{FF2B5EF4-FFF2-40B4-BE49-F238E27FC236}">
                    <a16:creationId xmlns:a16="http://schemas.microsoft.com/office/drawing/2014/main" id="{BBCDB2E8-EEB8-9344-B8DA-1EBFD6383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014" name="Line 22">
              <a:extLst>
                <a:ext uri="{FF2B5EF4-FFF2-40B4-BE49-F238E27FC236}">
                  <a16:creationId xmlns:a16="http://schemas.microsoft.com/office/drawing/2014/main" id="{5BAE2431-98F5-1148-B161-BA2844B5D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3015" name="Group 23">
            <a:extLst>
              <a:ext uri="{FF2B5EF4-FFF2-40B4-BE49-F238E27FC236}">
                <a16:creationId xmlns:a16="http://schemas.microsoft.com/office/drawing/2014/main" id="{BA801325-1944-7445-ACA6-FA43DB2236F8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3016" name="Group 24">
              <a:extLst>
                <a:ext uri="{FF2B5EF4-FFF2-40B4-BE49-F238E27FC236}">
                  <a16:creationId xmlns:a16="http://schemas.microsoft.com/office/drawing/2014/main" id="{0B325C22-4CF9-8546-AAD7-CA878FA5C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3017" name="Oval 25">
                <a:extLst>
                  <a:ext uri="{FF2B5EF4-FFF2-40B4-BE49-F238E27FC236}">
                    <a16:creationId xmlns:a16="http://schemas.microsoft.com/office/drawing/2014/main" id="{A0EF39B0-3B0D-2348-98E8-651F2BE61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8" name="Oval 26">
                <a:extLst>
                  <a:ext uri="{FF2B5EF4-FFF2-40B4-BE49-F238E27FC236}">
                    <a16:creationId xmlns:a16="http://schemas.microsoft.com/office/drawing/2014/main" id="{C9622E8F-FE6C-CE47-96F5-2F860ED19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9" name="Oval 27">
                <a:extLst>
                  <a:ext uri="{FF2B5EF4-FFF2-40B4-BE49-F238E27FC236}">
                    <a16:creationId xmlns:a16="http://schemas.microsoft.com/office/drawing/2014/main" id="{B98C3AE6-1D94-C04D-BF21-B061B220B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0" name="Oval 28">
                <a:extLst>
                  <a:ext uri="{FF2B5EF4-FFF2-40B4-BE49-F238E27FC236}">
                    <a16:creationId xmlns:a16="http://schemas.microsoft.com/office/drawing/2014/main" id="{3D9B23EF-9578-5A4B-88D7-50BD2CED1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3021" name="Group 29">
              <a:extLst>
                <a:ext uri="{FF2B5EF4-FFF2-40B4-BE49-F238E27FC236}">
                  <a16:creationId xmlns:a16="http://schemas.microsoft.com/office/drawing/2014/main" id="{E3F1615A-0DFF-F649-A6DA-3CCEEBCD9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3022" name="Oval 30">
                <a:extLst>
                  <a:ext uri="{FF2B5EF4-FFF2-40B4-BE49-F238E27FC236}">
                    <a16:creationId xmlns:a16="http://schemas.microsoft.com/office/drawing/2014/main" id="{240ECBDE-D13B-E347-9395-50730F8C0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3" name="Oval 31">
                <a:extLst>
                  <a:ext uri="{FF2B5EF4-FFF2-40B4-BE49-F238E27FC236}">
                    <a16:creationId xmlns:a16="http://schemas.microsoft.com/office/drawing/2014/main" id="{995C20CF-7C86-144F-A922-FD6E93739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4" name="Oval 32">
                <a:extLst>
                  <a:ext uri="{FF2B5EF4-FFF2-40B4-BE49-F238E27FC236}">
                    <a16:creationId xmlns:a16="http://schemas.microsoft.com/office/drawing/2014/main" id="{9D78E99B-765F-CF4F-8DB1-444B3CF1D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5" name="Oval 33">
                <a:extLst>
                  <a:ext uri="{FF2B5EF4-FFF2-40B4-BE49-F238E27FC236}">
                    <a16:creationId xmlns:a16="http://schemas.microsoft.com/office/drawing/2014/main" id="{F2BC7E44-F2E5-E54A-88CB-806216BA7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3026" name="Group 34">
            <a:extLst>
              <a:ext uri="{FF2B5EF4-FFF2-40B4-BE49-F238E27FC236}">
                <a16:creationId xmlns:a16="http://schemas.microsoft.com/office/drawing/2014/main" id="{29D729FC-6958-9444-A9FB-1D62CCB1A499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3027" name="Text Box 35">
              <a:extLst>
                <a:ext uri="{FF2B5EF4-FFF2-40B4-BE49-F238E27FC236}">
                  <a16:creationId xmlns:a16="http://schemas.microsoft.com/office/drawing/2014/main" id="{74FCCA45-115D-E941-9DA0-CAE5AB75E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28" name="Text Box 36">
              <a:extLst>
                <a:ext uri="{FF2B5EF4-FFF2-40B4-BE49-F238E27FC236}">
                  <a16:creationId xmlns:a16="http://schemas.microsoft.com/office/drawing/2014/main" id="{A4362EB6-DB72-FD48-87A1-617A9FCFB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3029" name="Text Box 37">
              <a:extLst>
                <a:ext uri="{FF2B5EF4-FFF2-40B4-BE49-F238E27FC236}">
                  <a16:creationId xmlns:a16="http://schemas.microsoft.com/office/drawing/2014/main" id="{23241643-B482-4546-B1B0-FC853F5F7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0" name="Text Box 38">
              <a:extLst>
                <a:ext uri="{FF2B5EF4-FFF2-40B4-BE49-F238E27FC236}">
                  <a16:creationId xmlns:a16="http://schemas.microsoft.com/office/drawing/2014/main" id="{C4989DDB-90A7-7E4B-8EEF-F19BFE641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1" name="Text Box 39">
              <a:extLst>
                <a:ext uri="{FF2B5EF4-FFF2-40B4-BE49-F238E27FC236}">
                  <a16:creationId xmlns:a16="http://schemas.microsoft.com/office/drawing/2014/main" id="{F3DC1FC9-FAE2-7C4B-B84A-1A1AB7554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3032" name="Text Box 40">
              <a:extLst>
                <a:ext uri="{FF2B5EF4-FFF2-40B4-BE49-F238E27FC236}">
                  <a16:creationId xmlns:a16="http://schemas.microsoft.com/office/drawing/2014/main" id="{7AEE47B6-33CE-4540-9D13-4E1CD5F34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3033" name="Text Box 41">
              <a:extLst>
                <a:ext uri="{FF2B5EF4-FFF2-40B4-BE49-F238E27FC236}">
                  <a16:creationId xmlns:a16="http://schemas.microsoft.com/office/drawing/2014/main" id="{7A286C5D-A929-1049-97D0-925CA933B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4" name="Text Box 42">
              <a:extLst>
                <a:ext uri="{FF2B5EF4-FFF2-40B4-BE49-F238E27FC236}">
                  <a16:creationId xmlns:a16="http://schemas.microsoft.com/office/drawing/2014/main" id="{AF588683-E67C-574C-A292-0BFA28246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3035" name="Text Box 43">
              <a:extLst>
                <a:ext uri="{FF2B5EF4-FFF2-40B4-BE49-F238E27FC236}">
                  <a16:creationId xmlns:a16="http://schemas.microsoft.com/office/drawing/2014/main" id="{9D2E32B3-D842-B24D-9E0A-78CE80BAD5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6" name="Text Box 44">
              <a:extLst>
                <a:ext uri="{FF2B5EF4-FFF2-40B4-BE49-F238E27FC236}">
                  <a16:creationId xmlns:a16="http://schemas.microsoft.com/office/drawing/2014/main" id="{339A84B3-9006-5E48-9007-2E76D7539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7" name="Text Box 45">
              <a:extLst>
                <a:ext uri="{FF2B5EF4-FFF2-40B4-BE49-F238E27FC236}">
                  <a16:creationId xmlns:a16="http://schemas.microsoft.com/office/drawing/2014/main" id="{3BE64080-0448-8444-B9F9-F9EC6B956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3038" name="Text Box 46">
            <a:extLst>
              <a:ext uri="{FF2B5EF4-FFF2-40B4-BE49-F238E27FC236}">
                <a16:creationId xmlns:a16="http://schemas.microsoft.com/office/drawing/2014/main" id="{6F09365D-3C3A-1B4C-B4A9-76EC9389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3040" name="Text Box 48">
            <a:extLst>
              <a:ext uri="{FF2B5EF4-FFF2-40B4-BE49-F238E27FC236}">
                <a16:creationId xmlns:a16="http://schemas.microsoft.com/office/drawing/2014/main" id="{193FFD94-44D1-9642-84FF-2A7705751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3042" name="Text Box 50">
            <a:extLst>
              <a:ext uri="{FF2B5EF4-FFF2-40B4-BE49-F238E27FC236}">
                <a16:creationId xmlns:a16="http://schemas.microsoft.com/office/drawing/2014/main" id="{FDDE7F27-9051-9A44-B059-3A2D2038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3043" name="Text Box 51">
            <a:extLst>
              <a:ext uri="{FF2B5EF4-FFF2-40B4-BE49-F238E27FC236}">
                <a16:creationId xmlns:a16="http://schemas.microsoft.com/office/drawing/2014/main" id="{88FEFBE3-B87E-2F4A-A5EF-E1FE89762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3044" name="Text Box 52">
            <a:extLst>
              <a:ext uri="{FF2B5EF4-FFF2-40B4-BE49-F238E27FC236}">
                <a16:creationId xmlns:a16="http://schemas.microsoft.com/office/drawing/2014/main" id="{84E5ECF6-1958-A344-AC01-6138134AF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3045" name="Text Box 53">
            <a:extLst>
              <a:ext uri="{FF2B5EF4-FFF2-40B4-BE49-F238E27FC236}">
                <a16:creationId xmlns:a16="http://schemas.microsoft.com/office/drawing/2014/main" id="{27110EC7-DDFF-B542-9B0D-DF1B0B8C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3046" name="Text Box 54">
            <a:extLst>
              <a:ext uri="{FF2B5EF4-FFF2-40B4-BE49-F238E27FC236}">
                <a16:creationId xmlns:a16="http://schemas.microsoft.com/office/drawing/2014/main" id="{18E9FB22-F8BE-7C4D-AF6B-0EE23C969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31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3047" name="Text Box 55">
            <a:extLst>
              <a:ext uri="{FF2B5EF4-FFF2-40B4-BE49-F238E27FC236}">
                <a16:creationId xmlns:a16="http://schemas.microsoft.com/office/drawing/2014/main" id="{A3D55144-9CB0-FA43-B626-0000AAAF1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(6,E)</a:t>
            </a:r>
          </a:p>
        </p:txBody>
      </p:sp>
      <p:sp>
        <p:nvSpPr>
          <p:cNvPr id="213048" name="Text Box 56">
            <a:extLst>
              <a:ext uri="{FF2B5EF4-FFF2-40B4-BE49-F238E27FC236}">
                <a16:creationId xmlns:a16="http://schemas.microsoft.com/office/drawing/2014/main" id="{2691C8E2-085D-FD4D-A38A-1D55FD452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3049" name="Text Box 57">
            <a:extLst>
              <a:ext uri="{FF2B5EF4-FFF2-40B4-BE49-F238E27FC236}">
                <a16:creationId xmlns:a16="http://schemas.microsoft.com/office/drawing/2014/main" id="{36738DC6-C01C-2844-BBB9-2B93CFF48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(9,G)</a:t>
            </a:r>
          </a:p>
        </p:txBody>
      </p:sp>
      <p:sp>
        <p:nvSpPr>
          <p:cNvPr id="213050" name="Oval 58">
            <a:extLst>
              <a:ext uri="{FF2B5EF4-FFF2-40B4-BE49-F238E27FC236}">
                <a16:creationId xmlns:a16="http://schemas.microsoft.com/office/drawing/2014/main" id="{0A0A74AB-D0AE-8D4C-92A3-95A6AA5CD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3" name="Oval 61">
            <a:extLst>
              <a:ext uri="{FF2B5EF4-FFF2-40B4-BE49-F238E27FC236}">
                <a16:creationId xmlns:a16="http://schemas.microsoft.com/office/drawing/2014/main" id="{A69B3265-6D3D-4049-A1D6-A93E236F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4" name="Line 62">
            <a:extLst>
              <a:ext uri="{FF2B5EF4-FFF2-40B4-BE49-F238E27FC236}">
                <a16:creationId xmlns:a16="http://schemas.microsoft.com/office/drawing/2014/main" id="{D93D51D9-3C27-7242-9071-115B6EB03A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5" name="Text Box 63">
            <a:extLst>
              <a:ext uri="{FF2B5EF4-FFF2-40B4-BE49-F238E27FC236}">
                <a16:creationId xmlns:a16="http://schemas.microsoft.com/office/drawing/2014/main" id="{6A3830E4-2A27-A44E-A1A0-5F30FE3C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46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(5,E)</a:t>
            </a:r>
          </a:p>
        </p:txBody>
      </p:sp>
      <p:sp>
        <p:nvSpPr>
          <p:cNvPr id="213056" name="Line 64">
            <a:extLst>
              <a:ext uri="{FF2B5EF4-FFF2-40B4-BE49-F238E27FC236}">
                <a16:creationId xmlns:a16="http://schemas.microsoft.com/office/drawing/2014/main" id="{44AE89B5-E530-004A-9669-6587767C7D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2420938"/>
            <a:ext cx="7207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7" name="Oval 65">
            <a:extLst>
              <a:ext uri="{FF2B5EF4-FFF2-40B4-BE49-F238E27FC236}">
                <a16:creationId xmlns:a16="http://schemas.microsoft.com/office/drawing/2014/main" id="{B4B4962F-167F-5C44-AC2F-F0300B80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8" name="Line 66">
            <a:extLst>
              <a:ext uri="{FF2B5EF4-FFF2-40B4-BE49-F238E27FC236}">
                <a16:creationId xmlns:a16="http://schemas.microsoft.com/office/drawing/2014/main" id="{D5C88A5C-4F15-D345-8EF7-F3ECB5722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9" name="Line 67">
            <a:extLst>
              <a:ext uri="{FF2B5EF4-FFF2-40B4-BE49-F238E27FC236}">
                <a16:creationId xmlns:a16="http://schemas.microsoft.com/office/drawing/2014/main" id="{1C84EDDF-6477-254F-B2D5-FB85D3762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0" name="Oval 68">
            <a:extLst>
              <a:ext uri="{FF2B5EF4-FFF2-40B4-BE49-F238E27FC236}">
                <a16:creationId xmlns:a16="http://schemas.microsoft.com/office/drawing/2014/main" id="{2F540124-2D34-1C43-942C-7DCF54678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1" name="Line 69">
            <a:extLst>
              <a:ext uri="{FF2B5EF4-FFF2-40B4-BE49-F238E27FC236}">
                <a16:creationId xmlns:a16="http://schemas.microsoft.com/office/drawing/2014/main" id="{FC09A7FD-CCDE-7241-917B-3A845517C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4" name="Line 72">
            <a:extLst>
              <a:ext uri="{FF2B5EF4-FFF2-40B4-BE49-F238E27FC236}">
                <a16:creationId xmlns:a16="http://schemas.microsoft.com/office/drawing/2014/main" id="{048B0226-78DF-5D45-A70F-C24FBD562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5" name="Oval 73">
            <a:extLst>
              <a:ext uri="{FF2B5EF4-FFF2-40B4-BE49-F238E27FC236}">
                <a16:creationId xmlns:a16="http://schemas.microsoft.com/office/drawing/2014/main" id="{CE830B5F-3894-FC4C-8AF5-30E5317A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6" name="Text Box 74">
            <a:extLst>
              <a:ext uri="{FF2B5EF4-FFF2-40B4-BE49-F238E27FC236}">
                <a16:creationId xmlns:a16="http://schemas.microsoft.com/office/drawing/2014/main" id="{0B836643-4EEB-5C4D-8DA3-7070EAE7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865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(10,H)</a:t>
            </a:r>
          </a:p>
        </p:txBody>
      </p:sp>
      <p:sp>
        <p:nvSpPr>
          <p:cNvPr id="213067" name="Line 75">
            <a:extLst>
              <a:ext uri="{FF2B5EF4-FFF2-40B4-BE49-F238E27FC236}">
                <a16:creationId xmlns:a16="http://schemas.microsoft.com/office/drawing/2014/main" id="{D5B80E9C-A08C-B548-81D7-9AE0EE1219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924175"/>
            <a:ext cx="158432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9" name="Oval 77">
            <a:extLst>
              <a:ext uri="{FF2B5EF4-FFF2-40B4-BE49-F238E27FC236}">
                <a16:creationId xmlns:a16="http://schemas.microsoft.com/office/drawing/2014/main" id="{210AB730-1FFB-3F44-A123-9F61019B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0" name="Oval 78">
            <a:extLst>
              <a:ext uri="{FF2B5EF4-FFF2-40B4-BE49-F238E27FC236}">
                <a16:creationId xmlns:a16="http://schemas.microsoft.com/office/drawing/2014/main" id="{1B0F710A-3384-B64A-8821-28E0BC55F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1" name="Oval 79">
            <a:extLst>
              <a:ext uri="{FF2B5EF4-FFF2-40B4-BE49-F238E27FC236}">
                <a16:creationId xmlns:a16="http://schemas.microsoft.com/office/drawing/2014/main" id="{69CFCFCB-BABA-F34A-8607-B30F26D1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2" name="Oval 80">
            <a:extLst>
              <a:ext uri="{FF2B5EF4-FFF2-40B4-BE49-F238E27FC236}">
                <a16:creationId xmlns:a16="http://schemas.microsoft.com/office/drawing/2014/main" id="{9B3F72DD-CB5E-6F42-827B-F853B1E6D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3" name="Oval 81">
            <a:extLst>
              <a:ext uri="{FF2B5EF4-FFF2-40B4-BE49-F238E27FC236}">
                <a16:creationId xmlns:a16="http://schemas.microsoft.com/office/drawing/2014/main" id="{F1AE0C7E-9385-CC4C-9653-22D49C902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4" name="Oval 82">
            <a:extLst>
              <a:ext uri="{FF2B5EF4-FFF2-40B4-BE49-F238E27FC236}">
                <a16:creationId xmlns:a16="http://schemas.microsoft.com/office/drawing/2014/main" id="{E08AAA44-EF35-354F-A1BC-0B1CA8DD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5" name="Oval 83">
            <a:extLst>
              <a:ext uri="{FF2B5EF4-FFF2-40B4-BE49-F238E27FC236}">
                <a16:creationId xmlns:a16="http://schemas.microsoft.com/office/drawing/2014/main" id="{99CABD14-DC3F-7A41-89F1-141E42E6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6" name="Text Box 84">
            <a:extLst>
              <a:ext uri="{FF2B5EF4-FFF2-40B4-BE49-F238E27FC236}">
                <a16:creationId xmlns:a16="http://schemas.microsoft.com/office/drawing/2014/main" id="{755AE2C0-2E12-5740-A394-DC3CF74DB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3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(8,F)</a:t>
            </a:r>
          </a:p>
        </p:txBody>
      </p:sp>
      <p:sp>
        <p:nvSpPr>
          <p:cNvPr id="213077" name="Oval 85">
            <a:extLst>
              <a:ext uri="{FF2B5EF4-FFF2-40B4-BE49-F238E27FC236}">
                <a16:creationId xmlns:a16="http://schemas.microsoft.com/office/drawing/2014/main" id="{ED9D1087-54EE-F348-AFCC-EA17261F6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8" name="Oval 86">
            <a:extLst>
              <a:ext uri="{FF2B5EF4-FFF2-40B4-BE49-F238E27FC236}">
                <a16:creationId xmlns:a16="http://schemas.microsoft.com/office/drawing/2014/main" id="{21756F0E-79A5-024F-9B6C-1D3E2EA27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9" name="Oval 87">
            <a:extLst>
              <a:ext uri="{FF2B5EF4-FFF2-40B4-BE49-F238E27FC236}">
                <a16:creationId xmlns:a16="http://schemas.microsoft.com/office/drawing/2014/main" id="{C88BC091-2948-FB4F-B49B-31044F683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1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40" grpId="0"/>
      <p:bldP spid="213042" grpId="0"/>
      <p:bldP spid="213043" grpId="0"/>
      <p:bldP spid="213047" grpId="0" autoUpdateAnimBg="0"/>
      <p:bldP spid="213048" grpId="0"/>
      <p:bldP spid="213049" grpId="0" autoUpdateAnimBg="0"/>
      <p:bldP spid="213049" grpId="1"/>
      <p:bldP spid="213055" grpId="0" autoUpdateAnimBg="0"/>
      <p:bldP spid="213066" grpId="0" autoUpdateAnimBg="0"/>
      <p:bldP spid="213071" grpId="0" animBg="1"/>
      <p:bldP spid="21307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8" name="Group 65">
            <a:extLst>
              <a:ext uri="{FF2B5EF4-FFF2-40B4-BE49-F238E27FC236}">
                <a16:creationId xmlns:a16="http://schemas.microsoft.com/office/drawing/2014/main" id="{6E4AD4E6-06C7-714F-86B4-6134330509DF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2951956"/>
            <a:ext cx="2447925" cy="1009650"/>
            <a:chOff x="476" y="2704"/>
            <a:chExt cx="1542" cy="636"/>
          </a:xfrm>
        </p:grpSpPr>
        <p:grpSp>
          <p:nvGrpSpPr>
            <p:cNvPr id="9" name="Group 30">
              <a:extLst>
                <a:ext uri="{FF2B5EF4-FFF2-40B4-BE49-F238E27FC236}">
                  <a16:creationId xmlns:a16="http://schemas.microsoft.com/office/drawing/2014/main" id="{2DCB42EB-925E-DE47-8C04-09132415F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1" name="Line 19">
                <a:extLst>
                  <a:ext uri="{FF2B5EF4-FFF2-40B4-BE49-F238E27FC236}">
                    <a16:creationId xmlns:a16="http://schemas.microsoft.com/office/drawing/2014/main" id="{D7249A2A-F82A-B04A-88B5-28056DD58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20">
                <a:extLst>
                  <a:ext uri="{FF2B5EF4-FFF2-40B4-BE49-F238E27FC236}">
                    <a16:creationId xmlns:a16="http://schemas.microsoft.com/office/drawing/2014/main" id="{4ACE357F-51C5-0F40-8729-6CDFB5735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21">
                <a:extLst>
                  <a:ext uri="{FF2B5EF4-FFF2-40B4-BE49-F238E27FC236}">
                    <a16:creationId xmlns:a16="http://schemas.microsoft.com/office/drawing/2014/main" id="{5234960D-DEAE-CF4A-8039-3D0FB00AE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22">
                <a:extLst>
                  <a:ext uri="{FF2B5EF4-FFF2-40B4-BE49-F238E27FC236}">
                    <a16:creationId xmlns:a16="http://schemas.microsoft.com/office/drawing/2014/main" id="{C29E8583-6B56-F441-874D-287794C45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23">
                <a:extLst>
                  <a:ext uri="{FF2B5EF4-FFF2-40B4-BE49-F238E27FC236}">
                    <a16:creationId xmlns:a16="http://schemas.microsoft.com/office/drawing/2014/main" id="{D201FC71-A0C3-6347-B080-501C729DE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24">
                <a:extLst>
                  <a:ext uri="{FF2B5EF4-FFF2-40B4-BE49-F238E27FC236}">
                    <a16:creationId xmlns:a16="http://schemas.microsoft.com/office/drawing/2014/main" id="{CBC557CD-BB24-6B4B-BE5E-7EA73EB420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25">
                <a:extLst>
                  <a:ext uri="{FF2B5EF4-FFF2-40B4-BE49-F238E27FC236}">
                    <a16:creationId xmlns:a16="http://schemas.microsoft.com/office/drawing/2014/main" id="{DF5A83C8-F9BD-E749-99A7-6B474D79B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26">
                <a:extLst>
                  <a:ext uri="{FF2B5EF4-FFF2-40B4-BE49-F238E27FC236}">
                    <a16:creationId xmlns:a16="http://schemas.microsoft.com/office/drawing/2014/main" id="{26E5BFEC-78D4-B64D-B36E-A181EE24B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7">
                <a:extLst>
                  <a:ext uri="{FF2B5EF4-FFF2-40B4-BE49-F238E27FC236}">
                    <a16:creationId xmlns:a16="http://schemas.microsoft.com/office/drawing/2014/main" id="{C2529D87-3AE5-9748-88CB-C2D207929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E591A4FB-4482-6540-962A-ECF6D22B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29">
                <a:extLst>
                  <a:ext uri="{FF2B5EF4-FFF2-40B4-BE49-F238E27FC236}">
                    <a16:creationId xmlns:a16="http://schemas.microsoft.com/office/drawing/2014/main" id="{64F3DF9A-837F-2241-94A6-7047C02D0C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54">
              <a:extLst>
                <a:ext uri="{FF2B5EF4-FFF2-40B4-BE49-F238E27FC236}">
                  <a16:creationId xmlns:a16="http://schemas.microsoft.com/office/drawing/2014/main" id="{A239C80D-D06F-A44B-9B1E-433E8E890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8E265C97-6D43-6440-9108-E78ED3DB3063}"/>
              </a:ext>
            </a:extLst>
          </p:cNvPr>
          <p:cNvGrpSpPr>
            <a:grpSpLocks/>
          </p:cNvGrpSpPr>
          <p:nvPr/>
        </p:nvGrpSpPr>
        <p:grpSpPr bwMode="auto">
          <a:xfrm>
            <a:off x="528638" y="2880519"/>
            <a:ext cx="2592387" cy="1150937"/>
            <a:chOff x="612" y="2568"/>
            <a:chExt cx="1633" cy="725"/>
          </a:xfrm>
        </p:grpSpPr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454E0F46-02C4-824C-AE99-E6BAD13FD3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9" name="Oval 8">
                <a:extLst>
                  <a:ext uri="{FF2B5EF4-FFF2-40B4-BE49-F238E27FC236}">
                    <a16:creationId xmlns:a16="http://schemas.microsoft.com/office/drawing/2014/main" id="{100B1D56-2398-F045-BA29-F2AA3FBA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9">
                <a:extLst>
                  <a:ext uri="{FF2B5EF4-FFF2-40B4-BE49-F238E27FC236}">
                    <a16:creationId xmlns:a16="http://schemas.microsoft.com/office/drawing/2014/main" id="{70291F9C-ED9E-B444-9B47-B994DDA6C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0">
                <a:extLst>
                  <a:ext uri="{FF2B5EF4-FFF2-40B4-BE49-F238E27FC236}">
                    <a16:creationId xmlns:a16="http://schemas.microsoft.com/office/drawing/2014/main" id="{3DC2E94C-D610-4647-8453-9E51BDBF2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1">
                <a:extLst>
                  <a:ext uri="{FF2B5EF4-FFF2-40B4-BE49-F238E27FC236}">
                    <a16:creationId xmlns:a16="http://schemas.microsoft.com/office/drawing/2014/main" id="{47DDF77E-1252-D141-8461-79ABCD899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CAFF3B94-7ECE-DB49-A5DB-EDA5D895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5" name="Oval 14">
                <a:extLst>
                  <a:ext uri="{FF2B5EF4-FFF2-40B4-BE49-F238E27FC236}">
                    <a16:creationId xmlns:a16="http://schemas.microsoft.com/office/drawing/2014/main" id="{EC90966B-E034-9841-BBDA-F2AFC4F6A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5">
                <a:extLst>
                  <a:ext uri="{FF2B5EF4-FFF2-40B4-BE49-F238E27FC236}">
                    <a16:creationId xmlns:a16="http://schemas.microsoft.com/office/drawing/2014/main" id="{2F6201C5-CDA2-C444-99BF-71EE39F0C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6">
                <a:extLst>
                  <a:ext uri="{FF2B5EF4-FFF2-40B4-BE49-F238E27FC236}">
                    <a16:creationId xmlns:a16="http://schemas.microsoft.com/office/drawing/2014/main" id="{137AA3CC-9DE1-1D49-ADB9-ACA37B486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7">
                <a:extLst>
                  <a:ext uri="{FF2B5EF4-FFF2-40B4-BE49-F238E27FC236}">
                    <a16:creationId xmlns:a16="http://schemas.microsoft.com/office/drawing/2014/main" id="{A310C4B8-1EB4-634A-9E29-72B765CD4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1F115F3B-A497-9F45-AA4B-ED11E2059D43}"/>
              </a:ext>
            </a:extLst>
          </p:cNvPr>
          <p:cNvGrpSpPr>
            <a:grpSpLocks/>
          </p:cNvGrpSpPr>
          <p:nvPr/>
        </p:nvGrpSpPr>
        <p:grpSpPr bwMode="auto">
          <a:xfrm>
            <a:off x="312738" y="2593181"/>
            <a:ext cx="3040062" cy="1671638"/>
            <a:chOff x="295" y="2478"/>
            <a:chExt cx="1915" cy="1053"/>
          </a:xfrm>
        </p:grpSpPr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96B6043E-512D-6544-B582-196D9AF47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3376F58-D93D-1E48-B21A-9A43ECF73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E018454A-6DEF-AE4A-AAF4-22C9BC494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838B2A46-DDF8-9F47-BFBA-41F5DD83C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84DF6E2A-593D-7248-87DA-ADBD98128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9" name="Text Box 37">
              <a:extLst>
                <a:ext uri="{FF2B5EF4-FFF2-40B4-BE49-F238E27FC236}">
                  <a16:creationId xmlns:a16="http://schemas.microsoft.com/office/drawing/2014/main" id="{78A3D056-A004-AE4B-9E14-1E1B58D24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40" name="Text Box 38">
              <a:extLst>
                <a:ext uri="{FF2B5EF4-FFF2-40B4-BE49-F238E27FC236}">
                  <a16:creationId xmlns:a16="http://schemas.microsoft.com/office/drawing/2014/main" id="{C3C5E9C8-A758-704F-AEF3-5C1C61028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41" name="Text Box 39">
              <a:extLst>
                <a:ext uri="{FF2B5EF4-FFF2-40B4-BE49-F238E27FC236}">
                  <a16:creationId xmlns:a16="http://schemas.microsoft.com/office/drawing/2014/main" id="{7D5E15A9-68FB-3648-8D40-F8BDCAFF3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42" name="Group 53">
            <a:extLst>
              <a:ext uri="{FF2B5EF4-FFF2-40B4-BE49-F238E27FC236}">
                <a16:creationId xmlns:a16="http://schemas.microsoft.com/office/drawing/2014/main" id="{14410796-EA9B-D746-9E6D-1F6EB91CF61B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2690019"/>
            <a:ext cx="2427288" cy="1498600"/>
            <a:chOff x="480" y="2539"/>
            <a:chExt cx="1529" cy="944"/>
          </a:xfrm>
        </p:grpSpPr>
        <p:sp>
          <p:nvSpPr>
            <p:cNvPr id="43" name="Text Box 41">
              <a:extLst>
                <a:ext uri="{FF2B5EF4-FFF2-40B4-BE49-F238E27FC236}">
                  <a16:creationId xmlns:a16="http://schemas.microsoft.com/office/drawing/2014/main" id="{DAAA9B2A-2FD4-BC43-8092-C43CBB3C3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4" name="Text Box 42">
              <a:extLst>
                <a:ext uri="{FF2B5EF4-FFF2-40B4-BE49-F238E27FC236}">
                  <a16:creationId xmlns:a16="http://schemas.microsoft.com/office/drawing/2014/main" id="{C92DB28A-DBCB-554C-97C7-1A490083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45" name="Text Box 43">
              <a:extLst>
                <a:ext uri="{FF2B5EF4-FFF2-40B4-BE49-F238E27FC236}">
                  <a16:creationId xmlns:a16="http://schemas.microsoft.com/office/drawing/2014/main" id="{285707E9-7928-B04D-BD21-C4E4FA9F1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6" name="Text Box 44">
              <a:extLst>
                <a:ext uri="{FF2B5EF4-FFF2-40B4-BE49-F238E27FC236}">
                  <a16:creationId xmlns:a16="http://schemas.microsoft.com/office/drawing/2014/main" id="{877A1735-DB91-A94B-8343-9F5D2E186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7" name="Text Box 45">
              <a:extLst>
                <a:ext uri="{FF2B5EF4-FFF2-40B4-BE49-F238E27FC236}">
                  <a16:creationId xmlns:a16="http://schemas.microsoft.com/office/drawing/2014/main" id="{9BDD0DB2-8B2F-534E-ABDA-B6A328EA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48" name="Text Box 46">
              <a:extLst>
                <a:ext uri="{FF2B5EF4-FFF2-40B4-BE49-F238E27FC236}">
                  <a16:creationId xmlns:a16="http://schemas.microsoft.com/office/drawing/2014/main" id="{A3431D5D-215E-7045-A3BB-3325FD84E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D0101951-B8D7-4140-AB46-2EAE0C82A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50" name="Text Box 48">
              <a:extLst>
                <a:ext uri="{FF2B5EF4-FFF2-40B4-BE49-F238E27FC236}">
                  <a16:creationId xmlns:a16="http://schemas.microsoft.com/office/drawing/2014/main" id="{0083E2CF-76CA-D74E-9897-120A4BB1B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51" name="Text Box 49">
              <a:extLst>
                <a:ext uri="{FF2B5EF4-FFF2-40B4-BE49-F238E27FC236}">
                  <a16:creationId xmlns:a16="http://schemas.microsoft.com/office/drawing/2014/main" id="{E36D6DD3-9112-D54D-B41D-65740B2EA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2" name="Text Box 51">
              <a:extLst>
                <a:ext uri="{FF2B5EF4-FFF2-40B4-BE49-F238E27FC236}">
                  <a16:creationId xmlns:a16="http://schemas.microsoft.com/office/drawing/2014/main" id="{BA0C9E99-F589-F943-8158-0EC1885F8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3" name="Text Box 52">
              <a:extLst>
                <a:ext uri="{FF2B5EF4-FFF2-40B4-BE49-F238E27FC236}">
                  <a16:creationId xmlns:a16="http://schemas.microsoft.com/office/drawing/2014/main" id="{568A2875-60F7-A541-A24A-B4BD70DB1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54" name="Text Box 67">
            <a:extLst>
              <a:ext uri="{FF2B5EF4-FFF2-40B4-BE49-F238E27FC236}">
                <a16:creationId xmlns:a16="http://schemas.microsoft.com/office/drawing/2014/main" id="{28B6E2BA-6459-BC4D-BFAF-E0990F4D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3312319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5" name="Text Box 68">
            <a:extLst>
              <a:ext uri="{FF2B5EF4-FFF2-40B4-BE49-F238E27FC236}">
                <a16:creationId xmlns:a16="http://schemas.microsoft.com/office/drawing/2014/main" id="{6A1EFDF5-2FAD-A549-A5D2-A3B4DE63B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2593181"/>
            <a:ext cx="2904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56" name="Text Box 69">
            <a:extLst>
              <a:ext uri="{FF2B5EF4-FFF2-40B4-BE49-F238E27FC236}">
                <a16:creationId xmlns:a16="http://schemas.microsoft.com/office/drawing/2014/main" id="{0F2AF15A-7227-024C-8A06-3872AD1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2593181"/>
            <a:ext cx="2920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57" name="Text Box 70">
            <a:extLst>
              <a:ext uri="{FF2B5EF4-FFF2-40B4-BE49-F238E27FC236}">
                <a16:creationId xmlns:a16="http://schemas.microsoft.com/office/drawing/2014/main" id="{398C8C13-DBA2-9F44-BF73-BEFEB11F8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123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58" name="Text Box 71">
            <a:extLst>
              <a:ext uri="{FF2B5EF4-FFF2-40B4-BE49-F238E27FC236}">
                <a16:creationId xmlns:a16="http://schemas.microsoft.com/office/drawing/2014/main" id="{7FE543B7-6E46-774D-9041-91A3EA23D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096419"/>
            <a:ext cx="2856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59" name="Text Box 72">
            <a:extLst>
              <a:ext uri="{FF2B5EF4-FFF2-40B4-BE49-F238E27FC236}">
                <a16:creationId xmlns:a16="http://schemas.microsoft.com/office/drawing/2014/main" id="{E9A1D300-66A6-B34F-A394-D46B143FF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3456781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60" name="Text Box 73">
            <a:extLst>
              <a:ext uri="{FF2B5EF4-FFF2-40B4-BE49-F238E27FC236}">
                <a16:creationId xmlns:a16="http://schemas.microsoft.com/office/drawing/2014/main" id="{77BE0CDD-C927-734D-8FE6-AE9B15D7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3960019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2122989A-2BB5-1643-9C7E-A175F6EBE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39600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H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4722754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472275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521160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18D73F-7397-6245-A522-AC155DEE736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28134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91B8206-D4CC-EC4D-9709-59914BD7A04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745581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B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A2EF2A8-1AFA-9747-ACE7-84D59F7CA43F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215407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E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0968D01-3A7D-CC44-A1DA-1ACD9F21AEE5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679640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8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F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6D00E0-4BE8-6D4E-AB5D-8AB83C78C49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155669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4415F1-1AC2-1648-8545-5640029F395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619902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4478FF0-FB49-6B4A-BAA7-F6C1B06DB80E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508972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C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DA95CC8-254A-C446-BB15-408ED098165F}"/>
              </a:ext>
            </a:extLst>
          </p:cNvPr>
          <p:cNvGrpSpPr/>
          <p:nvPr/>
        </p:nvGrpSpPr>
        <p:grpSpPr>
          <a:xfrm>
            <a:off x="4722754" y="2745581"/>
            <a:ext cx="432000" cy="2776147"/>
            <a:chOff x="4722754" y="2745581"/>
            <a:chExt cx="432000" cy="2776147"/>
          </a:xfrm>
          <a:effectLst/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4D61961-6459-5647-8AD1-8847400132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514F96B-2805-8948-A620-6D1E18B70C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9C3C8D5-9D21-2D45-A8FE-38E3DCC45C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38A2F7A5-EA34-7F4B-B991-12E4D0600C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2FC49405-0DA0-CA40-BC28-F2592C7F6F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666A634-8F50-3C4E-8ED5-7A4C341337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6918D9A-61CD-9247-B3E6-F2A0F8AF3F8E}"/>
              </a:ext>
            </a:extLst>
          </p:cNvPr>
          <p:cNvGrpSpPr/>
          <p:nvPr/>
        </p:nvGrpSpPr>
        <p:grpSpPr>
          <a:xfrm>
            <a:off x="5211605" y="2745581"/>
            <a:ext cx="432000" cy="2776147"/>
            <a:chOff x="5211605" y="2745581"/>
            <a:chExt cx="432000" cy="2776147"/>
          </a:xfrm>
          <a:effectLst/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5CE8DBB-05A0-D145-9472-D046DB5203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018D9FB-0477-DC46-8573-7DA68B5BAF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776D99-D82A-714D-B46D-59372D7CBA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4481E32E-008F-5B48-A3A8-B318A7FEFC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D88DD845-DFAD-3246-B3C4-923E04B924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9724923-96F5-AD4D-85F9-65B49BDCD6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E36FCE1-8F33-FC49-9B93-FD4B6EF4D5B3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2536F2F-5A55-EE45-93E6-A561C3E79C8E}"/>
              </a:ext>
            </a:extLst>
          </p:cNvPr>
          <p:cNvGrpSpPr/>
          <p:nvPr/>
        </p:nvGrpSpPr>
        <p:grpSpPr>
          <a:xfrm>
            <a:off x="6678158" y="3215407"/>
            <a:ext cx="432000" cy="2306321"/>
            <a:chOff x="6678158" y="3215407"/>
            <a:chExt cx="432000" cy="2306321"/>
          </a:xfrm>
          <a:effectLst/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304C38D-D228-CF44-A900-5E4B2C14DC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DEAF114-DC4E-F84C-8513-822565B5F5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65C329B-E25B-5242-A805-965542CAED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2E467D0-1A8F-7A43-90A6-3CE8910450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DC20AA9-2950-E94F-9670-6BF357082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5A34B90-57ED-6845-B1DF-F296708770C8}"/>
              </a:ext>
            </a:extLst>
          </p:cNvPr>
          <p:cNvGrpSpPr/>
          <p:nvPr/>
        </p:nvGrpSpPr>
        <p:grpSpPr>
          <a:xfrm>
            <a:off x="7167009" y="4155669"/>
            <a:ext cx="432000" cy="1366059"/>
            <a:chOff x="7167009" y="4155669"/>
            <a:chExt cx="432000" cy="1366059"/>
          </a:xfrm>
          <a:effectLst/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7B7581E-1588-B743-947C-7C21AEBC55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5F240DE-737D-6A40-A970-91EFDD4EE2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42C20CC-4733-F44A-94E4-DCC3F8FD4E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0AF17721-729A-1547-A8FE-F71A84C1C50D}"/>
              </a:ext>
            </a:extLst>
          </p:cNvPr>
          <p:cNvGrpSpPr/>
          <p:nvPr/>
        </p:nvGrpSpPr>
        <p:grpSpPr>
          <a:xfrm>
            <a:off x="7655860" y="3679640"/>
            <a:ext cx="432000" cy="1842088"/>
            <a:chOff x="7655860" y="3679640"/>
            <a:chExt cx="432000" cy="1842088"/>
          </a:xfrm>
          <a:effectLst/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E95E32A-3A29-DE46-9BF2-88F09412A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F98DDAA-F1D4-A149-AD30-E2C5C96C9D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A1E6967-7C35-2C4F-B3B8-45973297BA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608F2F8-7555-2C4E-B9C1-005509DBCD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E6CBDA5-1CD3-8E4E-AA7F-3DC6B5266140}"/>
              </a:ext>
            </a:extLst>
          </p:cNvPr>
          <p:cNvGrpSpPr/>
          <p:nvPr/>
        </p:nvGrpSpPr>
        <p:grpSpPr>
          <a:xfrm>
            <a:off x="8144713" y="4619902"/>
            <a:ext cx="432000" cy="901826"/>
            <a:chOff x="8144713" y="4619902"/>
            <a:chExt cx="432000" cy="901826"/>
          </a:xfrm>
          <a:effectLst/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D8C1CA-01F0-164D-9DA0-075D16F9CF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A7B524C-766B-CF48-BFDA-3359E78F47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6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1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B953A9-3FB6-864D-B448-58823A9B6F49}"/>
              </a:ext>
            </a:extLst>
          </p:cNvPr>
          <p:cNvGrpSpPr/>
          <p:nvPr/>
        </p:nvGrpSpPr>
        <p:grpSpPr>
          <a:xfrm>
            <a:off x="4212900" y="1756611"/>
            <a:ext cx="4363813" cy="3765117"/>
            <a:chOff x="4212900" y="1756611"/>
            <a:chExt cx="4363813" cy="376511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3ECE55E-0C33-5D45-95BB-09594AF5D26C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D37AAE9-E81A-E546-8614-B21BFE93F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50D30D5-5D28-FA40-B449-68D956FFBD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3083B04-3271-4449-8BCC-932189800A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41809EEE-AC2B-6042-9773-FCCF4115FC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25DC20C-0EDE-2D4D-BA0D-516558F8FA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F7B4D93-C6AB-9A47-8092-202691F645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7564E61-5894-084F-AE49-A4C8B9410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66D3C90-9D62-6043-ACA0-060E75283C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5B669DE-5723-1440-8953-A16EC73F25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CC0E752-F921-E143-A24C-82AB27A5D2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1EC65E-0696-384C-84C9-8666C317C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1D089B-C34F-9446-8D6D-EC5238570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DA195F-08A6-E543-9292-7139178F34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67BAF7-B26B-E04D-B4ED-DB92EFF178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174B262-DB66-1741-A0FA-624BD5AC3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1609FE6-51C6-B44F-B980-A7426AE878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4C5CEF4-E1E7-D54B-A09B-9773BC0B0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012DA54-E96C-4E46-9D0D-8025318D41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45AB04-1ED5-3640-A41B-041EC378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F87F5F-C30D-CE4C-AB2C-A2CEB96EC8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04CD3FD-96C7-4642-A288-A2D2AB0773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D38C949-8ECE-9143-95FF-53679E1178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8C59784-3621-484B-80ED-9D51705447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E283AC5-DB95-3F4A-B251-D8F23FFD9C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143746C-FB20-2A47-BB96-9C6AC5DB74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3D5EAA-4BF0-774E-816B-9DE3FFEBC4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4B1C5A0-420D-4A4C-8F81-67942D8234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951A8E8-D571-BC4F-86C4-E3F798BFD3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0FF9317-40B0-F948-857F-19CCA35034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531496F-73A0-A949-9D2F-1F101CA1C2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BCCCF99-AB4C-214C-95FA-8A0A9DF609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C6EA290-0459-374F-B9C8-3907B0891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43998C3-C355-E14A-B1E0-1DB51E8541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DA5FA25-71EE-0B4B-AE13-A1E3483E26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9E2A4C-12DD-304F-8E72-78B592C45F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4600E15-06E8-AF4E-A1B0-74E1DD4EB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BA47AB6-5C04-D042-8452-A49E7CBAB2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94D0B5F-F793-E344-8887-58D6124B87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F5D38CE-8CD8-C24E-ADF9-95EB62A45A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0B9A98D-229F-6845-9E1E-F739D7A368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C4EBA44-D271-9247-9ED3-9418B34878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4BD2B33-32EA-0040-A700-F252A5BA02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70B5AEB-1898-6941-92EF-85D323AAAD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B1DB8CE-57AE-CC45-B9D8-AFC77AF43F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0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42379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2A97EF-9031-C44D-A8D5-B178967774D5}"/>
              </a:ext>
            </a:extLst>
          </p:cNvPr>
          <p:cNvGrpSpPr/>
          <p:nvPr/>
        </p:nvGrpSpPr>
        <p:grpSpPr>
          <a:xfrm>
            <a:off x="347887" y="1756611"/>
            <a:ext cx="4363813" cy="3765117"/>
            <a:chOff x="4212900" y="1756611"/>
            <a:chExt cx="4363813" cy="3765117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D6A4D19-C391-D848-A706-4FA62FB20E12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7E0394D-0F0C-4541-A53B-E41B2E7EE0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30E918A-AD5E-0849-BFBF-FF68449696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F93104A-A19D-3647-84BE-57D9F27FE3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4AA6F2F-E0BC-9B47-AF42-9BFA8D6EA5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EDD8734-EB71-FB48-A7A0-A422762FF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D3DAFB9-2E7E-EC40-977A-4170162C3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23886A7-C319-DC4C-AA2C-6213535DE0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F9BFFF6-2D32-3F48-824D-E53D75CFC7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559CA82-418B-FB46-BAC1-24CE7AC159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AD3AF50-4636-264F-AF84-01F38D182B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2421AEC-8FE8-4A4E-A66A-24F7184654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D3D18D7-496C-6F4E-8F00-3B51AAF3AA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A49E9C8-4FE4-CE48-B5CF-13DD50180F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4A0AB4E-3794-A94A-9C5E-B96308EF03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4175FBB-F8C8-9042-AB91-439E302900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4E88937-EC21-0845-9CF8-CE3ADC9042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18D73F-7397-6245-A522-AC155DEE73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421FBC8-08D5-1848-B21C-E59078DD12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6FA8868-D1AE-EF4E-8DBE-BC5220FA3A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2FC8389-977C-F64C-9649-C736720498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1FEF59C-75FB-3546-91E8-99DD608FDC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F565B55-DB12-2341-971C-229BE0D975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C07EF6C-9870-8D46-B8A3-63F1E73BE9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91B8206-D4CC-EC4D-9709-59914BD7A0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3143D97-EEB5-1241-821E-3961FBC785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C33A440-F796-034C-AD84-0C31BC6D63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8865E76-D5B4-6842-8B76-28EC4CC78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91F61168-55B3-9146-B600-3AA6A2719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7D17D9E4-985C-D94E-AD56-BECA432134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A2EF2A8-1AFA-9747-ACE7-84D59F7CA4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CD3E9F5-A6B4-C24D-B0A3-CA4C60E757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9C2144-80DE-854C-AEFB-1E19AB358D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177E88EC-E6CB-9E4C-B453-BB4FA5CFCC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D5BB91F2-AB1A-A842-82D6-9FF994519E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0968D01-3A7D-CC44-A1DA-1ACD9F21A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C7AA489B-043A-F549-9495-E5424878E6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6C6D62A-B330-3445-9B58-38B85E452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9A29C5C-3F82-974E-8509-FB588BA3F7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26D00E0-4BE8-6D4E-AB5D-8AB83C78C4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7C7B4223-E58C-8F4F-8BDC-8BA896717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1355ED7-A478-AA44-838E-19EBC93977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64415F1-1AC2-1648-8545-5640029F39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3018F61-B64E-8145-BF8A-2BF73D28CE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4478FF0-FB49-6B4A-BAA7-F6C1B06DB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1" name="Group 65">
            <a:extLst>
              <a:ext uri="{FF2B5EF4-FFF2-40B4-BE49-F238E27FC236}">
                <a16:creationId xmlns:a16="http://schemas.microsoft.com/office/drawing/2014/main" id="{6FAAD5B3-497E-6543-B407-1E1B842CC11A}"/>
              </a:ext>
            </a:extLst>
          </p:cNvPr>
          <p:cNvGrpSpPr>
            <a:grpSpLocks/>
          </p:cNvGrpSpPr>
          <p:nvPr/>
        </p:nvGrpSpPr>
        <p:grpSpPr bwMode="auto">
          <a:xfrm>
            <a:off x="5198747" y="3006891"/>
            <a:ext cx="3476620" cy="1433936"/>
            <a:chOff x="476" y="2704"/>
            <a:chExt cx="1542" cy="636"/>
          </a:xfrm>
        </p:grpSpPr>
        <p:grpSp>
          <p:nvGrpSpPr>
            <p:cNvPr id="144" name="Group 30">
              <a:extLst>
                <a:ext uri="{FF2B5EF4-FFF2-40B4-BE49-F238E27FC236}">
                  <a16:creationId xmlns:a16="http://schemas.microsoft.com/office/drawing/2014/main" id="{0E7EEA60-520F-CB46-95DB-3F8C5DC875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46" name="Line 19">
                <a:extLst>
                  <a:ext uri="{FF2B5EF4-FFF2-40B4-BE49-F238E27FC236}">
                    <a16:creationId xmlns:a16="http://schemas.microsoft.com/office/drawing/2014/main" id="{567FB8E5-943A-5342-8ADE-0FA00F9C1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49" name="Line 20">
                <a:extLst>
                  <a:ext uri="{FF2B5EF4-FFF2-40B4-BE49-F238E27FC236}">
                    <a16:creationId xmlns:a16="http://schemas.microsoft.com/office/drawing/2014/main" id="{80B49E82-C80D-A744-B4EA-E87FDB111A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0" name="Line 21">
                <a:extLst>
                  <a:ext uri="{FF2B5EF4-FFF2-40B4-BE49-F238E27FC236}">
                    <a16:creationId xmlns:a16="http://schemas.microsoft.com/office/drawing/2014/main" id="{83FF4ED1-A0BE-8648-ADE2-C9B2742C5A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1" name="Line 22">
                <a:extLst>
                  <a:ext uri="{FF2B5EF4-FFF2-40B4-BE49-F238E27FC236}">
                    <a16:creationId xmlns:a16="http://schemas.microsoft.com/office/drawing/2014/main" id="{D9D6670C-249C-6543-B3AF-7D19D9FCB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4" name="Line 23">
                <a:extLst>
                  <a:ext uri="{FF2B5EF4-FFF2-40B4-BE49-F238E27FC236}">
                    <a16:creationId xmlns:a16="http://schemas.microsoft.com/office/drawing/2014/main" id="{0CE7FFF6-6DFD-A04C-BAB1-D1B2B2B57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5" name="Line 24">
                <a:extLst>
                  <a:ext uri="{FF2B5EF4-FFF2-40B4-BE49-F238E27FC236}">
                    <a16:creationId xmlns:a16="http://schemas.microsoft.com/office/drawing/2014/main" id="{34E786A1-5BBD-7144-A187-1C56D9359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6" name="Line 25">
                <a:extLst>
                  <a:ext uri="{FF2B5EF4-FFF2-40B4-BE49-F238E27FC236}">
                    <a16:creationId xmlns:a16="http://schemas.microsoft.com/office/drawing/2014/main" id="{7D301227-4195-024B-AC11-85F51D54CF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7" name="Line 26">
                <a:extLst>
                  <a:ext uri="{FF2B5EF4-FFF2-40B4-BE49-F238E27FC236}">
                    <a16:creationId xmlns:a16="http://schemas.microsoft.com/office/drawing/2014/main" id="{7F2FA089-E714-1141-8D84-5EEB3BCEF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9" name="Line 27">
                <a:extLst>
                  <a:ext uri="{FF2B5EF4-FFF2-40B4-BE49-F238E27FC236}">
                    <a16:creationId xmlns:a16="http://schemas.microsoft.com/office/drawing/2014/main" id="{2A0276BD-5EDB-854C-90FA-5B6ECB8681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60" name="Line 28">
                <a:extLst>
                  <a:ext uri="{FF2B5EF4-FFF2-40B4-BE49-F238E27FC236}">
                    <a16:creationId xmlns:a16="http://schemas.microsoft.com/office/drawing/2014/main" id="{FCDD07F6-F17F-F44C-8588-6084EE9E7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61" name="Line 29">
                <a:extLst>
                  <a:ext uri="{FF2B5EF4-FFF2-40B4-BE49-F238E27FC236}">
                    <a16:creationId xmlns:a16="http://schemas.microsoft.com/office/drawing/2014/main" id="{F5231512-263D-7540-8C8B-1BB922434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145" name="Line 54">
              <a:extLst>
                <a:ext uri="{FF2B5EF4-FFF2-40B4-BE49-F238E27FC236}">
                  <a16:creationId xmlns:a16="http://schemas.microsoft.com/office/drawing/2014/main" id="{4815F466-6AD9-2F44-B2A6-0E94E46A9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441BC5-5CB4-6C40-A814-CAD360B51D4F}"/>
              </a:ext>
            </a:extLst>
          </p:cNvPr>
          <p:cNvGrpSpPr/>
          <p:nvPr/>
        </p:nvGrpSpPr>
        <p:grpSpPr>
          <a:xfrm>
            <a:off x="4790662" y="2497348"/>
            <a:ext cx="4295038" cy="2358345"/>
            <a:chOff x="4790662" y="2497348"/>
            <a:chExt cx="4295038" cy="2358345"/>
          </a:xfrm>
        </p:grpSpPr>
        <p:sp>
          <p:nvSpPr>
            <p:cNvPr id="171" name="Oval 8">
              <a:extLst>
                <a:ext uri="{FF2B5EF4-FFF2-40B4-BE49-F238E27FC236}">
                  <a16:creationId xmlns:a16="http://schemas.microsoft.com/office/drawing/2014/main" id="{AC070BF3-2223-4241-85AA-B6277390F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2" name="Oval 9">
              <a:extLst>
                <a:ext uri="{FF2B5EF4-FFF2-40B4-BE49-F238E27FC236}">
                  <a16:creationId xmlns:a16="http://schemas.microsoft.com/office/drawing/2014/main" id="{982580DE-A9E6-3246-B8C5-67E4FD2D7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3" name="Oval 10">
              <a:extLst>
                <a:ext uri="{FF2B5EF4-FFF2-40B4-BE49-F238E27FC236}">
                  <a16:creationId xmlns:a16="http://schemas.microsoft.com/office/drawing/2014/main" id="{0B4379BF-218E-9B48-8804-8BAA6499C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729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4" name="Oval 11">
              <a:extLst>
                <a:ext uri="{FF2B5EF4-FFF2-40B4-BE49-F238E27FC236}">
                  <a16:creationId xmlns:a16="http://schemas.microsoft.com/office/drawing/2014/main" id="{A6CF3417-F75D-CA4B-8D5A-BD6CF04D7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3802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6" name="Oval 14">
              <a:extLst>
                <a:ext uri="{FF2B5EF4-FFF2-40B4-BE49-F238E27FC236}">
                  <a16:creationId xmlns:a16="http://schemas.microsoft.com/office/drawing/2014/main" id="{9B1515F2-2BC2-5E46-BBEF-71EC8461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7" name="Oval 15">
              <a:extLst>
                <a:ext uri="{FF2B5EF4-FFF2-40B4-BE49-F238E27FC236}">
                  <a16:creationId xmlns:a16="http://schemas.microsoft.com/office/drawing/2014/main" id="{4C65B034-BB09-BD48-8293-1B9B6ABD8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9" name="Oval 16">
              <a:extLst>
                <a:ext uri="{FF2B5EF4-FFF2-40B4-BE49-F238E27FC236}">
                  <a16:creationId xmlns:a16="http://schemas.microsoft.com/office/drawing/2014/main" id="{53A4FA1A-B558-C140-A96A-34AC94347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7398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0" name="Oval 17">
              <a:extLst>
                <a:ext uri="{FF2B5EF4-FFF2-40B4-BE49-F238E27FC236}">
                  <a16:creationId xmlns:a16="http://schemas.microsoft.com/office/drawing/2014/main" id="{DCEA4276-45DC-554E-B96D-B1E9F265B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91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175" name="Group 40">
              <a:extLst>
                <a:ext uri="{FF2B5EF4-FFF2-40B4-BE49-F238E27FC236}">
                  <a16:creationId xmlns:a16="http://schemas.microsoft.com/office/drawing/2014/main" id="{B3BD8C03-EB44-9D45-AC5A-60402BF7F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0662" y="2497358"/>
              <a:ext cx="4295038" cy="2358335"/>
              <a:chOff x="295" y="2478"/>
              <a:chExt cx="1905" cy="1046"/>
            </a:xfrm>
          </p:grpSpPr>
          <p:sp>
            <p:nvSpPr>
              <p:cNvPr id="176" name="Text Box 32">
                <a:extLst>
                  <a:ext uri="{FF2B5EF4-FFF2-40B4-BE49-F238E27FC236}">
                    <a16:creationId xmlns:a16="http://schemas.microsoft.com/office/drawing/2014/main" id="{E9BEC82E-8E3E-004D-9EA8-78C127A2F8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" y="2931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177" name="Text Box 33">
                <a:extLst>
                  <a:ext uri="{FF2B5EF4-FFF2-40B4-BE49-F238E27FC236}">
                    <a16:creationId xmlns:a16="http://schemas.microsoft.com/office/drawing/2014/main" id="{37491B6C-B72E-8443-9CE4-F8DF7789E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2478"/>
                <a:ext cx="14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178" name="Text Box 34">
                <a:extLst>
                  <a:ext uri="{FF2B5EF4-FFF2-40B4-BE49-F238E27FC236}">
                    <a16:creationId xmlns:a16="http://schemas.microsoft.com/office/drawing/2014/main" id="{702116D7-FDA5-7B49-B4D5-6E46B63FD9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2478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179" name="Text Box 35">
                <a:extLst>
                  <a:ext uri="{FF2B5EF4-FFF2-40B4-BE49-F238E27FC236}">
                    <a16:creationId xmlns:a16="http://schemas.microsoft.com/office/drawing/2014/main" id="{0695CD79-449E-394A-8A76-7B7EA6B854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" y="2931"/>
                <a:ext cx="15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180" name="Text Box 36">
                <a:extLst>
                  <a:ext uri="{FF2B5EF4-FFF2-40B4-BE49-F238E27FC236}">
                    <a16:creationId xmlns:a16="http://schemas.microsoft.com/office/drawing/2014/main" id="{4E8E2B00-30BB-6347-822C-A39DCA416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5" y="2795"/>
                <a:ext cx="139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181" name="Text Box 37">
                <a:extLst>
                  <a:ext uri="{FF2B5EF4-FFF2-40B4-BE49-F238E27FC236}">
                    <a16:creationId xmlns:a16="http://schemas.microsoft.com/office/drawing/2014/main" id="{2F3DB78F-93C4-0A45-93BC-FADF740C61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022"/>
                <a:ext cx="135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182" name="Text Box 38">
                <a:extLst>
                  <a:ext uri="{FF2B5EF4-FFF2-40B4-BE49-F238E27FC236}">
                    <a16:creationId xmlns:a16="http://schemas.microsoft.com/office/drawing/2014/main" id="{0969CCAD-5CB8-9E40-9F5B-86E73AE59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3360"/>
                <a:ext cx="150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183" name="Text Box 39">
                <a:extLst>
                  <a:ext uri="{FF2B5EF4-FFF2-40B4-BE49-F238E27FC236}">
                    <a16:creationId xmlns:a16="http://schemas.microsoft.com/office/drawing/2014/main" id="{E0DEB612-D759-294A-BA16-CE900D65F7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3357"/>
                <a:ext cx="151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H</a:t>
                </a:r>
              </a:p>
            </p:txBody>
          </p:sp>
        </p:grpSp>
        <p:sp>
          <p:nvSpPr>
            <p:cNvPr id="196" name="Text Box 67">
              <a:extLst>
                <a:ext uri="{FF2B5EF4-FFF2-40B4-BE49-F238E27FC236}">
                  <a16:creationId xmlns:a16="http://schemas.microsoft.com/office/drawing/2014/main" id="{78CB0EBA-E048-8E41-AFC1-EEBEEE030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0662" y="3518690"/>
              <a:ext cx="322523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97" name="Text Box 68">
              <a:extLst>
                <a:ext uri="{FF2B5EF4-FFF2-40B4-BE49-F238E27FC236}">
                  <a16:creationId xmlns:a16="http://schemas.microsoft.com/office/drawing/2014/main" id="{10B6B3E2-5863-9A43-BDF1-033FD01C8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6833" y="2497348"/>
              <a:ext cx="320921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98" name="Text Box 69">
              <a:extLst>
                <a:ext uri="{FF2B5EF4-FFF2-40B4-BE49-F238E27FC236}">
                  <a16:creationId xmlns:a16="http://schemas.microsoft.com/office/drawing/2014/main" id="{1C4F3A0A-28A8-9A46-BE85-539100BA4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6941" y="2497348"/>
              <a:ext cx="322523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0" name="Text Box 71">
              <a:extLst>
                <a:ext uri="{FF2B5EF4-FFF2-40B4-BE49-F238E27FC236}">
                  <a16:creationId xmlns:a16="http://schemas.microsoft.com/office/drawing/2014/main" id="{972BE075-92F5-1F46-A95A-A4041256A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3802" y="3212062"/>
              <a:ext cx="314510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1" name="Text Box 72">
              <a:extLst>
                <a:ext uri="{FF2B5EF4-FFF2-40B4-BE49-F238E27FC236}">
                  <a16:creationId xmlns:a16="http://schemas.microsoft.com/office/drawing/2014/main" id="{57113E29-3328-A84F-9298-C093987C1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8515" y="3723860"/>
              <a:ext cx="304892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F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DE94440-F27F-8E48-9D22-160DE423CAD7}"/>
                </a:ext>
              </a:extLst>
            </p:cNvPr>
            <p:cNvCxnSpPr>
              <a:cxnSpLocks/>
              <a:stCxn id="173" idx="7"/>
              <a:endCxn id="172" idx="3"/>
            </p:cNvCxnSpPr>
            <p:nvPr/>
          </p:nvCxnSpPr>
          <p:spPr bwMode="auto">
            <a:xfrm flipV="1">
              <a:off x="5272413" y="3078633"/>
              <a:ext cx="468179" cy="5734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18DEA5A1-6428-B246-98EE-8D134A25B0FE}"/>
                </a:ext>
              </a:extLst>
            </p:cNvPr>
            <p:cNvCxnSpPr>
              <a:cxnSpLocks/>
              <a:stCxn id="172" idx="6"/>
              <a:endCxn id="167" idx="2"/>
            </p:cNvCxnSpPr>
            <p:nvPr/>
          </p:nvCxnSpPr>
          <p:spPr bwMode="auto">
            <a:xfrm>
              <a:off x="5915715" y="3006893"/>
              <a:ext cx="2044939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E24CE8B5-B0A1-6847-82DF-96085A5BCF0B}"/>
                </a:ext>
              </a:extLst>
            </p:cNvPr>
            <p:cNvCxnSpPr>
              <a:cxnSpLocks/>
              <a:stCxn id="172" idx="5"/>
              <a:endCxn id="174" idx="1"/>
            </p:cNvCxnSpPr>
            <p:nvPr/>
          </p:nvCxnSpPr>
          <p:spPr bwMode="auto">
            <a:xfrm>
              <a:off x="5885669" y="3078633"/>
              <a:ext cx="468179" cy="5734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77C54201-B4F5-B645-A8B7-477F0526BA2A}"/>
                </a:ext>
              </a:extLst>
            </p:cNvPr>
            <p:cNvCxnSpPr>
              <a:cxnSpLocks/>
              <a:stCxn id="174" idx="6"/>
              <a:endCxn id="169" idx="2"/>
            </p:cNvCxnSpPr>
            <p:nvPr/>
          </p:nvCxnSpPr>
          <p:spPr bwMode="auto">
            <a:xfrm>
              <a:off x="6528971" y="3723861"/>
              <a:ext cx="81842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3F3D42B9-79CC-8545-A145-C562696CA4A1}"/>
                </a:ext>
              </a:extLst>
            </p:cNvPr>
            <p:cNvCxnSpPr>
              <a:cxnSpLocks/>
              <a:stCxn id="166" idx="7"/>
              <a:endCxn id="170" idx="3"/>
            </p:cNvCxnSpPr>
            <p:nvPr/>
          </p:nvCxnSpPr>
          <p:spPr bwMode="auto">
            <a:xfrm flipV="1">
              <a:off x="8135777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6330CE10-399B-9B41-B7D7-83A4AB487D05}"/>
                </a:ext>
              </a:extLst>
            </p:cNvPr>
            <p:cNvCxnSpPr>
              <a:cxnSpLocks/>
              <a:stCxn id="169" idx="5"/>
              <a:endCxn id="166" idx="1"/>
            </p:cNvCxnSpPr>
            <p:nvPr/>
          </p:nvCxnSpPr>
          <p:spPr bwMode="auto">
            <a:xfrm>
              <a:off x="7522521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08830313-15C3-794F-83ED-1CC1EAD40746}"/>
                </a:ext>
              </a:extLst>
            </p:cNvPr>
            <p:cNvCxnSpPr>
              <a:cxnSpLocks/>
              <a:stCxn id="174" idx="3"/>
              <a:endCxn id="171" idx="7"/>
            </p:cNvCxnSpPr>
            <p:nvPr/>
          </p:nvCxnSpPr>
          <p:spPr bwMode="auto">
            <a:xfrm flipH="1">
              <a:off x="5885669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14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5C4F24-E2B3-914D-A047-DDC7A488E407}"/>
              </a:ext>
            </a:extLst>
          </p:cNvPr>
          <p:cNvGrpSpPr/>
          <p:nvPr/>
        </p:nvGrpSpPr>
        <p:grpSpPr>
          <a:xfrm>
            <a:off x="5023228" y="1919383"/>
            <a:ext cx="2947956" cy="330444"/>
            <a:chOff x="4718397" y="1756611"/>
            <a:chExt cx="3853959" cy="43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4954BE-D5BA-044A-87D0-B80332116C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64B85F-28AE-7545-A30B-97EB3F0415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118403-F9D7-6B42-9D64-CF6EB9D556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D8C392-37BB-2A4F-99A9-D070D1D667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8F4F2A-84D2-5841-9BFC-1ED201588B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98E25-B0DD-2044-94AE-8EABE6A1AF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D9DC2-0D42-344D-BA81-B9486F91A6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70C91E1-9510-EC41-ABA4-AFE0C24123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BF2960CB-53D3-B244-B828-2DB8D1816551}"/>
              </a:ext>
            </a:extLst>
          </p:cNvPr>
          <p:cNvGrpSpPr/>
          <p:nvPr/>
        </p:nvGrpSpPr>
        <p:grpSpPr>
          <a:xfrm>
            <a:off x="5397158" y="2320763"/>
            <a:ext cx="2574026" cy="330444"/>
            <a:chOff x="5397158" y="2320763"/>
            <a:chExt cx="2574026" cy="3304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D91CEE-BD75-224F-9C2E-7FCF1F3092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C72329-7C94-7B4D-A4E8-8E8DA941D9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77A97E-BC6D-1C4B-AD26-321C53E3BE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353414-8515-164E-B13D-477A3AD09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52E92E-8260-F643-831A-96A7FC1D3E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EBE844-B0F4-0249-91CE-746CF9F147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E64B27-812D-9E43-88AF-8E8463FB64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AEE08-364A-1D4D-A7DE-F05BFFFF762F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320763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849526-16BB-F54F-9FA3-DAE97FD782BD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6758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B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298ACF-2467-6F4E-A978-1A13E21866C3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0352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C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9F800D-4114-4149-BA03-AEE2D0626F3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3903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D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C10F2A-F654-464E-BFEE-E8AC9F360085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7544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E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D39C02-9D2E-6A4A-BBFA-FB4992DB1E2E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109561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5450158-D958-8549-BAD1-006C53419AE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468939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3ED3545-F834-F344-A6E8-37CC3EA1059B}"/>
              </a:ext>
            </a:extLst>
          </p:cNvPr>
          <p:cNvGrpSpPr/>
          <p:nvPr/>
        </p:nvGrpSpPr>
        <p:grpSpPr>
          <a:xfrm>
            <a:off x="5023228" y="2675862"/>
            <a:ext cx="2947956" cy="330444"/>
            <a:chOff x="5023228" y="2675862"/>
            <a:chExt cx="2947956" cy="3304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314D4D9-B13C-9D44-A7E7-E6CEE6E3B7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7E76B2-A8E1-ED4D-81D7-3182F2F0E0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FAD074-45F9-4A4C-A8E1-EC6D9D6F74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519B79-9E03-0844-BBA4-A725460A8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8DAB0D-5574-1543-8D2B-12F8EF155F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F80A85-DBCD-8943-9978-E619EDCEED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7BBFF71-0D41-2F48-A035-212501509A76}"/>
              </a:ext>
            </a:extLst>
          </p:cNvPr>
          <p:cNvGrpSpPr/>
          <p:nvPr/>
        </p:nvGrpSpPr>
        <p:grpSpPr>
          <a:xfrm>
            <a:off x="5023228" y="3035240"/>
            <a:ext cx="2947956" cy="330444"/>
            <a:chOff x="5023228" y="3035240"/>
            <a:chExt cx="2947956" cy="3304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1D2C92-4C16-174D-9F2E-1F1ADC8B7C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7964AD7-963D-2D42-964E-B47478ABFA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F5366BD-FB55-1B44-8E31-B41AC3FBA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6CEB40-BD73-D046-869D-E8FFAC9C76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575FBA-806C-1347-9B48-885313472E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3E2D32-1F77-EF44-A64A-FC54CD3E48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E712AB8-A19A-014E-89E5-BACE8317F2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13B196A-E056-D443-963C-F9995B0FD4E0}"/>
              </a:ext>
            </a:extLst>
          </p:cNvPr>
          <p:cNvGrpSpPr/>
          <p:nvPr/>
        </p:nvGrpSpPr>
        <p:grpSpPr>
          <a:xfrm>
            <a:off x="5023228" y="3390339"/>
            <a:ext cx="2947956" cy="330445"/>
            <a:chOff x="5023228" y="3390339"/>
            <a:chExt cx="2947956" cy="33044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F59EA28-E032-9743-BEED-83B3969353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4F368B-3F70-414D-875F-7480859700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79C087-0743-2A48-ABF6-FAEE81DD69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CD7BA0-5D95-CE4C-82A5-C12C308BFE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1780D6F-23DA-BE42-B4CF-303FECFBFF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FA89464-555C-7347-B0D7-7954E363FC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5108458-C0D7-574E-9877-04BFF568FB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4ABD444-2BAE-1C45-8492-CA1C1E7F02CF}"/>
              </a:ext>
            </a:extLst>
          </p:cNvPr>
          <p:cNvGrpSpPr/>
          <p:nvPr/>
        </p:nvGrpSpPr>
        <p:grpSpPr>
          <a:xfrm>
            <a:off x="5023228" y="3754462"/>
            <a:ext cx="2574024" cy="330444"/>
            <a:chOff x="5023228" y="3754462"/>
            <a:chExt cx="2574024" cy="3304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E8864C1-5E40-0643-BA8D-FFE2E99AA5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52FEE4C-F73D-5044-823F-66F9CBBCD7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1E4BFE2-7992-6C47-9272-F09AB4C6FE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26CCD22-FC47-CB42-B7ED-895611EEBB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C340AEE-48E4-684E-8CCC-10634208EB9A}"/>
              </a:ext>
            </a:extLst>
          </p:cNvPr>
          <p:cNvGrpSpPr/>
          <p:nvPr/>
        </p:nvGrpSpPr>
        <p:grpSpPr>
          <a:xfrm>
            <a:off x="5023228" y="4109561"/>
            <a:ext cx="2947956" cy="330445"/>
            <a:chOff x="5023228" y="4109561"/>
            <a:chExt cx="2947956" cy="33044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D7361A-654F-C644-B14E-B58A94A1A9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A60F44A-F926-FB4C-A7AF-4D23B3329C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9DB3961-63B1-1243-963A-0B880DF948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F95DFE9-627A-9846-80A8-3A39856280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88B7F8-C00D-1C40-A50A-8BEE250622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69ED3C-A2D9-3044-9E8F-C0E930C19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1095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E30CCD2-3ED1-0C4A-82F5-BD52FC121A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07EF4B6-7234-6B48-8DDE-C8B255DE4AFE}"/>
              </a:ext>
            </a:extLst>
          </p:cNvPr>
          <p:cNvGrpSpPr/>
          <p:nvPr/>
        </p:nvGrpSpPr>
        <p:grpSpPr>
          <a:xfrm>
            <a:off x="5023228" y="4468939"/>
            <a:ext cx="2947956" cy="330444"/>
            <a:chOff x="5023228" y="4468939"/>
            <a:chExt cx="2947956" cy="3304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1E19601-65FF-C647-A64A-6150B845CC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6EEF181-9EB1-D740-B53F-0F78F259A2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2962026-5299-7B42-A9C9-B3050531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8A06CC1-B64B-064F-92AF-588F20AA8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5401D2F-15B8-5B4F-AD89-BA44AEFFC4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484E198-EC4D-8D4C-81BD-22CDF25BD8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8A29D99-9FAD-9E4C-AD3F-C625A45620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sp>
        <p:nvSpPr>
          <p:cNvPr id="86" name="Oval 8">
            <a:extLst>
              <a:ext uri="{FF2B5EF4-FFF2-40B4-BE49-F238E27FC236}">
                <a16:creationId xmlns:a16="http://schemas.microsoft.com/office/drawing/2014/main" id="{AA93B9AE-2A93-B348-BED0-2C0B7743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7" name="Oval 9">
            <a:extLst>
              <a:ext uri="{FF2B5EF4-FFF2-40B4-BE49-F238E27FC236}">
                <a16:creationId xmlns:a16="http://schemas.microsoft.com/office/drawing/2014/main" id="{216C2E05-5DF9-2C4C-B1E2-58E91CDD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8" name="Oval 10">
            <a:extLst>
              <a:ext uri="{FF2B5EF4-FFF2-40B4-BE49-F238E27FC236}">
                <a16:creationId xmlns:a16="http://schemas.microsoft.com/office/drawing/2014/main" id="{820D04E3-C599-7F43-A7C3-02C917A5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7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9" name="Oval 11">
            <a:extLst>
              <a:ext uri="{FF2B5EF4-FFF2-40B4-BE49-F238E27FC236}">
                <a16:creationId xmlns:a16="http://schemas.microsoft.com/office/drawing/2014/main" id="{2CE35321-2CC7-D247-A357-062D4C99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89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0" name="Oval 14">
            <a:extLst>
              <a:ext uri="{FF2B5EF4-FFF2-40B4-BE49-F238E27FC236}">
                <a16:creationId xmlns:a16="http://schemas.microsoft.com/office/drawing/2014/main" id="{22FD476C-3C86-BA41-9D69-E8399F94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1" name="Oval 15">
            <a:extLst>
              <a:ext uri="{FF2B5EF4-FFF2-40B4-BE49-F238E27FC236}">
                <a16:creationId xmlns:a16="http://schemas.microsoft.com/office/drawing/2014/main" id="{1CFF2AB4-17C4-5340-9BA4-2FEFBFA04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2" name="Oval 16">
            <a:extLst>
              <a:ext uri="{FF2B5EF4-FFF2-40B4-BE49-F238E27FC236}">
                <a16:creationId xmlns:a16="http://schemas.microsoft.com/office/drawing/2014/main" id="{30847FA5-6E47-6F4E-99E5-7D0430407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5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3" name="Oval 17">
            <a:extLst>
              <a:ext uri="{FF2B5EF4-FFF2-40B4-BE49-F238E27FC236}">
                <a16:creationId xmlns:a16="http://schemas.microsoft.com/office/drawing/2014/main" id="{9F724DFC-5785-4C43-891C-07A6C425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39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grpSp>
        <p:nvGrpSpPr>
          <p:cNvPr id="94" name="Group 40">
            <a:extLst>
              <a:ext uri="{FF2B5EF4-FFF2-40B4-BE49-F238E27FC236}">
                <a16:creationId xmlns:a16="http://schemas.microsoft.com/office/drawing/2014/main" id="{A592CF85-EBA1-7D4E-899E-E61E6713571A}"/>
              </a:ext>
            </a:extLst>
          </p:cNvPr>
          <p:cNvGrpSpPr>
            <a:grpSpLocks/>
          </p:cNvGrpSpPr>
          <p:nvPr/>
        </p:nvGrpSpPr>
        <p:grpSpPr bwMode="auto">
          <a:xfrm>
            <a:off x="99149" y="2249837"/>
            <a:ext cx="4295038" cy="2358335"/>
            <a:chOff x="295" y="2478"/>
            <a:chExt cx="1905" cy="1046"/>
          </a:xfrm>
        </p:grpSpPr>
        <p:sp>
          <p:nvSpPr>
            <p:cNvPr id="107" name="Text Box 32">
              <a:extLst>
                <a:ext uri="{FF2B5EF4-FFF2-40B4-BE49-F238E27FC236}">
                  <a16:creationId xmlns:a16="http://schemas.microsoft.com/office/drawing/2014/main" id="{4658B1A7-A071-CF4E-BB2A-331693D70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08" name="Text Box 33">
              <a:extLst>
                <a:ext uri="{FF2B5EF4-FFF2-40B4-BE49-F238E27FC236}">
                  <a16:creationId xmlns:a16="http://schemas.microsoft.com/office/drawing/2014/main" id="{D3D08BBC-73D1-C546-8C2D-D02DBD493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4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09" name="Text Box 34">
              <a:extLst>
                <a:ext uri="{FF2B5EF4-FFF2-40B4-BE49-F238E27FC236}">
                  <a16:creationId xmlns:a16="http://schemas.microsoft.com/office/drawing/2014/main" id="{B92ABFE0-7AC5-B14A-BEEE-84A65A577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110" name="Text Box 35">
              <a:extLst>
                <a:ext uri="{FF2B5EF4-FFF2-40B4-BE49-F238E27FC236}">
                  <a16:creationId xmlns:a16="http://schemas.microsoft.com/office/drawing/2014/main" id="{ADFDA747-66E7-5748-AEA6-5F5C4AF75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8" y="2931"/>
              <a:ext cx="15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111" name="Text Box 36">
              <a:extLst>
                <a:ext uri="{FF2B5EF4-FFF2-40B4-BE49-F238E27FC236}">
                  <a16:creationId xmlns:a16="http://schemas.microsoft.com/office/drawing/2014/main" id="{80ADA37E-20F4-D542-A7F5-BE7397CE4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3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112" name="Text Box 37">
              <a:extLst>
                <a:ext uri="{FF2B5EF4-FFF2-40B4-BE49-F238E27FC236}">
                  <a16:creationId xmlns:a16="http://schemas.microsoft.com/office/drawing/2014/main" id="{504FF623-396B-404C-B1D1-3C4BC79C0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35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113" name="Text Box 38">
              <a:extLst>
                <a:ext uri="{FF2B5EF4-FFF2-40B4-BE49-F238E27FC236}">
                  <a16:creationId xmlns:a16="http://schemas.microsoft.com/office/drawing/2014/main" id="{25537957-620D-4042-864E-58400263C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60"/>
              <a:ext cx="150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114" name="Text Box 39">
              <a:extLst>
                <a:ext uri="{FF2B5EF4-FFF2-40B4-BE49-F238E27FC236}">
                  <a16:creationId xmlns:a16="http://schemas.microsoft.com/office/drawing/2014/main" id="{FB6101E9-9C64-B643-A50B-FFF1F9D1A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57"/>
              <a:ext cx="151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H</a:t>
              </a:r>
            </a:p>
          </p:txBody>
        </p:sp>
      </p:grpSp>
      <p:sp>
        <p:nvSpPr>
          <p:cNvPr id="95" name="Text Box 67">
            <a:extLst>
              <a:ext uri="{FF2B5EF4-FFF2-40B4-BE49-F238E27FC236}">
                <a16:creationId xmlns:a16="http://schemas.microsoft.com/office/drawing/2014/main" id="{84A8FF9D-B4F8-974D-9FA6-CF4434120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49" y="3271169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96" name="Text Box 68">
            <a:extLst>
              <a:ext uri="{FF2B5EF4-FFF2-40B4-BE49-F238E27FC236}">
                <a16:creationId xmlns:a16="http://schemas.microsoft.com/office/drawing/2014/main" id="{7230C479-72CA-5D4B-BF17-E03E7E02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320" y="2249827"/>
            <a:ext cx="320921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97" name="Text Box 69">
            <a:extLst>
              <a:ext uri="{FF2B5EF4-FFF2-40B4-BE49-F238E27FC236}">
                <a16:creationId xmlns:a16="http://schemas.microsoft.com/office/drawing/2014/main" id="{BE17DB06-D324-664C-8B89-314B98BD3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28" y="2249827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98" name="Text Box 71">
            <a:extLst>
              <a:ext uri="{FF2B5EF4-FFF2-40B4-BE49-F238E27FC236}">
                <a16:creationId xmlns:a16="http://schemas.microsoft.com/office/drawing/2014/main" id="{702C94A0-0CCD-A34D-BB8A-8F9F185B7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289" y="2964541"/>
            <a:ext cx="314510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9" name="Text Box 72">
            <a:extLst>
              <a:ext uri="{FF2B5EF4-FFF2-40B4-BE49-F238E27FC236}">
                <a16:creationId xmlns:a16="http://schemas.microsoft.com/office/drawing/2014/main" id="{F5D3FB28-BBED-F442-9571-908321EF7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002" y="3476339"/>
            <a:ext cx="304892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F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EC2088-1483-E344-A1CD-8F69DEFF3781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F7E524B-0907-A141-A907-6EF8DFEB9E4E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2"/>
            <a:ext cx="204493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750B3EE-48CD-2446-8164-003831E42781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4ABFC1F-F251-E942-9B86-8AC52674B8EA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29A5330-E9D1-754F-8036-3CE92E952213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463C7C0-4F4C-C042-949A-1417A0EE066F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0A27BF7-F372-DE4D-B63A-9641DF69B263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2907C94-4858-AC4A-8F81-15F297E5EDA5}"/>
              </a:ext>
            </a:extLst>
          </p:cNvPr>
          <p:cNvSpPr>
            <a:spLocks noChangeAspect="1"/>
          </p:cNvSpPr>
          <p:nvPr/>
        </p:nvSpPr>
        <p:spPr bwMode="auto">
          <a:xfrm>
            <a:off x="4636770" y="4833995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1EDF0BD-AF93-0349-9F5E-BE1A6078AB81}"/>
              </a:ext>
            </a:extLst>
          </p:cNvPr>
          <p:cNvGrpSpPr/>
          <p:nvPr/>
        </p:nvGrpSpPr>
        <p:grpSpPr>
          <a:xfrm>
            <a:off x="5026766" y="4833995"/>
            <a:ext cx="2574024" cy="330444"/>
            <a:chOff x="5026766" y="4833995"/>
            <a:chExt cx="2574024" cy="33044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DA84D6A-854E-4742-8FE5-2C4104A6E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855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2A3AF12-4607-F14F-AABA-19F999F6B3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676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9DDAD3B-609A-BE48-B4C2-F1D58C13ED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0069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23551C5-CDDB-BF4E-AB27-63AA6AACE8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462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A0836BC-0F47-6740-8BE8-579C18997E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248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214EBA0-9FAF-BC4A-A6BE-5F3290DC67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641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7300D15-4B1C-534F-A501-7BF94EA6D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034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68D0F30-C25B-A648-819E-58940484DABB}"/>
              </a:ext>
            </a:extLst>
          </p:cNvPr>
          <p:cNvGrpSpPr/>
          <p:nvPr/>
        </p:nvGrpSpPr>
        <p:grpSpPr>
          <a:xfrm>
            <a:off x="5023228" y="2320763"/>
            <a:ext cx="2951494" cy="2843676"/>
            <a:chOff x="5023228" y="2320763"/>
            <a:chExt cx="2951494" cy="28436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E935BC-DD7E-F043-8636-DB59BA71F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B853527-44E0-0743-90DF-09F41A62A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C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F59F66-6FFD-FC41-AE5F-8502820616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0EE6FC-8DA1-5F49-A114-F426F0D4E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F9703D8-6E72-874C-8876-AEB8E20916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BE6F69B-DE88-E24E-8B1D-6A355D08E8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93BF41-68E8-3546-9E22-816611E215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12C6733-5C09-A74E-B20B-FB38EDA8E6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4278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909526-7DC3-B341-84FF-E1F7DAEE433C}"/>
              </a:ext>
            </a:extLst>
          </p:cNvPr>
          <p:cNvSpPr txBox="1"/>
          <p:nvPr/>
        </p:nvSpPr>
        <p:spPr>
          <a:xfrm>
            <a:off x="5078933" y="1413103"/>
            <a:ext cx="272702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Y reaches X through &lt;cell&gt;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0F50828-7DDD-6F4E-8FB5-143B84075982}"/>
              </a:ext>
            </a:extLst>
          </p:cNvPr>
          <p:cNvGrpSpPr/>
          <p:nvPr/>
        </p:nvGrpSpPr>
        <p:grpSpPr>
          <a:xfrm>
            <a:off x="4472146" y="1690310"/>
            <a:ext cx="544667" cy="651642"/>
            <a:chOff x="4472146" y="1690310"/>
            <a:chExt cx="544667" cy="65164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B23CF21-C73C-9646-B260-8713193D7E78}"/>
                </a:ext>
              </a:extLst>
            </p:cNvPr>
            <p:cNvCxnSpPr/>
            <p:nvPr/>
          </p:nvCxnSpPr>
          <p:spPr bwMode="auto">
            <a:xfrm>
              <a:off x="4476307" y="1782435"/>
              <a:ext cx="487369" cy="4673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6C9D6E8-3B6C-A948-9ADC-2A5219F844D8}"/>
                </a:ext>
              </a:extLst>
            </p:cNvPr>
            <p:cNvSpPr txBox="1"/>
            <p:nvPr/>
          </p:nvSpPr>
          <p:spPr>
            <a:xfrm>
              <a:off x="4472146" y="197262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Y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BA5DDFD-7827-0642-9D56-942D640EE96F}"/>
                </a:ext>
              </a:extLst>
            </p:cNvPr>
            <p:cNvSpPr txBox="1"/>
            <p:nvPr/>
          </p:nvSpPr>
          <p:spPr>
            <a:xfrm>
              <a:off x="4702303" y="169031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142" name="Text Placeholder 6">
            <a:extLst>
              <a:ext uri="{FF2B5EF4-FFF2-40B4-BE49-F238E27FC236}">
                <a16:creationId xmlns:a16="http://schemas.microsoft.com/office/drawing/2014/main" id="{539514A5-C28A-9240-BC52-AECB312FD1EE}"/>
              </a:ext>
            </a:extLst>
          </p:cNvPr>
          <p:cNvSpPr txBox="1">
            <a:spLocks/>
          </p:cNvSpPr>
          <p:nvPr/>
        </p:nvSpPr>
        <p:spPr>
          <a:xfrm>
            <a:off x="107504" y="866776"/>
            <a:ext cx="8928992" cy="5619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Build individual routing tables from tree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E4FE87B-8DC9-9B4E-AEF1-7881EFF668A6}"/>
              </a:ext>
            </a:extLst>
          </p:cNvPr>
          <p:cNvSpPr txBox="1"/>
          <p:nvPr/>
        </p:nvSpPr>
        <p:spPr>
          <a:xfrm>
            <a:off x="323261" y="4732564"/>
            <a:ext cx="319831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Perform a Depth First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leading to this visit sequence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C D H F G E B A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9FA4242-B32C-9448-A36E-D7C94EF30DFC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188DF0A-2322-5E4D-B5B0-078511726504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1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A1D57E2-6ED4-2140-9F36-C6C7602AD9B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24201" y="2759309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4DB70E57-E4A9-A74F-8330-BBC3F865584C}"/>
              </a:ext>
            </a:extLst>
          </p:cNvPr>
          <p:cNvSpPr txBox="1"/>
          <p:nvPr/>
        </p:nvSpPr>
        <p:spPr>
          <a:xfrm>
            <a:off x="1239278" y="2498992"/>
            <a:ext cx="3946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{C}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F894396-9776-A344-B066-F087DCF35FDC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952F065-E7BC-0F42-8813-ADF7E2B2A143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CD3B3CE1-5D0A-8A48-809D-F98917730243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4435C882-37CD-8246-B0F0-46EB736C5AA1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3E978BC8-406A-A74B-9747-4B37A6B32E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39320" y="3559126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A21A2132-E2AA-C54C-A443-094065EC03DB}"/>
              </a:ext>
            </a:extLst>
          </p:cNvPr>
          <p:cNvSpPr txBox="1"/>
          <p:nvPr/>
        </p:nvSpPr>
        <p:spPr>
          <a:xfrm>
            <a:off x="3485438" y="3998345"/>
            <a:ext cx="40427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{D}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65EA2A8-5499-F343-B2D7-465EBE696D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33642" y="3555561"/>
            <a:ext cx="422348" cy="5304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A188F827-9DAB-1742-8F26-6129C5447852}"/>
              </a:ext>
            </a:extLst>
          </p:cNvPr>
          <p:cNvSpPr txBox="1"/>
          <p:nvPr/>
        </p:nvSpPr>
        <p:spPr>
          <a:xfrm rot="20713628">
            <a:off x="2880502" y="3362801"/>
            <a:ext cx="53732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{D,H}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9A57C86-BE1F-244D-986E-EB49ACD182DE}"/>
              </a:ext>
            </a:extLst>
          </p:cNvPr>
          <p:cNvCxnSpPr>
            <a:cxnSpLocks/>
          </p:cNvCxnSpPr>
          <p:nvPr/>
        </p:nvCxnSpPr>
        <p:spPr bwMode="auto">
          <a:xfrm flipH="1">
            <a:off x="1832944" y="3476339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8EF2C0B5-9BF7-8145-9040-7F6B270A0E88}"/>
              </a:ext>
            </a:extLst>
          </p:cNvPr>
          <p:cNvSpPr txBox="1"/>
          <p:nvPr/>
        </p:nvSpPr>
        <p:spPr>
          <a:xfrm rot="19676619">
            <a:off x="1858040" y="3116457"/>
            <a:ext cx="64312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{D,F,H}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3CEB92E-77F6-7E4F-B02E-6FF5DB6969AE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B2C9AE8-851C-A84B-9CA1-24099A68E46F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5754" y="3531715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6303D517-F09C-4A48-A3C2-D448EDD6B33D}"/>
              </a:ext>
            </a:extLst>
          </p:cNvPr>
          <p:cNvSpPr txBox="1"/>
          <p:nvPr/>
        </p:nvSpPr>
        <p:spPr>
          <a:xfrm>
            <a:off x="1499695" y="3620002"/>
            <a:ext cx="39786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{G}</a:t>
            </a: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867C9C6-6EEE-A54D-84DF-0D136CF22F5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02519" y="2838081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BFFD7FA1-0B4D-FB48-9878-DE2EC703067E}"/>
              </a:ext>
            </a:extLst>
          </p:cNvPr>
          <p:cNvSpPr txBox="1"/>
          <p:nvPr/>
        </p:nvSpPr>
        <p:spPr>
          <a:xfrm>
            <a:off x="1295144" y="2836303"/>
            <a:ext cx="87556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{D,E,F,G,H}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1FA630A6-16A0-FC46-A4F8-4FBA05C13E4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899" y="2828570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F29AD710-4BAB-F64C-8A6F-1902B4DD8530}"/>
              </a:ext>
            </a:extLst>
          </p:cNvPr>
          <p:cNvSpPr txBox="1"/>
          <p:nvPr/>
        </p:nvSpPr>
        <p:spPr>
          <a:xfrm rot="18640876">
            <a:off x="107232" y="3420626"/>
            <a:ext cx="1122423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{B,C,D,E,F,G,H}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84C3422-5A82-8847-B0E4-194DC55D849C}"/>
              </a:ext>
            </a:extLst>
          </p:cNvPr>
          <p:cNvSpPr>
            <a:spLocks noChangeAspect="1"/>
          </p:cNvSpPr>
          <p:nvPr/>
        </p:nvSpPr>
        <p:spPr bwMode="auto">
          <a:xfrm>
            <a:off x="5771615" y="2675862"/>
            <a:ext cx="330444" cy="3304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rPr>
              <a:t>C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1F7DFD21-7769-6E48-9E6F-7B04C4E9B8D6}"/>
              </a:ext>
            </a:extLst>
          </p:cNvPr>
          <p:cNvGrpSpPr/>
          <p:nvPr/>
        </p:nvGrpSpPr>
        <p:grpSpPr>
          <a:xfrm>
            <a:off x="6144944" y="3750607"/>
            <a:ext cx="1826166" cy="330444"/>
            <a:chOff x="6180459" y="5327274"/>
            <a:chExt cx="1826166" cy="330444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E88BD34-1AF4-3141-9769-676000D0C1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045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570F847-9044-694A-A2A8-D85DDEB4A9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6181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9017D75-92A9-9141-86EF-9C3DF2E59D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831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78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86" grpId="1"/>
      <p:bldP spid="190" grpId="0"/>
      <p:bldP spid="194" grpId="0"/>
      <p:bldP spid="201" grpId="0"/>
      <p:bldP spid="205" grpId="0"/>
      <p:bldP spid="209" grpId="0"/>
      <p:bldP spid="210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8485</TotalTime>
  <Words>1110</Words>
  <Application>Microsoft Macintosh PowerPoint</Application>
  <PresentationFormat>On-screen Show (4:3)</PresentationFormat>
  <Paragraphs>423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Non-Adaptive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1560</cp:revision>
  <cp:lastPrinted>2019-04-03T09:12:27Z</cp:lastPrinted>
  <dcterms:created xsi:type="dcterms:W3CDTF">2003-03-06T08:24:12Z</dcterms:created>
  <dcterms:modified xsi:type="dcterms:W3CDTF">2020-05-08T15:32:25Z</dcterms:modified>
  <cp:category/>
</cp:coreProperties>
</file>