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8"/>
  </p:notesMasterIdLst>
  <p:handoutMasterIdLst>
    <p:handoutMasterId r:id="rId9"/>
  </p:handoutMasterIdLst>
  <p:sldIdLst>
    <p:sldId id="777" r:id="rId2"/>
    <p:sldId id="752" r:id="rId3"/>
    <p:sldId id="754" r:id="rId4"/>
    <p:sldId id="762" r:id="rId5"/>
    <p:sldId id="756" r:id="rId6"/>
    <p:sldId id="757" r:id="rId7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re on virtual circuit switching" id="{48E5E694-2493-D34E-8CEB-3E0CFFFAB345}">
          <p14:sldIdLst>
            <p14:sldId id="777"/>
            <p14:sldId id="752"/>
            <p14:sldId id="754"/>
            <p14:sldId id="762"/>
            <p14:sldId id="756"/>
            <p14:sldId id="7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40"/>
    <p:restoredTop sz="81824" autoAdjust="0"/>
  </p:normalViewPr>
  <p:slideViewPr>
    <p:cSldViewPr snapToGrid="0">
      <p:cViewPr varScale="1">
        <p:scale>
          <a:sx n="101" d="100"/>
          <a:sy n="101" d="100"/>
        </p:scale>
        <p:origin x="27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8841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477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2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8" r:id="rId4"/>
    <p:sldLayoutId id="2147483693" r:id="rId5"/>
    <p:sldLayoutId id="2147483694" r:id="rId6"/>
    <p:sldLayoutId id="2147483695" r:id="rId7"/>
    <p:sldLayoutId id="2147483698" r:id="rId8"/>
    <p:sldLayoutId id="2147483699" r:id="rId9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Switching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>
                <a:latin typeface="Eurostile" panose="020B0504020202050204" pitchFamily="34" charset="77"/>
              </a:rPr>
              <a:t>more </a:t>
            </a:r>
            <a:r>
              <a:rPr lang="en-US" sz="3600" dirty="0">
                <a:latin typeface="Eurostile" panose="020B0504020202050204" pitchFamily="34" charset="77"/>
              </a:rPr>
              <a:t>on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Virtual Circuit Switching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74992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47683009-5AA8-9D4D-B917-40CBA7F15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Virtual Circuits</a:t>
            </a:r>
          </a:p>
        </p:txBody>
      </p:sp>
      <p:sp>
        <p:nvSpPr>
          <p:cNvPr id="285699" name="Rectangle 3">
            <a:extLst>
              <a:ext uri="{FF2B5EF4-FFF2-40B4-BE49-F238E27FC236}">
                <a16:creationId xmlns:a16="http://schemas.microsoft.com/office/drawing/2014/main" id="{76050671-8F9D-1141-AF66-EE6100F4DB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Connection set-up phase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select a path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assign a VC identifier (VC number)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IS stores path information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network reserves all resources required for the connection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Data transfer phase: all packets follow the selected path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every packet contains VC number  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identification of connection, no address information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IS uses stored path information to determine next node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maybe update VC number in packet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Disconnect phase: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IS releases reserved resources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IS forgets the VC </a:t>
            </a:r>
          </a:p>
        </p:txBody>
      </p:sp>
    </p:spTree>
    <p:extLst>
      <p:ext uri="{BB962C8B-B14F-4D97-AF65-F5344CB8AC3E}">
        <p14:creationId xmlns:p14="http://schemas.microsoft.com/office/powerpoint/2010/main" val="198812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5" name="Rectangle 5">
            <a:extLst>
              <a:ext uri="{FF2B5EF4-FFF2-40B4-BE49-F238E27FC236}">
                <a16:creationId xmlns:a16="http://schemas.microsoft.com/office/drawing/2014/main" id="{03B3E97A-46A4-9E47-9947-DB23870BD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4164013"/>
            <a:ext cx="8928992" cy="2351087"/>
          </a:xfrm>
        </p:spPr>
        <p:txBody>
          <a:bodyPr/>
          <a:lstStyle/>
          <a:p>
            <a:r>
              <a:rPr lang="en-US" altLang="nb-NO" sz="2400" dirty="0"/>
              <a:t>Solution: allocate VC numbers for virtual circuit </a:t>
            </a:r>
            <a:r>
              <a:rPr lang="en-US" altLang="nb-NO" sz="2400" i="1" dirty="0"/>
              <a:t>segments</a:t>
            </a:r>
          </a:p>
          <a:p>
            <a:pPr lvl="1"/>
            <a:r>
              <a:rPr lang="en-US" altLang="nb-NO" sz="2000" dirty="0"/>
              <a:t>IS differentiates between incoming and outgoing VC-number</a:t>
            </a:r>
          </a:p>
          <a:p>
            <a:pPr lvl="2"/>
            <a:r>
              <a:rPr lang="en-US" altLang="nb-NO" sz="1800" dirty="0"/>
              <a:t>IS receives incoming VC number in CONNECT message from previous node</a:t>
            </a:r>
          </a:p>
          <a:p>
            <a:pPr lvl="2"/>
            <a:r>
              <a:rPr lang="en-US" altLang="nb-NO" sz="1800" dirty="0"/>
              <a:t>IS creates outgoing VC number </a:t>
            </a:r>
            <a:br>
              <a:rPr lang="en-US" altLang="nb-NO" sz="1800" dirty="0"/>
            </a:br>
            <a:r>
              <a:rPr lang="en-US" altLang="nb-NO" sz="1800" dirty="0"/>
              <a:t>(unique between IS and successor (IS))</a:t>
            </a:r>
          </a:p>
          <a:p>
            <a:pPr lvl="2"/>
            <a:r>
              <a:rPr lang="en-US" altLang="nb-NO" sz="1800" dirty="0"/>
              <a:t>IS sends outgoing VC number in CONNECT message to next node</a:t>
            </a:r>
          </a:p>
          <a:p>
            <a:endParaRPr lang="en-US" altLang="nb-NO" sz="2400" dirty="0"/>
          </a:p>
        </p:txBody>
      </p:sp>
      <p:sp>
        <p:nvSpPr>
          <p:cNvPr id="179202" name="Rectangle 2">
            <a:extLst>
              <a:ext uri="{FF2B5EF4-FFF2-40B4-BE49-F238E27FC236}">
                <a16:creationId xmlns:a16="http://schemas.microsoft.com/office/drawing/2014/main" id="{493C06BC-8056-554D-8BF8-C33FC7D30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Implementation Virtual Circuit</a:t>
            </a:r>
          </a:p>
        </p:txBody>
      </p:sp>
      <p:pic>
        <p:nvPicPr>
          <p:cNvPr id="179206" name="Picture 6">
            <a:extLst>
              <a:ext uri="{FF2B5EF4-FFF2-40B4-BE49-F238E27FC236}">
                <a16:creationId xmlns:a16="http://schemas.microsoft.com/office/drawing/2014/main" id="{3C7D67DF-C9AD-7041-901E-8F655EE4168E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250950"/>
            <a:ext cx="3856037" cy="2351087"/>
          </a:xfrm>
          <a:ln/>
        </p:spPr>
      </p:pic>
      <p:sp>
        <p:nvSpPr>
          <p:cNvPr id="179207" name="Text Box 7">
            <a:extLst>
              <a:ext uri="{FF2B5EF4-FFF2-40B4-BE49-F238E27FC236}">
                <a16:creationId xmlns:a16="http://schemas.microsoft.com/office/drawing/2014/main" id="{68872FE1-0E9C-944E-8FD8-4303C64D6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543" y="1570602"/>
            <a:ext cx="37011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nb-NO" sz="2000" dirty="0">
                <a:latin typeface="Eurostile" panose="020B0504020202050204" pitchFamily="34" charset="77"/>
              </a:rPr>
              <a:t>ES allocates VC number independently (no negotiation)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altLang="nb-NO" sz="2000" dirty="0">
              <a:latin typeface="Eurostile" panose="020B0504020202050204" pitchFamily="34" charset="7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nb-NO" sz="2000" dirty="0">
                <a:latin typeface="Eurostile" panose="020B0504020202050204" pitchFamily="34" charset="77"/>
              </a:rPr>
              <a:t>Problem: the same VC identifiers may be allocated to different paths</a:t>
            </a:r>
          </a:p>
        </p:txBody>
      </p:sp>
    </p:spTree>
    <p:extLst>
      <p:ext uri="{BB962C8B-B14F-4D97-AF65-F5344CB8AC3E}">
        <p14:creationId xmlns:p14="http://schemas.microsoft.com/office/powerpoint/2010/main" val="2961274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267" name="Group 523">
            <a:extLst>
              <a:ext uri="{FF2B5EF4-FFF2-40B4-BE49-F238E27FC236}">
                <a16:creationId xmlns:a16="http://schemas.microsoft.com/office/drawing/2014/main" id="{7233C4E3-F59D-2440-B959-A59984A882A6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357563"/>
            <a:ext cx="576263" cy="1006475"/>
            <a:chOff x="2472" y="1344"/>
            <a:chExt cx="363" cy="634"/>
          </a:xfrm>
        </p:grpSpPr>
        <p:sp>
          <p:nvSpPr>
            <p:cNvPr id="288048" name="Rectangle 304">
              <a:extLst>
                <a:ext uri="{FF2B5EF4-FFF2-40B4-BE49-F238E27FC236}">
                  <a16:creationId xmlns:a16="http://schemas.microsoft.com/office/drawing/2014/main" id="{9FB839B9-1DBD-174C-9F92-4BBB4971E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49" name="Rectangle 305">
              <a:extLst>
                <a:ext uri="{FF2B5EF4-FFF2-40B4-BE49-F238E27FC236}">
                  <a16:creationId xmlns:a16="http://schemas.microsoft.com/office/drawing/2014/main" id="{B971FDB9-999C-6740-AC0A-DC8A8B0BE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0" name="Rectangle 306">
              <a:extLst>
                <a:ext uri="{FF2B5EF4-FFF2-40B4-BE49-F238E27FC236}">
                  <a16:creationId xmlns:a16="http://schemas.microsoft.com/office/drawing/2014/main" id="{EEC75F6D-2D0D-9045-B0E8-31FB73479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1" name="Rectangle 307">
              <a:extLst>
                <a:ext uri="{FF2B5EF4-FFF2-40B4-BE49-F238E27FC236}">
                  <a16:creationId xmlns:a16="http://schemas.microsoft.com/office/drawing/2014/main" id="{16F33BCD-F7BB-DC4C-B99B-569BD4A8A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3" name="Rectangle 309">
              <a:extLst>
                <a:ext uri="{FF2B5EF4-FFF2-40B4-BE49-F238E27FC236}">
                  <a16:creationId xmlns:a16="http://schemas.microsoft.com/office/drawing/2014/main" id="{D247DC41-8746-0D4A-B019-C670183CE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4" name="Rectangle 310">
              <a:extLst>
                <a:ext uri="{FF2B5EF4-FFF2-40B4-BE49-F238E27FC236}">
                  <a16:creationId xmlns:a16="http://schemas.microsoft.com/office/drawing/2014/main" id="{E9858459-FC9D-1F4F-B9CE-353C1B475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5" name="Rectangle 311">
              <a:extLst>
                <a:ext uri="{FF2B5EF4-FFF2-40B4-BE49-F238E27FC236}">
                  <a16:creationId xmlns:a16="http://schemas.microsoft.com/office/drawing/2014/main" id="{7FEA306B-051D-FA41-BFC0-9BE7C2484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6" name="Rectangle 312">
              <a:extLst>
                <a:ext uri="{FF2B5EF4-FFF2-40B4-BE49-F238E27FC236}">
                  <a16:creationId xmlns:a16="http://schemas.microsoft.com/office/drawing/2014/main" id="{9A2EDDB6-6585-DC48-A3D1-FFAA87950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8" name="Rectangle 314">
              <a:extLst>
                <a:ext uri="{FF2B5EF4-FFF2-40B4-BE49-F238E27FC236}">
                  <a16:creationId xmlns:a16="http://schemas.microsoft.com/office/drawing/2014/main" id="{9B083009-14F5-6248-9594-17994D26F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9" name="Rectangle 315">
              <a:extLst>
                <a:ext uri="{FF2B5EF4-FFF2-40B4-BE49-F238E27FC236}">
                  <a16:creationId xmlns:a16="http://schemas.microsoft.com/office/drawing/2014/main" id="{72EEAEBF-C90B-4042-A403-BB288B48D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0" name="Rectangle 316">
              <a:extLst>
                <a:ext uri="{FF2B5EF4-FFF2-40B4-BE49-F238E27FC236}">
                  <a16:creationId xmlns:a16="http://schemas.microsoft.com/office/drawing/2014/main" id="{C590770F-B016-7D48-B062-8AD4F57DF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1" name="Rectangle 317">
              <a:extLst>
                <a:ext uri="{FF2B5EF4-FFF2-40B4-BE49-F238E27FC236}">
                  <a16:creationId xmlns:a16="http://schemas.microsoft.com/office/drawing/2014/main" id="{7D241D37-00B3-8247-B597-85A98B720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3" name="Rectangle 319">
              <a:extLst>
                <a:ext uri="{FF2B5EF4-FFF2-40B4-BE49-F238E27FC236}">
                  <a16:creationId xmlns:a16="http://schemas.microsoft.com/office/drawing/2014/main" id="{154FE2CE-75E0-C44C-B3F3-BDC68B1A3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4" name="Rectangle 320">
              <a:extLst>
                <a:ext uri="{FF2B5EF4-FFF2-40B4-BE49-F238E27FC236}">
                  <a16:creationId xmlns:a16="http://schemas.microsoft.com/office/drawing/2014/main" id="{2BE6197B-16DD-F34E-92AF-99C6AF7F5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5" name="Rectangle 321">
              <a:extLst>
                <a:ext uri="{FF2B5EF4-FFF2-40B4-BE49-F238E27FC236}">
                  <a16:creationId xmlns:a16="http://schemas.microsoft.com/office/drawing/2014/main" id="{175C5C44-B3F5-1242-BC4C-187AAF630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6" name="Rectangle 322">
              <a:extLst>
                <a:ext uri="{FF2B5EF4-FFF2-40B4-BE49-F238E27FC236}">
                  <a16:creationId xmlns:a16="http://schemas.microsoft.com/office/drawing/2014/main" id="{4EEF92C9-8C22-B741-9A2D-506C03FA7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11" name="Rectangle 367">
              <a:extLst>
                <a:ext uri="{FF2B5EF4-FFF2-40B4-BE49-F238E27FC236}">
                  <a16:creationId xmlns:a16="http://schemas.microsoft.com/office/drawing/2014/main" id="{14110288-A4FD-FF40-A91F-ADCD3A221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12" name="Rectangle 368">
              <a:extLst>
                <a:ext uri="{FF2B5EF4-FFF2-40B4-BE49-F238E27FC236}">
                  <a16:creationId xmlns:a16="http://schemas.microsoft.com/office/drawing/2014/main" id="{E7874934-806C-F747-B879-BC3BBD789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13" name="Rectangle 369">
              <a:extLst>
                <a:ext uri="{FF2B5EF4-FFF2-40B4-BE49-F238E27FC236}">
                  <a16:creationId xmlns:a16="http://schemas.microsoft.com/office/drawing/2014/main" id="{9C0D5966-BD83-184C-BADA-726F3CE1A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14" name="Rectangle 370">
              <a:extLst>
                <a:ext uri="{FF2B5EF4-FFF2-40B4-BE49-F238E27FC236}">
                  <a16:creationId xmlns:a16="http://schemas.microsoft.com/office/drawing/2014/main" id="{A268D058-2B57-D244-A775-87FC2BF29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95" name="Rectangle 451">
              <a:extLst>
                <a:ext uri="{FF2B5EF4-FFF2-40B4-BE49-F238E27FC236}">
                  <a16:creationId xmlns:a16="http://schemas.microsoft.com/office/drawing/2014/main" id="{894F8818-180D-9246-BB4A-58784E64CC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96" name="Rectangle 452">
              <a:extLst>
                <a:ext uri="{FF2B5EF4-FFF2-40B4-BE49-F238E27FC236}">
                  <a16:creationId xmlns:a16="http://schemas.microsoft.com/office/drawing/2014/main" id="{C5476F2F-9822-0E4D-AA62-BFAACEAEE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97" name="Rectangle 453">
              <a:extLst>
                <a:ext uri="{FF2B5EF4-FFF2-40B4-BE49-F238E27FC236}">
                  <a16:creationId xmlns:a16="http://schemas.microsoft.com/office/drawing/2014/main" id="{16535E49-BBCD-BB49-826E-7BB3FA246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98" name="Rectangle 454">
              <a:extLst>
                <a:ext uri="{FF2B5EF4-FFF2-40B4-BE49-F238E27FC236}">
                  <a16:creationId xmlns:a16="http://schemas.microsoft.com/office/drawing/2014/main" id="{80187E0B-21F8-C247-B93A-33CBD4409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63" name="Rectangle 519">
              <a:extLst>
                <a:ext uri="{FF2B5EF4-FFF2-40B4-BE49-F238E27FC236}">
                  <a16:creationId xmlns:a16="http://schemas.microsoft.com/office/drawing/2014/main" id="{F4924025-A492-7C4B-8A92-6A1655955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64" name="Rectangle 520">
              <a:extLst>
                <a:ext uri="{FF2B5EF4-FFF2-40B4-BE49-F238E27FC236}">
                  <a16:creationId xmlns:a16="http://schemas.microsoft.com/office/drawing/2014/main" id="{A0A444E3-E075-9943-9DD3-D1B711288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65" name="Rectangle 521">
              <a:extLst>
                <a:ext uri="{FF2B5EF4-FFF2-40B4-BE49-F238E27FC236}">
                  <a16:creationId xmlns:a16="http://schemas.microsoft.com/office/drawing/2014/main" id="{423FC35C-55A4-C74F-93D4-26C9C1A0D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66" name="Rectangle 522">
              <a:extLst>
                <a:ext uri="{FF2B5EF4-FFF2-40B4-BE49-F238E27FC236}">
                  <a16:creationId xmlns:a16="http://schemas.microsoft.com/office/drawing/2014/main" id="{1207F557-F57D-024B-AD97-0353C01B0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</p:grpSp>
      <p:grpSp>
        <p:nvGrpSpPr>
          <p:cNvPr id="288268" name="Group 524">
            <a:extLst>
              <a:ext uri="{FF2B5EF4-FFF2-40B4-BE49-F238E27FC236}">
                <a16:creationId xmlns:a16="http://schemas.microsoft.com/office/drawing/2014/main" id="{C62C1D5F-182A-7E47-91BC-BA8A56019B21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349500"/>
            <a:ext cx="576263" cy="1006475"/>
            <a:chOff x="2472" y="1344"/>
            <a:chExt cx="363" cy="634"/>
          </a:xfrm>
        </p:grpSpPr>
        <p:sp>
          <p:nvSpPr>
            <p:cNvPr id="288269" name="Rectangle 525">
              <a:extLst>
                <a:ext uri="{FF2B5EF4-FFF2-40B4-BE49-F238E27FC236}">
                  <a16:creationId xmlns:a16="http://schemas.microsoft.com/office/drawing/2014/main" id="{9B75F669-B0DB-9548-B4C7-F27AD33A4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0" name="Rectangle 526">
              <a:extLst>
                <a:ext uri="{FF2B5EF4-FFF2-40B4-BE49-F238E27FC236}">
                  <a16:creationId xmlns:a16="http://schemas.microsoft.com/office/drawing/2014/main" id="{F1722BCE-AC2A-3E40-9125-31C19C5A5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1" name="Rectangle 527">
              <a:extLst>
                <a:ext uri="{FF2B5EF4-FFF2-40B4-BE49-F238E27FC236}">
                  <a16:creationId xmlns:a16="http://schemas.microsoft.com/office/drawing/2014/main" id="{46BFD984-3EA4-194B-AB5E-948FA92F8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2" name="Rectangle 528">
              <a:extLst>
                <a:ext uri="{FF2B5EF4-FFF2-40B4-BE49-F238E27FC236}">
                  <a16:creationId xmlns:a16="http://schemas.microsoft.com/office/drawing/2014/main" id="{F9E2157D-BC89-6B4D-897F-54D479564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3" name="Rectangle 529">
              <a:extLst>
                <a:ext uri="{FF2B5EF4-FFF2-40B4-BE49-F238E27FC236}">
                  <a16:creationId xmlns:a16="http://schemas.microsoft.com/office/drawing/2014/main" id="{B27D60F4-DC46-B844-B3B2-EC62A1783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4" name="Rectangle 530">
              <a:extLst>
                <a:ext uri="{FF2B5EF4-FFF2-40B4-BE49-F238E27FC236}">
                  <a16:creationId xmlns:a16="http://schemas.microsoft.com/office/drawing/2014/main" id="{9C29BE09-68FC-AF4F-B8A4-F1F849C6C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5" name="Rectangle 531">
              <a:extLst>
                <a:ext uri="{FF2B5EF4-FFF2-40B4-BE49-F238E27FC236}">
                  <a16:creationId xmlns:a16="http://schemas.microsoft.com/office/drawing/2014/main" id="{3FFA44D7-D6C3-BB47-82D2-E70730B4A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6" name="Rectangle 532">
              <a:extLst>
                <a:ext uri="{FF2B5EF4-FFF2-40B4-BE49-F238E27FC236}">
                  <a16:creationId xmlns:a16="http://schemas.microsoft.com/office/drawing/2014/main" id="{838F5A4B-FE18-4E4A-B3E3-82F007EDC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7" name="Rectangle 533">
              <a:extLst>
                <a:ext uri="{FF2B5EF4-FFF2-40B4-BE49-F238E27FC236}">
                  <a16:creationId xmlns:a16="http://schemas.microsoft.com/office/drawing/2014/main" id="{44F6FF09-D59C-8945-9E9D-C147C3579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8" name="Rectangle 534">
              <a:extLst>
                <a:ext uri="{FF2B5EF4-FFF2-40B4-BE49-F238E27FC236}">
                  <a16:creationId xmlns:a16="http://schemas.microsoft.com/office/drawing/2014/main" id="{0CC92289-EE1C-1646-9D9A-60D276C2C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9" name="Rectangle 535">
              <a:extLst>
                <a:ext uri="{FF2B5EF4-FFF2-40B4-BE49-F238E27FC236}">
                  <a16:creationId xmlns:a16="http://schemas.microsoft.com/office/drawing/2014/main" id="{B28FC783-33BA-E64F-B9BA-92CDCBA07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0" name="Rectangle 536">
              <a:extLst>
                <a:ext uri="{FF2B5EF4-FFF2-40B4-BE49-F238E27FC236}">
                  <a16:creationId xmlns:a16="http://schemas.microsoft.com/office/drawing/2014/main" id="{04EEB2ED-8A9A-BF4D-A97F-F8B77409FB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1" name="Rectangle 537">
              <a:extLst>
                <a:ext uri="{FF2B5EF4-FFF2-40B4-BE49-F238E27FC236}">
                  <a16:creationId xmlns:a16="http://schemas.microsoft.com/office/drawing/2014/main" id="{570DE57C-B150-FB42-A70B-F59A2EBA9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2" name="Rectangle 538">
              <a:extLst>
                <a:ext uri="{FF2B5EF4-FFF2-40B4-BE49-F238E27FC236}">
                  <a16:creationId xmlns:a16="http://schemas.microsoft.com/office/drawing/2014/main" id="{84581A9C-E49F-B04F-A59D-055CD6C2C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3" name="Rectangle 539">
              <a:extLst>
                <a:ext uri="{FF2B5EF4-FFF2-40B4-BE49-F238E27FC236}">
                  <a16:creationId xmlns:a16="http://schemas.microsoft.com/office/drawing/2014/main" id="{35A14516-A454-5142-9E67-002C788A4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4" name="Rectangle 540">
              <a:extLst>
                <a:ext uri="{FF2B5EF4-FFF2-40B4-BE49-F238E27FC236}">
                  <a16:creationId xmlns:a16="http://schemas.microsoft.com/office/drawing/2014/main" id="{FB8A42FC-D182-7B43-99E4-AC1B8A5E4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5" name="Rectangle 541">
              <a:extLst>
                <a:ext uri="{FF2B5EF4-FFF2-40B4-BE49-F238E27FC236}">
                  <a16:creationId xmlns:a16="http://schemas.microsoft.com/office/drawing/2014/main" id="{AFD310AA-8498-6B4E-A9C2-6D5A1EB5E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6" name="Rectangle 542">
              <a:extLst>
                <a:ext uri="{FF2B5EF4-FFF2-40B4-BE49-F238E27FC236}">
                  <a16:creationId xmlns:a16="http://schemas.microsoft.com/office/drawing/2014/main" id="{12FCF8C7-0889-8847-8AD0-8F033EEF3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7" name="Rectangle 543">
              <a:extLst>
                <a:ext uri="{FF2B5EF4-FFF2-40B4-BE49-F238E27FC236}">
                  <a16:creationId xmlns:a16="http://schemas.microsoft.com/office/drawing/2014/main" id="{D6282D50-1C49-4B4D-BD51-BD54C2195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8" name="Rectangle 544">
              <a:extLst>
                <a:ext uri="{FF2B5EF4-FFF2-40B4-BE49-F238E27FC236}">
                  <a16:creationId xmlns:a16="http://schemas.microsoft.com/office/drawing/2014/main" id="{3FB55264-6182-3F46-A343-9D26A1A12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9" name="Rectangle 545">
              <a:extLst>
                <a:ext uri="{FF2B5EF4-FFF2-40B4-BE49-F238E27FC236}">
                  <a16:creationId xmlns:a16="http://schemas.microsoft.com/office/drawing/2014/main" id="{4086FBC3-46CF-7F46-A77A-A9E9E89F2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0" name="Rectangle 546">
              <a:extLst>
                <a:ext uri="{FF2B5EF4-FFF2-40B4-BE49-F238E27FC236}">
                  <a16:creationId xmlns:a16="http://schemas.microsoft.com/office/drawing/2014/main" id="{F32150FA-11C6-3440-B5E0-299FBB54F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1" name="Rectangle 547">
              <a:extLst>
                <a:ext uri="{FF2B5EF4-FFF2-40B4-BE49-F238E27FC236}">
                  <a16:creationId xmlns:a16="http://schemas.microsoft.com/office/drawing/2014/main" id="{E4DF72EA-B58F-664E-9766-6FA6A7F1D8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2" name="Rectangle 548">
              <a:extLst>
                <a:ext uri="{FF2B5EF4-FFF2-40B4-BE49-F238E27FC236}">
                  <a16:creationId xmlns:a16="http://schemas.microsoft.com/office/drawing/2014/main" id="{A5E4BAF3-9184-9741-97DD-AC64FB08A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3" name="Rectangle 549">
              <a:extLst>
                <a:ext uri="{FF2B5EF4-FFF2-40B4-BE49-F238E27FC236}">
                  <a16:creationId xmlns:a16="http://schemas.microsoft.com/office/drawing/2014/main" id="{75D23C9A-F79B-A645-8243-0E93E1164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4" name="Rectangle 550">
              <a:extLst>
                <a:ext uri="{FF2B5EF4-FFF2-40B4-BE49-F238E27FC236}">
                  <a16:creationId xmlns:a16="http://schemas.microsoft.com/office/drawing/2014/main" id="{F8E63DE5-DCF1-F543-B347-4252DE8A7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5" name="Rectangle 551">
              <a:extLst>
                <a:ext uri="{FF2B5EF4-FFF2-40B4-BE49-F238E27FC236}">
                  <a16:creationId xmlns:a16="http://schemas.microsoft.com/office/drawing/2014/main" id="{DFB8780B-8DD8-A848-A320-9F33ABDC1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6" name="Rectangle 552">
              <a:extLst>
                <a:ext uri="{FF2B5EF4-FFF2-40B4-BE49-F238E27FC236}">
                  <a16:creationId xmlns:a16="http://schemas.microsoft.com/office/drawing/2014/main" id="{76CA5219-6E6F-9448-BAD8-8DAF0E4F3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</p:grpSp>
      <p:grpSp>
        <p:nvGrpSpPr>
          <p:cNvPr id="288200" name="Group 456">
            <a:extLst>
              <a:ext uri="{FF2B5EF4-FFF2-40B4-BE49-F238E27FC236}">
                <a16:creationId xmlns:a16="http://schemas.microsoft.com/office/drawing/2014/main" id="{34F7429D-EE2D-5D41-B14A-C163326D062C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500438"/>
            <a:ext cx="576263" cy="862012"/>
            <a:chOff x="2472" y="1344"/>
            <a:chExt cx="363" cy="543"/>
          </a:xfrm>
        </p:grpSpPr>
        <p:grpSp>
          <p:nvGrpSpPr>
            <p:cNvPr id="288201" name="Group 457">
              <a:extLst>
                <a:ext uri="{FF2B5EF4-FFF2-40B4-BE49-F238E27FC236}">
                  <a16:creationId xmlns:a16="http://schemas.microsoft.com/office/drawing/2014/main" id="{7A67CFA2-5D0D-0147-8488-3495109AD4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344"/>
              <a:ext cx="363" cy="90"/>
              <a:chOff x="2562" y="2659"/>
              <a:chExt cx="363" cy="90"/>
            </a:xfrm>
          </p:grpSpPr>
          <p:sp>
            <p:nvSpPr>
              <p:cNvPr id="288202" name="Rectangle 458">
                <a:extLst>
                  <a:ext uri="{FF2B5EF4-FFF2-40B4-BE49-F238E27FC236}">
                    <a16:creationId xmlns:a16="http://schemas.microsoft.com/office/drawing/2014/main" id="{BC29DA13-FD64-4B4B-A2FB-485CBC703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3" name="Rectangle 459">
                <a:extLst>
                  <a:ext uri="{FF2B5EF4-FFF2-40B4-BE49-F238E27FC236}">
                    <a16:creationId xmlns:a16="http://schemas.microsoft.com/office/drawing/2014/main" id="{F41C203C-BD8D-F24E-A3C4-B779A450D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4" name="Rectangle 460">
                <a:extLst>
                  <a:ext uri="{FF2B5EF4-FFF2-40B4-BE49-F238E27FC236}">
                    <a16:creationId xmlns:a16="http://schemas.microsoft.com/office/drawing/2014/main" id="{6289DEC3-7D64-5E44-8CDE-677A2BB13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5" name="Rectangle 461">
                <a:extLst>
                  <a:ext uri="{FF2B5EF4-FFF2-40B4-BE49-F238E27FC236}">
                    <a16:creationId xmlns:a16="http://schemas.microsoft.com/office/drawing/2014/main" id="{05B27EA0-C3FD-694D-9BF8-963D27D540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06" name="Group 462">
              <a:extLst>
                <a:ext uri="{FF2B5EF4-FFF2-40B4-BE49-F238E27FC236}">
                  <a16:creationId xmlns:a16="http://schemas.microsoft.com/office/drawing/2014/main" id="{C3924169-EF36-4548-A8FD-583211D58D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434"/>
              <a:ext cx="363" cy="90"/>
              <a:chOff x="2562" y="2659"/>
              <a:chExt cx="363" cy="90"/>
            </a:xfrm>
          </p:grpSpPr>
          <p:sp>
            <p:nvSpPr>
              <p:cNvPr id="288207" name="Rectangle 463">
                <a:extLst>
                  <a:ext uri="{FF2B5EF4-FFF2-40B4-BE49-F238E27FC236}">
                    <a16:creationId xmlns:a16="http://schemas.microsoft.com/office/drawing/2014/main" id="{80E0F71B-D0E9-3C45-95AB-002CF22F7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8" name="Rectangle 464">
                <a:extLst>
                  <a:ext uri="{FF2B5EF4-FFF2-40B4-BE49-F238E27FC236}">
                    <a16:creationId xmlns:a16="http://schemas.microsoft.com/office/drawing/2014/main" id="{60735344-3ADE-9F4B-BB67-849A97225C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9" name="Rectangle 465">
                <a:extLst>
                  <a:ext uri="{FF2B5EF4-FFF2-40B4-BE49-F238E27FC236}">
                    <a16:creationId xmlns:a16="http://schemas.microsoft.com/office/drawing/2014/main" id="{3B6F8ED7-D893-F843-AD4C-39367D8B17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0" name="Rectangle 466">
                <a:extLst>
                  <a:ext uri="{FF2B5EF4-FFF2-40B4-BE49-F238E27FC236}">
                    <a16:creationId xmlns:a16="http://schemas.microsoft.com/office/drawing/2014/main" id="{B476ED75-32C8-9640-8B63-F816CA00E9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11" name="Group 467">
              <a:extLst>
                <a:ext uri="{FF2B5EF4-FFF2-40B4-BE49-F238E27FC236}">
                  <a16:creationId xmlns:a16="http://schemas.microsoft.com/office/drawing/2014/main" id="{3E5579D8-38E6-C64B-8C8C-0436F64946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525"/>
              <a:ext cx="363" cy="90"/>
              <a:chOff x="2562" y="2659"/>
              <a:chExt cx="363" cy="90"/>
            </a:xfrm>
          </p:grpSpPr>
          <p:sp>
            <p:nvSpPr>
              <p:cNvPr id="288212" name="Rectangle 468">
                <a:extLst>
                  <a:ext uri="{FF2B5EF4-FFF2-40B4-BE49-F238E27FC236}">
                    <a16:creationId xmlns:a16="http://schemas.microsoft.com/office/drawing/2014/main" id="{8D8363D1-99D3-604E-A9B0-ED7265E3B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3" name="Rectangle 469">
                <a:extLst>
                  <a:ext uri="{FF2B5EF4-FFF2-40B4-BE49-F238E27FC236}">
                    <a16:creationId xmlns:a16="http://schemas.microsoft.com/office/drawing/2014/main" id="{B1291736-0A3B-2E48-B6BC-997887830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4" name="Rectangle 470">
                <a:extLst>
                  <a:ext uri="{FF2B5EF4-FFF2-40B4-BE49-F238E27FC236}">
                    <a16:creationId xmlns:a16="http://schemas.microsoft.com/office/drawing/2014/main" id="{C85414AA-D6A4-064B-B9B5-0E560BE0FD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5" name="Rectangle 471">
                <a:extLst>
                  <a:ext uri="{FF2B5EF4-FFF2-40B4-BE49-F238E27FC236}">
                    <a16:creationId xmlns:a16="http://schemas.microsoft.com/office/drawing/2014/main" id="{40E785CB-8DBB-CD4B-9512-0927AFA21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16" name="Group 472">
              <a:extLst>
                <a:ext uri="{FF2B5EF4-FFF2-40B4-BE49-F238E27FC236}">
                  <a16:creationId xmlns:a16="http://schemas.microsoft.com/office/drawing/2014/main" id="{AA24DB79-1E92-5445-9129-D191791BE3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616"/>
              <a:ext cx="363" cy="90"/>
              <a:chOff x="2562" y="2659"/>
              <a:chExt cx="363" cy="90"/>
            </a:xfrm>
          </p:grpSpPr>
          <p:sp>
            <p:nvSpPr>
              <p:cNvPr id="288217" name="Rectangle 473">
                <a:extLst>
                  <a:ext uri="{FF2B5EF4-FFF2-40B4-BE49-F238E27FC236}">
                    <a16:creationId xmlns:a16="http://schemas.microsoft.com/office/drawing/2014/main" id="{1373CB21-6C93-BF4F-8814-9913C8B1B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8" name="Rectangle 474">
                <a:extLst>
                  <a:ext uri="{FF2B5EF4-FFF2-40B4-BE49-F238E27FC236}">
                    <a16:creationId xmlns:a16="http://schemas.microsoft.com/office/drawing/2014/main" id="{864114F8-6558-2649-97B1-856AA5E930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9" name="Rectangle 475">
                <a:extLst>
                  <a:ext uri="{FF2B5EF4-FFF2-40B4-BE49-F238E27FC236}">
                    <a16:creationId xmlns:a16="http://schemas.microsoft.com/office/drawing/2014/main" id="{E6B8418E-37D5-2549-A51D-FF8AB7B30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0" name="Rectangle 476">
                <a:extLst>
                  <a:ext uri="{FF2B5EF4-FFF2-40B4-BE49-F238E27FC236}">
                    <a16:creationId xmlns:a16="http://schemas.microsoft.com/office/drawing/2014/main" id="{6A783961-1D12-8144-A252-3785EC226C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21" name="Group 477">
              <a:extLst>
                <a:ext uri="{FF2B5EF4-FFF2-40B4-BE49-F238E27FC236}">
                  <a16:creationId xmlns:a16="http://schemas.microsoft.com/office/drawing/2014/main" id="{2F5EBBC1-3B82-874C-9AA9-9B2F6B892C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06"/>
              <a:ext cx="363" cy="90"/>
              <a:chOff x="2562" y="2659"/>
              <a:chExt cx="363" cy="90"/>
            </a:xfrm>
          </p:grpSpPr>
          <p:sp>
            <p:nvSpPr>
              <p:cNvPr id="288222" name="Rectangle 478">
                <a:extLst>
                  <a:ext uri="{FF2B5EF4-FFF2-40B4-BE49-F238E27FC236}">
                    <a16:creationId xmlns:a16="http://schemas.microsoft.com/office/drawing/2014/main" id="{0C2E8C11-EF52-2546-BA46-9412F204B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3" name="Rectangle 479">
                <a:extLst>
                  <a:ext uri="{FF2B5EF4-FFF2-40B4-BE49-F238E27FC236}">
                    <a16:creationId xmlns:a16="http://schemas.microsoft.com/office/drawing/2014/main" id="{5650669F-45C8-584F-BBB9-4615508C3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4" name="Rectangle 480">
                <a:extLst>
                  <a:ext uri="{FF2B5EF4-FFF2-40B4-BE49-F238E27FC236}">
                    <a16:creationId xmlns:a16="http://schemas.microsoft.com/office/drawing/2014/main" id="{1D7D16F0-F93C-634B-BBBA-419FD2C52E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5" name="Rectangle 481">
                <a:extLst>
                  <a:ext uri="{FF2B5EF4-FFF2-40B4-BE49-F238E27FC236}">
                    <a16:creationId xmlns:a16="http://schemas.microsoft.com/office/drawing/2014/main" id="{E2A282BF-09F0-D648-80A7-65D91BBFA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26" name="Group 482">
              <a:extLst>
                <a:ext uri="{FF2B5EF4-FFF2-40B4-BE49-F238E27FC236}">
                  <a16:creationId xmlns:a16="http://schemas.microsoft.com/office/drawing/2014/main" id="{D6C5A44E-FC7B-ED49-B22F-64482669A4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97"/>
              <a:ext cx="363" cy="90"/>
              <a:chOff x="2562" y="2659"/>
              <a:chExt cx="363" cy="90"/>
            </a:xfrm>
          </p:grpSpPr>
          <p:sp>
            <p:nvSpPr>
              <p:cNvPr id="288227" name="Rectangle 483">
                <a:extLst>
                  <a:ext uri="{FF2B5EF4-FFF2-40B4-BE49-F238E27FC236}">
                    <a16:creationId xmlns:a16="http://schemas.microsoft.com/office/drawing/2014/main" id="{E8380EE9-687B-3547-A9DF-7DB44D84B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8" name="Rectangle 484">
                <a:extLst>
                  <a:ext uri="{FF2B5EF4-FFF2-40B4-BE49-F238E27FC236}">
                    <a16:creationId xmlns:a16="http://schemas.microsoft.com/office/drawing/2014/main" id="{7783E364-0E71-0646-ABB9-374AD549E5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9" name="Rectangle 485">
                <a:extLst>
                  <a:ext uri="{FF2B5EF4-FFF2-40B4-BE49-F238E27FC236}">
                    <a16:creationId xmlns:a16="http://schemas.microsoft.com/office/drawing/2014/main" id="{542FA316-0B34-1145-9988-E3A55C60E3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30" name="Rectangle 486">
                <a:extLst>
                  <a:ext uri="{FF2B5EF4-FFF2-40B4-BE49-F238E27FC236}">
                    <a16:creationId xmlns:a16="http://schemas.microsoft.com/office/drawing/2014/main" id="{50110EB2-50E5-B44B-9478-95607644E7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</p:grpSp>
      <p:grpSp>
        <p:nvGrpSpPr>
          <p:cNvPr id="288168" name="Group 424">
            <a:extLst>
              <a:ext uri="{FF2B5EF4-FFF2-40B4-BE49-F238E27FC236}">
                <a16:creationId xmlns:a16="http://schemas.microsoft.com/office/drawing/2014/main" id="{B0EBBD42-9C5D-0E4F-A0A9-8588AD95AADB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508500"/>
            <a:ext cx="576263" cy="717550"/>
            <a:chOff x="2472" y="1344"/>
            <a:chExt cx="363" cy="452"/>
          </a:xfrm>
        </p:grpSpPr>
        <p:grpSp>
          <p:nvGrpSpPr>
            <p:cNvPr id="288169" name="Group 425">
              <a:extLst>
                <a:ext uri="{FF2B5EF4-FFF2-40B4-BE49-F238E27FC236}">
                  <a16:creationId xmlns:a16="http://schemas.microsoft.com/office/drawing/2014/main" id="{DBD149CF-2DA0-8C48-BC3A-FD6A0C379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344"/>
              <a:ext cx="363" cy="90"/>
              <a:chOff x="2562" y="2659"/>
              <a:chExt cx="363" cy="90"/>
            </a:xfrm>
          </p:grpSpPr>
          <p:sp>
            <p:nvSpPr>
              <p:cNvPr id="288170" name="Rectangle 426">
                <a:extLst>
                  <a:ext uri="{FF2B5EF4-FFF2-40B4-BE49-F238E27FC236}">
                    <a16:creationId xmlns:a16="http://schemas.microsoft.com/office/drawing/2014/main" id="{42D3766B-5847-B54F-9761-34A3EFEE1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1" name="Rectangle 427">
                <a:extLst>
                  <a:ext uri="{FF2B5EF4-FFF2-40B4-BE49-F238E27FC236}">
                    <a16:creationId xmlns:a16="http://schemas.microsoft.com/office/drawing/2014/main" id="{EA40086B-7594-3944-A3B9-F052E10631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2" name="Rectangle 428">
                <a:extLst>
                  <a:ext uri="{FF2B5EF4-FFF2-40B4-BE49-F238E27FC236}">
                    <a16:creationId xmlns:a16="http://schemas.microsoft.com/office/drawing/2014/main" id="{5CEF55D3-F805-784F-B1B0-404785A399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3" name="Rectangle 429">
                <a:extLst>
                  <a:ext uri="{FF2B5EF4-FFF2-40B4-BE49-F238E27FC236}">
                    <a16:creationId xmlns:a16="http://schemas.microsoft.com/office/drawing/2014/main" id="{D9CB94DD-E275-CC4D-9562-1A6D3A246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74" name="Group 430">
              <a:extLst>
                <a:ext uri="{FF2B5EF4-FFF2-40B4-BE49-F238E27FC236}">
                  <a16:creationId xmlns:a16="http://schemas.microsoft.com/office/drawing/2014/main" id="{8858660E-663D-D94B-BFDE-5F9F305E94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434"/>
              <a:ext cx="363" cy="90"/>
              <a:chOff x="2562" y="2659"/>
              <a:chExt cx="363" cy="90"/>
            </a:xfrm>
          </p:grpSpPr>
          <p:sp>
            <p:nvSpPr>
              <p:cNvPr id="288175" name="Rectangle 431">
                <a:extLst>
                  <a:ext uri="{FF2B5EF4-FFF2-40B4-BE49-F238E27FC236}">
                    <a16:creationId xmlns:a16="http://schemas.microsoft.com/office/drawing/2014/main" id="{9C410158-05CC-6848-81DA-42AD44542E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6" name="Rectangle 432">
                <a:extLst>
                  <a:ext uri="{FF2B5EF4-FFF2-40B4-BE49-F238E27FC236}">
                    <a16:creationId xmlns:a16="http://schemas.microsoft.com/office/drawing/2014/main" id="{7953F6AF-C0E1-4848-A9BF-A34802B56B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7" name="Rectangle 433">
                <a:extLst>
                  <a:ext uri="{FF2B5EF4-FFF2-40B4-BE49-F238E27FC236}">
                    <a16:creationId xmlns:a16="http://schemas.microsoft.com/office/drawing/2014/main" id="{FBAD8B85-4E6E-5540-8466-4B0CB3A173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8" name="Rectangle 434">
                <a:extLst>
                  <a:ext uri="{FF2B5EF4-FFF2-40B4-BE49-F238E27FC236}">
                    <a16:creationId xmlns:a16="http://schemas.microsoft.com/office/drawing/2014/main" id="{7975FFA6-6E7F-6B41-9742-0F23BEA80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79" name="Group 435">
              <a:extLst>
                <a:ext uri="{FF2B5EF4-FFF2-40B4-BE49-F238E27FC236}">
                  <a16:creationId xmlns:a16="http://schemas.microsoft.com/office/drawing/2014/main" id="{9AE68984-7306-0045-AC76-FAD1DC576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525"/>
              <a:ext cx="363" cy="90"/>
              <a:chOff x="2562" y="2659"/>
              <a:chExt cx="363" cy="90"/>
            </a:xfrm>
          </p:grpSpPr>
          <p:sp>
            <p:nvSpPr>
              <p:cNvPr id="288180" name="Rectangle 436">
                <a:extLst>
                  <a:ext uri="{FF2B5EF4-FFF2-40B4-BE49-F238E27FC236}">
                    <a16:creationId xmlns:a16="http://schemas.microsoft.com/office/drawing/2014/main" id="{25BFC2E5-955F-924C-A168-111C39B65D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1" name="Rectangle 437">
                <a:extLst>
                  <a:ext uri="{FF2B5EF4-FFF2-40B4-BE49-F238E27FC236}">
                    <a16:creationId xmlns:a16="http://schemas.microsoft.com/office/drawing/2014/main" id="{52D39C9F-20A7-BF49-8019-42489D300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2" name="Rectangle 438">
                <a:extLst>
                  <a:ext uri="{FF2B5EF4-FFF2-40B4-BE49-F238E27FC236}">
                    <a16:creationId xmlns:a16="http://schemas.microsoft.com/office/drawing/2014/main" id="{72A75424-C8AF-2C4E-8AAD-DFB235712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3" name="Rectangle 439">
                <a:extLst>
                  <a:ext uri="{FF2B5EF4-FFF2-40B4-BE49-F238E27FC236}">
                    <a16:creationId xmlns:a16="http://schemas.microsoft.com/office/drawing/2014/main" id="{F8710750-B6FA-BF42-9A66-AB5A9AD61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84" name="Group 440">
              <a:extLst>
                <a:ext uri="{FF2B5EF4-FFF2-40B4-BE49-F238E27FC236}">
                  <a16:creationId xmlns:a16="http://schemas.microsoft.com/office/drawing/2014/main" id="{940AFA6B-770F-1F42-9ADA-A56E6E8204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616"/>
              <a:ext cx="363" cy="90"/>
              <a:chOff x="2562" y="2659"/>
              <a:chExt cx="363" cy="90"/>
            </a:xfrm>
          </p:grpSpPr>
          <p:sp>
            <p:nvSpPr>
              <p:cNvPr id="288185" name="Rectangle 441">
                <a:extLst>
                  <a:ext uri="{FF2B5EF4-FFF2-40B4-BE49-F238E27FC236}">
                    <a16:creationId xmlns:a16="http://schemas.microsoft.com/office/drawing/2014/main" id="{E36B7C5A-EDB3-304A-B149-1D6B70251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6" name="Rectangle 442">
                <a:extLst>
                  <a:ext uri="{FF2B5EF4-FFF2-40B4-BE49-F238E27FC236}">
                    <a16:creationId xmlns:a16="http://schemas.microsoft.com/office/drawing/2014/main" id="{EA58F806-F5DA-1048-859C-4119ED3310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7" name="Rectangle 443">
                <a:extLst>
                  <a:ext uri="{FF2B5EF4-FFF2-40B4-BE49-F238E27FC236}">
                    <a16:creationId xmlns:a16="http://schemas.microsoft.com/office/drawing/2014/main" id="{EB5C151F-F0ED-C146-964D-D80A43132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8" name="Rectangle 444">
                <a:extLst>
                  <a:ext uri="{FF2B5EF4-FFF2-40B4-BE49-F238E27FC236}">
                    <a16:creationId xmlns:a16="http://schemas.microsoft.com/office/drawing/2014/main" id="{21949B35-9979-6641-B2C8-C8C6D36AC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89" name="Group 445">
              <a:extLst>
                <a:ext uri="{FF2B5EF4-FFF2-40B4-BE49-F238E27FC236}">
                  <a16:creationId xmlns:a16="http://schemas.microsoft.com/office/drawing/2014/main" id="{F5F6C5C3-7F52-3A48-B866-A640E64F35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06"/>
              <a:ext cx="363" cy="90"/>
              <a:chOff x="2562" y="2659"/>
              <a:chExt cx="363" cy="90"/>
            </a:xfrm>
          </p:grpSpPr>
          <p:sp>
            <p:nvSpPr>
              <p:cNvPr id="288190" name="Rectangle 446">
                <a:extLst>
                  <a:ext uri="{FF2B5EF4-FFF2-40B4-BE49-F238E27FC236}">
                    <a16:creationId xmlns:a16="http://schemas.microsoft.com/office/drawing/2014/main" id="{91588F05-DF18-874D-92C3-D236A2F53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91" name="Rectangle 447">
                <a:extLst>
                  <a:ext uri="{FF2B5EF4-FFF2-40B4-BE49-F238E27FC236}">
                    <a16:creationId xmlns:a16="http://schemas.microsoft.com/office/drawing/2014/main" id="{9459FD53-0055-AE4F-8EB4-8C04D4B700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92" name="Rectangle 448">
                <a:extLst>
                  <a:ext uri="{FF2B5EF4-FFF2-40B4-BE49-F238E27FC236}">
                    <a16:creationId xmlns:a16="http://schemas.microsoft.com/office/drawing/2014/main" id="{3D03C170-3729-9D41-BE76-842A236695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93" name="Rectangle 449">
                <a:extLst>
                  <a:ext uri="{FF2B5EF4-FFF2-40B4-BE49-F238E27FC236}">
                    <a16:creationId xmlns:a16="http://schemas.microsoft.com/office/drawing/2014/main" id="{CA9CDC2F-6E21-734D-B98E-8B33878E5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</p:grpSp>
      <p:grpSp>
        <p:nvGrpSpPr>
          <p:cNvPr id="288116" name="Group 372">
            <a:extLst>
              <a:ext uri="{FF2B5EF4-FFF2-40B4-BE49-F238E27FC236}">
                <a16:creationId xmlns:a16="http://schemas.microsoft.com/office/drawing/2014/main" id="{77BAD480-61E1-144C-800A-EDFE906D21A0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508500"/>
            <a:ext cx="576262" cy="717550"/>
            <a:chOff x="2472" y="1344"/>
            <a:chExt cx="363" cy="452"/>
          </a:xfrm>
        </p:grpSpPr>
        <p:grpSp>
          <p:nvGrpSpPr>
            <p:cNvPr id="288117" name="Group 373">
              <a:extLst>
                <a:ext uri="{FF2B5EF4-FFF2-40B4-BE49-F238E27FC236}">
                  <a16:creationId xmlns:a16="http://schemas.microsoft.com/office/drawing/2014/main" id="{BCC76745-639D-6C4C-BCF8-BE163E5416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344"/>
              <a:ext cx="363" cy="90"/>
              <a:chOff x="2562" y="2659"/>
              <a:chExt cx="363" cy="90"/>
            </a:xfrm>
          </p:grpSpPr>
          <p:sp>
            <p:nvSpPr>
              <p:cNvPr id="288118" name="Rectangle 374">
                <a:extLst>
                  <a:ext uri="{FF2B5EF4-FFF2-40B4-BE49-F238E27FC236}">
                    <a16:creationId xmlns:a16="http://schemas.microsoft.com/office/drawing/2014/main" id="{C3DA78AE-F8D0-2A4E-B1A6-AF10D682AA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19" name="Rectangle 375">
                <a:extLst>
                  <a:ext uri="{FF2B5EF4-FFF2-40B4-BE49-F238E27FC236}">
                    <a16:creationId xmlns:a16="http://schemas.microsoft.com/office/drawing/2014/main" id="{DB4A22FB-BD84-D34A-A00B-B6D1DC60C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0" name="Rectangle 376">
                <a:extLst>
                  <a:ext uri="{FF2B5EF4-FFF2-40B4-BE49-F238E27FC236}">
                    <a16:creationId xmlns:a16="http://schemas.microsoft.com/office/drawing/2014/main" id="{37C4CF12-741D-9A49-A2E3-6661FC5C3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1" name="Rectangle 377">
                <a:extLst>
                  <a:ext uri="{FF2B5EF4-FFF2-40B4-BE49-F238E27FC236}">
                    <a16:creationId xmlns:a16="http://schemas.microsoft.com/office/drawing/2014/main" id="{5EA72A7C-F3A9-6846-B57E-57E9A8682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22" name="Group 378">
              <a:extLst>
                <a:ext uri="{FF2B5EF4-FFF2-40B4-BE49-F238E27FC236}">
                  <a16:creationId xmlns:a16="http://schemas.microsoft.com/office/drawing/2014/main" id="{C8B498B8-9B92-524C-8F6C-58E0150C24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434"/>
              <a:ext cx="363" cy="90"/>
              <a:chOff x="2562" y="2659"/>
              <a:chExt cx="363" cy="90"/>
            </a:xfrm>
          </p:grpSpPr>
          <p:sp>
            <p:nvSpPr>
              <p:cNvPr id="288123" name="Rectangle 379">
                <a:extLst>
                  <a:ext uri="{FF2B5EF4-FFF2-40B4-BE49-F238E27FC236}">
                    <a16:creationId xmlns:a16="http://schemas.microsoft.com/office/drawing/2014/main" id="{A1DA1074-6AE0-C247-B0C6-564553081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4" name="Rectangle 380">
                <a:extLst>
                  <a:ext uri="{FF2B5EF4-FFF2-40B4-BE49-F238E27FC236}">
                    <a16:creationId xmlns:a16="http://schemas.microsoft.com/office/drawing/2014/main" id="{F0C0A4D1-A22D-CA40-B158-4B2359A15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5" name="Rectangle 381">
                <a:extLst>
                  <a:ext uri="{FF2B5EF4-FFF2-40B4-BE49-F238E27FC236}">
                    <a16:creationId xmlns:a16="http://schemas.microsoft.com/office/drawing/2014/main" id="{C2B701B3-73A8-FA4C-8688-8453ABC6F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6" name="Rectangle 382">
                <a:extLst>
                  <a:ext uri="{FF2B5EF4-FFF2-40B4-BE49-F238E27FC236}">
                    <a16:creationId xmlns:a16="http://schemas.microsoft.com/office/drawing/2014/main" id="{72539F53-16B8-3D4C-AA6B-367E44D0AB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27" name="Group 383">
              <a:extLst>
                <a:ext uri="{FF2B5EF4-FFF2-40B4-BE49-F238E27FC236}">
                  <a16:creationId xmlns:a16="http://schemas.microsoft.com/office/drawing/2014/main" id="{C9506928-264F-8449-90D0-85AFC0B2DB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525"/>
              <a:ext cx="363" cy="90"/>
              <a:chOff x="2562" y="2659"/>
              <a:chExt cx="363" cy="90"/>
            </a:xfrm>
          </p:grpSpPr>
          <p:sp>
            <p:nvSpPr>
              <p:cNvPr id="288128" name="Rectangle 384">
                <a:extLst>
                  <a:ext uri="{FF2B5EF4-FFF2-40B4-BE49-F238E27FC236}">
                    <a16:creationId xmlns:a16="http://schemas.microsoft.com/office/drawing/2014/main" id="{8596F3D7-9FBE-AF4F-A4BA-11BAC56C11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9" name="Rectangle 385">
                <a:extLst>
                  <a:ext uri="{FF2B5EF4-FFF2-40B4-BE49-F238E27FC236}">
                    <a16:creationId xmlns:a16="http://schemas.microsoft.com/office/drawing/2014/main" id="{B4471519-E295-F444-B7AF-BC6348A18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0" name="Rectangle 386">
                <a:extLst>
                  <a:ext uri="{FF2B5EF4-FFF2-40B4-BE49-F238E27FC236}">
                    <a16:creationId xmlns:a16="http://schemas.microsoft.com/office/drawing/2014/main" id="{57BC7C93-832C-4849-A85D-894C8BCBB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1" name="Rectangle 387">
                <a:extLst>
                  <a:ext uri="{FF2B5EF4-FFF2-40B4-BE49-F238E27FC236}">
                    <a16:creationId xmlns:a16="http://schemas.microsoft.com/office/drawing/2014/main" id="{029EC8D5-E029-F447-919B-CE650E48B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32" name="Group 388">
              <a:extLst>
                <a:ext uri="{FF2B5EF4-FFF2-40B4-BE49-F238E27FC236}">
                  <a16:creationId xmlns:a16="http://schemas.microsoft.com/office/drawing/2014/main" id="{65704066-4BE3-484D-B344-DDDF6C19B9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616"/>
              <a:ext cx="363" cy="90"/>
              <a:chOff x="2562" y="2659"/>
              <a:chExt cx="363" cy="90"/>
            </a:xfrm>
          </p:grpSpPr>
          <p:sp>
            <p:nvSpPr>
              <p:cNvPr id="288133" name="Rectangle 389">
                <a:extLst>
                  <a:ext uri="{FF2B5EF4-FFF2-40B4-BE49-F238E27FC236}">
                    <a16:creationId xmlns:a16="http://schemas.microsoft.com/office/drawing/2014/main" id="{8D68FA4C-E57B-984C-990E-1B0485EC5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4" name="Rectangle 390">
                <a:extLst>
                  <a:ext uri="{FF2B5EF4-FFF2-40B4-BE49-F238E27FC236}">
                    <a16:creationId xmlns:a16="http://schemas.microsoft.com/office/drawing/2014/main" id="{C2A17ECD-989F-4240-AEE3-7F855AFE6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5" name="Rectangle 391">
                <a:extLst>
                  <a:ext uri="{FF2B5EF4-FFF2-40B4-BE49-F238E27FC236}">
                    <a16:creationId xmlns:a16="http://schemas.microsoft.com/office/drawing/2014/main" id="{9C31E6B6-8D5B-6F41-B50C-4E1BEF85C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6" name="Rectangle 392">
                <a:extLst>
                  <a:ext uri="{FF2B5EF4-FFF2-40B4-BE49-F238E27FC236}">
                    <a16:creationId xmlns:a16="http://schemas.microsoft.com/office/drawing/2014/main" id="{40FAD298-0E1E-5C4F-81C3-0AF62A94D6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37" name="Group 393">
              <a:extLst>
                <a:ext uri="{FF2B5EF4-FFF2-40B4-BE49-F238E27FC236}">
                  <a16:creationId xmlns:a16="http://schemas.microsoft.com/office/drawing/2014/main" id="{F59B79A9-8A2D-814A-9024-7758760427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06"/>
              <a:ext cx="363" cy="90"/>
              <a:chOff x="2562" y="2659"/>
              <a:chExt cx="363" cy="90"/>
            </a:xfrm>
          </p:grpSpPr>
          <p:sp>
            <p:nvSpPr>
              <p:cNvPr id="288138" name="Rectangle 394">
                <a:extLst>
                  <a:ext uri="{FF2B5EF4-FFF2-40B4-BE49-F238E27FC236}">
                    <a16:creationId xmlns:a16="http://schemas.microsoft.com/office/drawing/2014/main" id="{03EFB385-4FE5-2643-BEC6-1055F80F5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9" name="Rectangle 395">
                <a:extLst>
                  <a:ext uri="{FF2B5EF4-FFF2-40B4-BE49-F238E27FC236}">
                    <a16:creationId xmlns:a16="http://schemas.microsoft.com/office/drawing/2014/main" id="{0B447EC3-5649-EB48-8BDE-CAAAEAAC8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0" name="Rectangle 396">
                <a:extLst>
                  <a:ext uri="{FF2B5EF4-FFF2-40B4-BE49-F238E27FC236}">
                    <a16:creationId xmlns:a16="http://schemas.microsoft.com/office/drawing/2014/main" id="{341D44DD-8BA6-554F-B8D4-0493F98C2F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1" name="Rectangle 397">
                <a:extLst>
                  <a:ext uri="{FF2B5EF4-FFF2-40B4-BE49-F238E27FC236}">
                    <a16:creationId xmlns:a16="http://schemas.microsoft.com/office/drawing/2014/main" id="{B0DFED4A-CF1D-3742-83A3-B78D1E483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</p:grpSp>
      <p:grpSp>
        <p:nvGrpSpPr>
          <p:cNvPr id="288142" name="Group 398">
            <a:extLst>
              <a:ext uri="{FF2B5EF4-FFF2-40B4-BE49-F238E27FC236}">
                <a16:creationId xmlns:a16="http://schemas.microsoft.com/office/drawing/2014/main" id="{EBEC72D7-4A8B-C942-9080-2499E7A83B5B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636838"/>
            <a:ext cx="576262" cy="717550"/>
            <a:chOff x="2472" y="1344"/>
            <a:chExt cx="363" cy="452"/>
          </a:xfrm>
        </p:grpSpPr>
        <p:grpSp>
          <p:nvGrpSpPr>
            <p:cNvPr id="288143" name="Group 399">
              <a:extLst>
                <a:ext uri="{FF2B5EF4-FFF2-40B4-BE49-F238E27FC236}">
                  <a16:creationId xmlns:a16="http://schemas.microsoft.com/office/drawing/2014/main" id="{F760639A-4BFB-5941-9EB4-BFE3915D16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344"/>
              <a:ext cx="363" cy="90"/>
              <a:chOff x="2562" y="2659"/>
              <a:chExt cx="363" cy="90"/>
            </a:xfrm>
          </p:grpSpPr>
          <p:sp>
            <p:nvSpPr>
              <p:cNvPr id="288144" name="Rectangle 400">
                <a:extLst>
                  <a:ext uri="{FF2B5EF4-FFF2-40B4-BE49-F238E27FC236}">
                    <a16:creationId xmlns:a16="http://schemas.microsoft.com/office/drawing/2014/main" id="{73A75082-75F8-DF46-B7AA-0BC9AA8F1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5" name="Rectangle 401">
                <a:extLst>
                  <a:ext uri="{FF2B5EF4-FFF2-40B4-BE49-F238E27FC236}">
                    <a16:creationId xmlns:a16="http://schemas.microsoft.com/office/drawing/2014/main" id="{07B3A2A6-6A1E-3546-8DA6-5893B43FD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6" name="Rectangle 402">
                <a:extLst>
                  <a:ext uri="{FF2B5EF4-FFF2-40B4-BE49-F238E27FC236}">
                    <a16:creationId xmlns:a16="http://schemas.microsoft.com/office/drawing/2014/main" id="{7C8489C2-942C-E743-9B96-419FAC3398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7" name="Rectangle 403">
                <a:extLst>
                  <a:ext uri="{FF2B5EF4-FFF2-40B4-BE49-F238E27FC236}">
                    <a16:creationId xmlns:a16="http://schemas.microsoft.com/office/drawing/2014/main" id="{2DFAB0D4-9B23-5949-9276-5DC587839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48" name="Group 404">
              <a:extLst>
                <a:ext uri="{FF2B5EF4-FFF2-40B4-BE49-F238E27FC236}">
                  <a16:creationId xmlns:a16="http://schemas.microsoft.com/office/drawing/2014/main" id="{CA700800-3E2B-2E47-9578-7756062F69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434"/>
              <a:ext cx="363" cy="90"/>
              <a:chOff x="2562" y="2659"/>
              <a:chExt cx="363" cy="90"/>
            </a:xfrm>
          </p:grpSpPr>
          <p:sp>
            <p:nvSpPr>
              <p:cNvPr id="288149" name="Rectangle 405">
                <a:extLst>
                  <a:ext uri="{FF2B5EF4-FFF2-40B4-BE49-F238E27FC236}">
                    <a16:creationId xmlns:a16="http://schemas.microsoft.com/office/drawing/2014/main" id="{5C89E4C4-3E9F-C349-A80D-CC4F3D14D4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0" name="Rectangle 406">
                <a:extLst>
                  <a:ext uri="{FF2B5EF4-FFF2-40B4-BE49-F238E27FC236}">
                    <a16:creationId xmlns:a16="http://schemas.microsoft.com/office/drawing/2014/main" id="{56E2F079-825C-1742-9FDA-AD70E662AE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1" name="Rectangle 407">
                <a:extLst>
                  <a:ext uri="{FF2B5EF4-FFF2-40B4-BE49-F238E27FC236}">
                    <a16:creationId xmlns:a16="http://schemas.microsoft.com/office/drawing/2014/main" id="{483CF0C0-6D55-2F4B-96CA-2273A07B65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2" name="Rectangle 408">
                <a:extLst>
                  <a:ext uri="{FF2B5EF4-FFF2-40B4-BE49-F238E27FC236}">
                    <a16:creationId xmlns:a16="http://schemas.microsoft.com/office/drawing/2014/main" id="{A58BE677-F21B-3D4E-976D-F45882B486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53" name="Group 409">
              <a:extLst>
                <a:ext uri="{FF2B5EF4-FFF2-40B4-BE49-F238E27FC236}">
                  <a16:creationId xmlns:a16="http://schemas.microsoft.com/office/drawing/2014/main" id="{BC05125F-E6FC-3543-94DE-B1C99D06E6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525"/>
              <a:ext cx="363" cy="90"/>
              <a:chOff x="2562" y="2659"/>
              <a:chExt cx="363" cy="90"/>
            </a:xfrm>
          </p:grpSpPr>
          <p:sp>
            <p:nvSpPr>
              <p:cNvPr id="288154" name="Rectangle 410">
                <a:extLst>
                  <a:ext uri="{FF2B5EF4-FFF2-40B4-BE49-F238E27FC236}">
                    <a16:creationId xmlns:a16="http://schemas.microsoft.com/office/drawing/2014/main" id="{5E86D54B-3421-584F-8D48-87A2B4C712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5" name="Rectangle 411">
                <a:extLst>
                  <a:ext uri="{FF2B5EF4-FFF2-40B4-BE49-F238E27FC236}">
                    <a16:creationId xmlns:a16="http://schemas.microsoft.com/office/drawing/2014/main" id="{7D986D6A-DA41-034D-8F4C-8EBC92471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6" name="Rectangle 412">
                <a:extLst>
                  <a:ext uri="{FF2B5EF4-FFF2-40B4-BE49-F238E27FC236}">
                    <a16:creationId xmlns:a16="http://schemas.microsoft.com/office/drawing/2014/main" id="{CCBF9A11-15C8-5A4F-885D-EBD6FC6C3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7" name="Rectangle 413">
                <a:extLst>
                  <a:ext uri="{FF2B5EF4-FFF2-40B4-BE49-F238E27FC236}">
                    <a16:creationId xmlns:a16="http://schemas.microsoft.com/office/drawing/2014/main" id="{7BD46C4B-4F97-824D-A899-CED236841F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58" name="Group 414">
              <a:extLst>
                <a:ext uri="{FF2B5EF4-FFF2-40B4-BE49-F238E27FC236}">
                  <a16:creationId xmlns:a16="http://schemas.microsoft.com/office/drawing/2014/main" id="{0EAF2CD5-C9FA-B248-B190-D21EE43C97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616"/>
              <a:ext cx="363" cy="90"/>
              <a:chOff x="2562" y="2659"/>
              <a:chExt cx="363" cy="90"/>
            </a:xfrm>
          </p:grpSpPr>
          <p:sp>
            <p:nvSpPr>
              <p:cNvPr id="288159" name="Rectangle 415">
                <a:extLst>
                  <a:ext uri="{FF2B5EF4-FFF2-40B4-BE49-F238E27FC236}">
                    <a16:creationId xmlns:a16="http://schemas.microsoft.com/office/drawing/2014/main" id="{97DD2D26-8640-5B44-8B3F-52C060698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0" name="Rectangle 416">
                <a:extLst>
                  <a:ext uri="{FF2B5EF4-FFF2-40B4-BE49-F238E27FC236}">
                    <a16:creationId xmlns:a16="http://schemas.microsoft.com/office/drawing/2014/main" id="{56DE6C55-3E51-B045-9D62-646CDF10D8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1" name="Rectangle 417">
                <a:extLst>
                  <a:ext uri="{FF2B5EF4-FFF2-40B4-BE49-F238E27FC236}">
                    <a16:creationId xmlns:a16="http://schemas.microsoft.com/office/drawing/2014/main" id="{0247780B-1007-F541-B8BE-FA16634B2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2" name="Rectangle 418">
                <a:extLst>
                  <a:ext uri="{FF2B5EF4-FFF2-40B4-BE49-F238E27FC236}">
                    <a16:creationId xmlns:a16="http://schemas.microsoft.com/office/drawing/2014/main" id="{49C79AAC-57FF-A94E-9DFB-2A64D974C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63" name="Group 419">
              <a:extLst>
                <a:ext uri="{FF2B5EF4-FFF2-40B4-BE49-F238E27FC236}">
                  <a16:creationId xmlns:a16="http://schemas.microsoft.com/office/drawing/2014/main" id="{3C217CD7-2E3E-384E-9C21-7FEB62FAB8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06"/>
              <a:ext cx="363" cy="90"/>
              <a:chOff x="2562" y="2659"/>
              <a:chExt cx="363" cy="90"/>
            </a:xfrm>
          </p:grpSpPr>
          <p:sp>
            <p:nvSpPr>
              <p:cNvPr id="288164" name="Rectangle 420">
                <a:extLst>
                  <a:ext uri="{FF2B5EF4-FFF2-40B4-BE49-F238E27FC236}">
                    <a16:creationId xmlns:a16="http://schemas.microsoft.com/office/drawing/2014/main" id="{783C0571-A3F5-3447-BA11-7397E6A33D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5" name="Rectangle 421">
                <a:extLst>
                  <a:ext uri="{FF2B5EF4-FFF2-40B4-BE49-F238E27FC236}">
                    <a16:creationId xmlns:a16="http://schemas.microsoft.com/office/drawing/2014/main" id="{096C4FDF-85CA-1E4F-BDC9-86909FD0AB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6" name="Rectangle 422">
                <a:extLst>
                  <a:ext uri="{FF2B5EF4-FFF2-40B4-BE49-F238E27FC236}">
                    <a16:creationId xmlns:a16="http://schemas.microsoft.com/office/drawing/2014/main" id="{33205DAA-582C-054D-9F5A-8C79545FD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7" name="Rectangle 423">
                <a:extLst>
                  <a:ext uri="{FF2B5EF4-FFF2-40B4-BE49-F238E27FC236}">
                    <a16:creationId xmlns:a16="http://schemas.microsoft.com/office/drawing/2014/main" id="{0E2CF312-FE2A-3A4D-AF5C-16A4B67641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</p:grp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CC79B051-9E82-6B43-808E-00065785A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Implementation Virtual Circuit</a:t>
            </a:r>
          </a:p>
        </p:txBody>
      </p:sp>
      <p:graphicFrame>
        <p:nvGraphicFramePr>
          <p:cNvPr id="287748" name="Group 4">
            <a:extLst>
              <a:ext uri="{FF2B5EF4-FFF2-40B4-BE49-F238E27FC236}">
                <a16:creationId xmlns:a16="http://schemas.microsoft.com/office/drawing/2014/main" id="{6CAF52CB-9678-FF47-9267-BA3114317D58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779918888"/>
              </p:ext>
            </p:extLst>
          </p:nvPr>
        </p:nvGraphicFramePr>
        <p:xfrm>
          <a:off x="5797326" y="3921125"/>
          <a:ext cx="3087688" cy="2483168"/>
        </p:xfrm>
        <a:graphic>
          <a:graphicData uri="http://schemas.openxmlformats.org/drawingml/2006/table">
            <a:tbl>
              <a:tblPr/>
              <a:tblGrid>
                <a:gridCol w="1544638">
                  <a:extLst>
                    <a:ext uri="{9D8B030D-6E8A-4147-A177-3AD203B41FA5}">
                      <a16:colId xmlns:a16="http://schemas.microsoft.com/office/drawing/2014/main" val="453069934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1966440572"/>
                    </a:ext>
                  </a:extLst>
                </a:gridCol>
              </a:tblGrid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Originating at 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Originating at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2920893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049574"/>
                  </a:ext>
                </a:extLst>
              </a:tr>
              <a:tr h="3698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011484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489023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473196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2128149"/>
                  </a:ext>
                </a:extLst>
              </a:tr>
            </a:tbl>
          </a:graphicData>
        </a:graphic>
      </p:graphicFrame>
      <p:sp>
        <p:nvSpPr>
          <p:cNvPr id="287772" name="Text Box 28">
            <a:extLst>
              <a:ext uri="{FF2B5EF4-FFF2-40B4-BE49-F238E27FC236}">
                <a16:creationId xmlns:a16="http://schemas.microsoft.com/office/drawing/2014/main" id="{9A5068E0-9053-B74B-AD16-82CD6B071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0266" y="3581102"/>
            <a:ext cx="26447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/>
              <a:t>8 Simplex virtual circuits</a:t>
            </a:r>
          </a:p>
        </p:txBody>
      </p:sp>
      <p:grpSp>
        <p:nvGrpSpPr>
          <p:cNvPr id="288012" name="Group 268">
            <a:extLst>
              <a:ext uri="{FF2B5EF4-FFF2-40B4-BE49-F238E27FC236}">
                <a16:creationId xmlns:a16="http://schemas.microsoft.com/office/drawing/2014/main" id="{A078F8F8-3DFD-D743-9B1E-866B142E11FB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357563"/>
            <a:ext cx="576263" cy="142875"/>
            <a:chOff x="476" y="2115"/>
            <a:chExt cx="363" cy="90"/>
          </a:xfrm>
        </p:grpSpPr>
        <p:sp>
          <p:nvSpPr>
            <p:cNvPr id="287774" name="Rectangle 30">
              <a:extLst>
                <a:ext uri="{FF2B5EF4-FFF2-40B4-BE49-F238E27FC236}">
                  <a16:creationId xmlns:a16="http://schemas.microsoft.com/office/drawing/2014/main" id="{7A690FB6-6334-FC48-B5A8-23DFFD90F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11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77" name="Rectangle 33">
              <a:extLst>
                <a:ext uri="{FF2B5EF4-FFF2-40B4-BE49-F238E27FC236}">
                  <a16:creationId xmlns:a16="http://schemas.microsoft.com/office/drawing/2014/main" id="{10AC9E51-EEFB-1F49-9B94-86765EC41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11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792" name="Rectangle 48">
              <a:extLst>
                <a:ext uri="{FF2B5EF4-FFF2-40B4-BE49-F238E27FC236}">
                  <a16:creationId xmlns:a16="http://schemas.microsoft.com/office/drawing/2014/main" id="{BBA08F13-712A-044C-A66E-74C056F62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11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795" name="Rectangle 51">
              <a:extLst>
                <a:ext uri="{FF2B5EF4-FFF2-40B4-BE49-F238E27FC236}">
                  <a16:creationId xmlns:a16="http://schemas.microsoft.com/office/drawing/2014/main" id="{DE27E838-9989-C34E-A67D-206804271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11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13" name="Group 269">
            <a:extLst>
              <a:ext uri="{FF2B5EF4-FFF2-40B4-BE49-F238E27FC236}">
                <a16:creationId xmlns:a16="http://schemas.microsoft.com/office/drawing/2014/main" id="{2611CF21-E42B-EC46-A569-DEEDAA82192E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500438"/>
            <a:ext cx="576263" cy="142875"/>
            <a:chOff x="476" y="2205"/>
            <a:chExt cx="363" cy="90"/>
          </a:xfrm>
        </p:grpSpPr>
        <p:sp>
          <p:nvSpPr>
            <p:cNvPr id="287775" name="Rectangle 31">
              <a:extLst>
                <a:ext uri="{FF2B5EF4-FFF2-40B4-BE49-F238E27FC236}">
                  <a16:creationId xmlns:a16="http://schemas.microsoft.com/office/drawing/2014/main" id="{87EB90EC-FE2B-AB48-96BB-DFE1BF11B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78" name="Rectangle 34">
              <a:extLst>
                <a:ext uri="{FF2B5EF4-FFF2-40B4-BE49-F238E27FC236}">
                  <a16:creationId xmlns:a16="http://schemas.microsoft.com/office/drawing/2014/main" id="{3BD0C664-F395-1A4D-BA72-D1F9A76C3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793" name="Rectangle 49">
              <a:extLst>
                <a:ext uri="{FF2B5EF4-FFF2-40B4-BE49-F238E27FC236}">
                  <a16:creationId xmlns:a16="http://schemas.microsoft.com/office/drawing/2014/main" id="{4879E085-0F45-CC4C-9869-774A923A7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796" name="Rectangle 52">
              <a:extLst>
                <a:ext uri="{FF2B5EF4-FFF2-40B4-BE49-F238E27FC236}">
                  <a16:creationId xmlns:a16="http://schemas.microsoft.com/office/drawing/2014/main" id="{2131DBB4-E29B-AD4F-9EC6-4BD75DBE0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14" name="Group 270">
            <a:extLst>
              <a:ext uri="{FF2B5EF4-FFF2-40B4-BE49-F238E27FC236}">
                <a16:creationId xmlns:a16="http://schemas.microsoft.com/office/drawing/2014/main" id="{08C20B57-14FD-284B-AC78-BE2205221127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644900"/>
            <a:ext cx="576263" cy="142875"/>
            <a:chOff x="476" y="2296"/>
            <a:chExt cx="363" cy="90"/>
          </a:xfrm>
        </p:grpSpPr>
        <p:sp>
          <p:nvSpPr>
            <p:cNvPr id="287776" name="Rectangle 32">
              <a:extLst>
                <a:ext uri="{FF2B5EF4-FFF2-40B4-BE49-F238E27FC236}">
                  <a16:creationId xmlns:a16="http://schemas.microsoft.com/office/drawing/2014/main" id="{CD276B77-9EE9-3649-B562-9437E6D65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779" name="Rectangle 35">
              <a:extLst>
                <a:ext uri="{FF2B5EF4-FFF2-40B4-BE49-F238E27FC236}">
                  <a16:creationId xmlns:a16="http://schemas.microsoft.com/office/drawing/2014/main" id="{2566082C-C05D-4841-98E8-591D95FA8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794" name="Rectangle 50">
              <a:extLst>
                <a:ext uri="{FF2B5EF4-FFF2-40B4-BE49-F238E27FC236}">
                  <a16:creationId xmlns:a16="http://schemas.microsoft.com/office/drawing/2014/main" id="{63B1130C-2D6D-C84B-9F29-FF5009F04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797" name="Rectangle 53">
              <a:extLst>
                <a:ext uri="{FF2B5EF4-FFF2-40B4-BE49-F238E27FC236}">
                  <a16:creationId xmlns:a16="http://schemas.microsoft.com/office/drawing/2014/main" id="{A1C1B18F-0CFE-4A44-8542-0D21F6713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15" name="Group 271">
            <a:extLst>
              <a:ext uri="{FF2B5EF4-FFF2-40B4-BE49-F238E27FC236}">
                <a16:creationId xmlns:a16="http://schemas.microsoft.com/office/drawing/2014/main" id="{4B884201-428E-3A4D-AE25-FC8A6D75497E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789363"/>
            <a:ext cx="576263" cy="142875"/>
            <a:chOff x="476" y="2387"/>
            <a:chExt cx="363" cy="90"/>
          </a:xfrm>
        </p:grpSpPr>
        <p:sp>
          <p:nvSpPr>
            <p:cNvPr id="287780" name="Rectangle 36">
              <a:extLst>
                <a:ext uri="{FF2B5EF4-FFF2-40B4-BE49-F238E27FC236}">
                  <a16:creationId xmlns:a16="http://schemas.microsoft.com/office/drawing/2014/main" id="{588B92EC-7D15-C142-A75D-6D6921CE4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86" name="Rectangle 42">
              <a:extLst>
                <a:ext uri="{FF2B5EF4-FFF2-40B4-BE49-F238E27FC236}">
                  <a16:creationId xmlns:a16="http://schemas.microsoft.com/office/drawing/2014/main" id="{F25DA1B1-48C2-E744-8334-416B62707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  <p:sp>
          <p:nvSpPr>
            <p:cNvPr id="287798" name="Rectangle 54">
              <a:extLst>
                <a:ext uri="{FF2B5EF4-FFF2-40B4-BE49-F238E27FC236}">
                  <a16:creationId xmlns:a16="http://schemas.microsoft.com/office/drawing/2014/main" id="{B98E2A81-B6B4-114B-A013-E39C63AD1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802" name="Rectangle 58">
              <a:extLst>
                <a:ext uri="{FF2B5EF4-FFF2-40B4-BE49-F238E27FC236}">
                  <a16:creationId xmlns:a16="http://schemas.microsoft.com/office/drawing/2014/main" id="{7484B070-4243-B74F-BFC7-82CEF9CE2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16" name="Group 272">
            <a:extLst>
              <a:ext uri="{FF2B5EF4-FFF2-40B4-BE49-F238E27FC236}">
                <a16:creationId xmlns:a16="http://schemas.microsoft.com/office/drawing/2014/main" id="{22386424-C04F-C44F-A325-E96E5A8753E6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932238"/>
            <a:ext cx="576263" cy="142875"/>
            <a:chOff x="476" y="2477"/>
            <a:chExt cx="363" cy="90"/>
          </a:xfrm>
        </p:grpSpPr>
        <p:sp>
          <p:nvSpPr>
            <p:cNvPr id="287781" name="Rectangle 37">
              <a:extLst>
                <a:ext uri="{FF2B5EF4-FFF2-40B4-BE49-F238E27FC236}">
                  <a16:creationId xmlns:a16="http://schemas.microsoft.com/office/drawing/2014/main" id="{374E986F-D869-B146-822F-1C4382EE0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87" name="Rectangle 43">
              <a:extLst>
                <a:ext uri="{FF2B5EF4-FFF2-40B4-BE49-F238E27FC236}">
                  <a16:creationId xmlns:a16="http://schemas.microsoft.com/office/drawing/2014/main" id="{C0D9CA8B-66D7-224F-81DD-2EA004661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3</a:t>
              </a:r>
            </a:p>
          </p:txBody>
        </p:sp>
        <p:sp>
          <p:nvSpPr>
            <p:cNvPr id="287799" name="Rectangle 55">
              <a:extLst>
                <a:ext uri="{FF2B5EF4-FFF2-40B4-BE49-F238E27FC236}">
                  <a16:creationId xmlns:a16="http://schemas.microsoft.com/office/drawing/2014/main" id="{D672BA06-5EB6-6849-979E-C8BF0EA94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803" name="Rectangle 59">
              <a:extLst>
                <a:ext uri="{FF2B5EF4-FFF2-40B4-BE49-F238E27FC236}">
                  <a16:creationId xmlns:a16="http://schemas.microsoft.com/office/drawing/2014/main" id="{394CD2BE-A518-1148-B0DE-B3FABCC9D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</p:grpSp>
      <p:grpSp>
        <p:nvGrpSpPr>
          <p:cNvPr id="288017" name="Group 273">
            <a:extLst>
              <a:ext uri="{FF2B5EF4-FFF2-40B4-BE49-F238E27FC236}">
                <a16:creationId xmlns:a16="http://schemas.microsoft.com/office/drawing/2014/main" id="{BF2DFE00-12EF-5040-A171-C9478D61DEBD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4076700"/>
            <a:ext cx="576263" cy="142875"/>
            <a:chOff x="476" y="2568"/>
            <a:chExt cx="363" cy="90"/>
          </a:xfrm>
        </p:grpSpPr>
        <p:sp>
          <p:nvSpPr>
            <p:cNvPr id="287782" name="Rectangle 38">
              <a:extLst>
                <a:ext uri="{FF2B5EF4-FFF2-40B4-BE49-F238E27FC236}">
                  <a16:creationId xmlns:a16="http://schemas.microsoft.com/office/drawing/2014/main" id="{F94313A6-E880-9642-9EEE-CD862F391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88" name="Rectangle 44">
              <a:extLst>
                <a:ext uri="{FF2B5EF4-FFF2-40B4-BE49-F238E27FC236}">
                  <a16:creationId xmlns:a16="http://schemas.microsoft.com/office/drawing/2014/main" id="{EC6536C5-B304-594F-AA96-B696C8ADE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4</a:t>
              </a:r>
            </a:p>
          </p:txBody>
        </p:sp>
        <p:sp>
          <p:nvSpPr>
            <p:cNvPr id="287800" name="Rectangle 56">
              <a:extLst>
                <a:ext uri="{FF2B5EF4-FFF2-40B4-BE49-F238E27FC236}">
                  <a16:creationId xmlns:a16="http://schemas.microsoft.com/office/drawing/2014/main" id="{83C450FD-CCE5-3144-A5EB-B9E00EB51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804" name="Rectangle 60">
              <a:extLst>
                <a:ext uri="{FF2B5EF4-FFF2-40B4-BE49-F238E27FC236}">
                  <a16:creationId xmlns:a16="http://schemas.microsoft.com/office/drawing/2014/main" id="{CBA8F620-EC79-D74F-B3E0-91D5E7DDF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3</a:t>
              </a:r>
            </a:p>
          </p:txBody>
        </p:sp>
      </p:grpSp>
      <p:sp>
        <p:nvSpPr>
          <p:cNvPr id="287806" name="Line 62">
            <a:extLst>
              <a:ext uri="{FF2B5EF4-FFF2-40B4-BE49-F238E27FC236}">
                <a16:creationId xmlns:a16="http://schemas.microsoft.com/office/drawing/2014/main" id="{D4EB4AFA-37D2-7A48-A894-50C6CCE960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3357563"/>
            <a:ext cx="0" cy="1008062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19" name="Group 275">
            <a:extLst>
              <a:ext uri="{FF2B5EF4-FFF2-40B4-BE49-F238E27FC236}">
                <a16:creationId xmlns:a16="http://schemas.microsoft.com/office/drawing/2014/main" id="{F202D04E-7E54-7F48-AA38-904A21865E73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349500"/>
            <a:ext cx="576263" cy="142875"/>
            <a:chOff x="1156" y="1480"/>
            <a:chExt cx="363" cy="90"/>
          </a:xfrm>
        </p:grpSpPr>
        <p:sp>
          <p:nvSpPr>
            <p:cNvPr id="287810" name="Rectangle 66">
              <a:extLst>
                <a:ext uri="{FF2B5EF4-FFF2-40B4-BE49-F238E27FC236}">
                  <a16:creationId xmlns:a16="http://schemas.microsoft.com/office/drawing/2014/main" id="{7E5D2B2F-BB19-A14B-98BA-23C113623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48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813" name="Rectangle 69">
              <a:extLst>
                <a:ext uri="{FF2B5EF4-FFF2-40B4-BE49-F238E27FC236}">
                  <a16:creationId xmlns:a16="http://schemas.microsoft.com/office/drawing/2014/main" id="{A6322D76-4F93-F64B-BBC6-C8BEB36FF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48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25" name="Rectangle 81">
              <a:extLst>
                <a:ext uri="{FF2B5EF4-FFF2-40B4-BE49-F238E27FC236}">
                  <a16:creationId xmlns:a16="http://schemas.microsoft.com/office/drawing/2014/main" id="{4D0A9F01-7D58-1D40-A524-F864306B8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48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28" name="Rectangle 84">
              <a:extLst>
                <a:ext uri="{FF2B5EF4-FFF2-40B4-BE49-F238E27FC236}">
                  <a16:creationId xmlns:a16="http://schemas.microsoft.com/office/drawing/2014/main" id="{11022337-7C31-E747-8FDD-034677839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48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0" name="Group 276">
            <a:extLst>
              <a:ext uri="{FF2B5EF4-FFF2-40B4-BE49-F238E27FC236}">
                <a16:creationId xmlns:a16="http://schemas.microsoft.com/office/drawing/2014/main" id="{D6AC34FA-5ADD-284E-A343-B89C83DBBD02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492375"/>
            <a:ext cx="576263" cy="142875"/>
            <a:chOff x="1156" y="1570"/>
            <a:chExt cx="363" cy="90"/>
          </a:xfrm>
        </p:grpSpPr>
        <p:sp>
          <p:nvSpPr>
            <p:cNvPr id="287811" name="Rectangle 67">
              <a:extLst>
                <a:ext uri="{FF2B5EF4-FFF2-40B4-BE49-F238E27FC236}">
                  <a16:creationId xmlns:a16="http://schemas.microsoft.com/office/drawing/2014/main" id="{201DDB17-B028-0348-83A1-5866C408A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57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14" name="Rectangle 70">
              <a:extLst>
                <a:ext uri="{FF2B5EF4-FFF2-40B4-BE49-F238E27FC236}">
                  <a16:creationId xmlns:a16="http://schemas.microsoft.com/office/drawing/2014/main" id="{C03E3174-BD8A-6C43-8716-BE4695B21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57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26" name="Rectangle 82">
              <a:extLst>
                <a:ext uri="{FF2B5EF4-FFF2-40B4-BE49-F238E27FC236}">
                  <a16:creationId xmlns:a16="http://schemas.microsoft.com/office/drawing/2014/main" id="{BEF8B4F6-17DC-EC44-A8BD-0FF228BE5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57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29" name="Rectangle 85">
              <a:extLst>
                <a:ext uri="{FF2B5EF4-FFF2-40B4-BE49-F238E27FC236}">
                  <a16:creationId xmlns:a16="http://schemas.microsoft.com/office/drawing/2014/main" id="{B84154CA-6903-E449-AAF5-6AB009407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57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21" name="Group 277">
            <a:extLst>
              <a:ext uri="{FF2B5EF4-FFF2-40B4-BE49-F238E27FC236}">
                <a16:creationId xmlns:a16="http://schemas.microsoft.com/office/drawing/2014/main" id="{53230F27-B445-2D41-A6BE-7FB2701250AF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636838"/>
            <a:ext cx="576263" cy="142875"/>
            <a:chOff x="1156" y="1661"/>
            <a:chExt cx="363" cy="90"/>
          </a:xfrm>
        </p:grpSpPr>
        <p:sp>
          <p:nvSpPr>
            <p:cNvPr id="287812" name="Rectangle 68">
              <a:extLst>
                <a:ext uri="{FF2B5EF4-FFF2-40B4-BE49-F238E27FC236}">
                  <a16:creationId xmlns:a16="http://schemas.microsoft.com/office/drawing/2014/main" id="{3D60D283-2431-3247-A2C2-70EA8FB53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15" name="Rectangle 71">
              <a:extLst>
                <a:ext uri="{FF2B5EF4-FFF2-40B4-BE49-F238E27FC236}">
                  <a16:creationId xmlns:a16="http://schemas.microsoft.com/office/drawing/2014/main" id="{2298CEB2-5ED1-B646-A6B4-45A086FB5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827" name="Rectangle 83">
              <a:extLst>
                <a:ext uri="{FF2B5EF4-FFF2-40B4-BE49-F238E27FC236}">
                  <a16:creationId xmlns:a16="http://schemas.microsoft.com/office/drawing/2014/main" id="{74BAFBA6-3395-6A4C-ABB3-EBEE34601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830" name="Rectangle 86">
              <a:extLst>
                <a:ext uri="{FF2B5EF4-FFF2-40B4-BE49-F238E27FC236}">
                  <a16:creationId xmlns:a16="http://schemas.microsoft.com/office/drawing/2014/main" id="{02F265AF-2F9D-564F-B3C0-5E5925426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2" name="Group 278">
            <a:extLst>
              <a:ext uri="{FF2B5EF4-FFF2-40B4-BE49-F238E27FC236}">
                <a16:creationId xmlns:a16="http://schemas.microsoft.com/office/drawing/2014/main" id="{92B8D1EE-D4F0-E143-BFBC-4DDF78CA65D0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781300"/>
            <a:ext cx="576263" cy="142875"/>
            <a:chOff x="1156" y="1752"/>
            <a:chExt cx="363" cy="90"/>
          </a:xfrm>
        </p:grpSpPr>
        <p:sp>
          <p:nvSpPr>
            <p:cNvPr id="287816" name="Rectangle 72">
              <a:extLst>
                <a:ext uri="{FF2B5EF4-FFF2-40B4-BE49-F238E27FC236}">
                  <a16:creationId xmlns:a16="http://schemas.microsoft.com/office/drawing/2014/main" id="{A8E25E5F-7501-3E45-A497-DD333EB30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820" name="Rectangle 76">
              <a:extLst>
                <a:ext uri="{FF2B5EF4-FFF2-40B4-BE49-F238E27FC236}">
                  <a16:creationId xmlns:a16="http://schemas.microsoft.com/office/drawing/2014/main" id="{7E6E62B0-9109-3040-ABF8-46D0E224B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831" name="Rectangle 87">
              <a:extLst>
                <a:ext uri="{FF2B5EF4-FFF2-40B4-BE49-F238E27FC236}">
                  <a16:creationId xmlns:a16="http://schemas.microsoft.com/office/drawing/2014/main" id="{41DA0A92-0518-6148-96C9-D5BE27004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35" name="Rectangle 91">
              <a:extLst>
                <a:ext uri="{FF2B5EF4-FFF2-40B4-BE49-F238E27FC236}">
                  <a16:creationId xmlns:a16="http://schemas.microsoft.com/office/drawing/2014/main" id="{AC060249-D3BD-CA4F-B544-B4C6E28DB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3" name="Group 279">
            <a:extLst>
              <a:ext uri="{FF2B5EF4-FFF2-40B4-BE49-F238E27FC236}">
                <a16:creationId xmlns:a16="http://schemas.microsoft.com/office/drawing/2014/main" id="{7949CB44-C075-BF4F-8D9D-0F9281E3C34D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924175"/>
            <a:ext cx="576263" cy="142875"/>
            <a:chOff x="1156" y="1842"/>
            <a:chExt cx="363" cy="90"/>
          </a:xfrm>
        </p:grpSpPr>
        <p:sp>
          <p:nvSpPr>
            <p:cNvPr id="287817" name="Rectangle 73">
              <a:extLst>
                <a:ext uri="{FF2B5EF4-FFF2-40B4-BE49-F238E27FC236}">
                  <a16:creationId xmlns:a16="http://schemas.microsoft.com/office/drawing/2014/main" id="{4ADF67BF-3B33-1448-B536-422223E97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21" name="Rectangle 77">
              <a:extLst>
                <a:ext uri="{FF2B5EF4-FFF2-40B4-BE49-F238E27FC236}">
                  <a16:creationId xmlns:a16="http://schemas.microsoft.com/office/drawing/2014/main" id="{F140358C-9C27-244A-8836-F6A9181ED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  <p:sp>
          <p:nvSpPr>
            <p:cNvPr id="287832" name="Rectangle 88">
              <a:extLst>
                <a:ext uri="{FF2B5EF4-FFF2-40B4-BE49-F238E27FC236}">
                  <a16:creationId xmlns:a16="http://schemas.microsoft.com/office/drawing/2014/main" id="{DEC24B50-DBFA-5C4D-ADB8-B38926815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36" name="Rectangle 92">
              <a:extLst>
                <a:ext uri="{FF2B5EF4-FFF2-40B4-BE49-F238E27FC236}">
                  <a16:creationId xmlns:a16="http://schemas.microsoft.com/office/drawing/2014/main" id="{90F8A5B0-3A8F-374A-BD2F-2E6E30F9D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24" name="Group 280">
            <a:extLst>
              <a:ext uri="{FF2B5EF4-FFF2-40B4-BE49-F238E27FC236}">
                <a16:creationId xmlns:a16="http://schemas.microsoft.com/office/drawing/2014/main" id="{8F7E5E21-72D9-7248-9E9D-2EB60EE31A30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3068638"/>
            <a:ext cx="576263" cy="142875"/>
            <a:chOff x="1156" y="1933"/>
            <a:chExt cx="363" cy="90"/>
          </a:xfrm>
        </p:grpSpPr>
        <p:sp>
          <p:nvSpPr>
            <p:cNvPr id="287818" name="Rectangle 74">
              <a:extLst>
                <a:ext uri="{FF2B5EF4-FFF2-40B4-BE49-F238E27FC236}">
                  <a16:creationId xmlns:a16="http://schemas.microsoft.com/office/drawing/2014/main" id="{224263AE-4371-3D4A-B47A-8D490D5AD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22" name="Rectangle 78">
              <a:extLst>
                <a:ext uri="{FF2B5EF4-FFF2-40B4-BE49-F238E27FC236}">
                  <a16:creationId xmlns:a16="http://schemas.microsoft.com/office/drawing/2014/main" id="{9FAC77AA-8578-C041-830A-9481B7FD6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33" name="Rectangle 89">
              <a:extLst>
                <a:ext uri="{FF2B5EF4-FFF2-40B4-BE49-F238E27FC236}">
                  <a16:creationId xmlns:a16="http://schemas.microsoft.com/office/drawing/2014/main" id="{E9850D3D-55EA-EC47-B94E-7205BC926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37" name="Rectangle 93">
              <a:extLst>
                <a:ext uri="{FF2B5EF4-FFF2-40B4-BE49-F238E27FC236}">
                  <a16:creationId xmlns:a16="http://schemas.microsoft.com/office/drawing/2014/main" id="{2BFFB5CB-D5FD-DF4C-ACFD-2C78D756E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sp>
        <p:nvSpPr>
          <p:cNvPr id="287839" name="Line 95">
            <a:extLst>
              <a:ext uri="{FF2B5EF4-FFF2-40B4-BE49-F238E27FC236}">
                <a16:creationId xmlns:a16="http://schemas.microsoft.com/office/drawing/2014/main" id="{C1232A1D-AEF6-FC4E-AC9D-1B3BC17FD3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2488" y="2349500"/>
            <a:ext cx="0" cy="1008063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41" name="Group 297">
            <a:extLst>
              <a:ext uri="{FF2B5EF4-FFF2-40B4-BE49-F238E27FC236}">
                <a16:creationId xmlns:a16="http://schemas.microsoft.com/office/drawing/2014/main" id="{41BFF30F-542E-BD47-821C-8D8E9D9FA996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500438"/>
            <a:ext cx="576263" cy="142875"/>
            <a:chOff x="2562" y="2205"/>
            <a:chExt cx="363" cy="90"/>
          </a:xfrm>
        </p:grpSpPr>
        <p:sp>
          <p:nvSpPr>
            <p:cNvPr id="287875" name="Rectangle 131">
              <a:extLst>
                <a:ext uri="{FF2B5EF4-FFF2-40B4-BE49-F238E27FC236}">
                  <a16:creationId xmlns:a16="http://schemas.microsoft.com/office/drawing/2014/main" id="{EAAAB6D1-789D-D741-95ED-29EBA67F5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78" name="Rectangle 134">
              <a:extLst>
                <a:ext uri="{FF2B5EF4-FFF2-40B4-BE49-F238E27FC236}">
                  <a16:creationId xmlns:a16="http://schemas.microsoft.com/office/drawing/2014/main" id="{8B76DA58-3EF7-354A-9AAC-8A81716C3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90" name="Rectangle 146">
              <a:extLst>
                <a:ext uri="{FF2B5EF4-FFF2-40B4-BE49-F238E27FC236}">
                  <a16:creationId xmlns:a16="http://schemas.microsoft.com/office/drawing/2014/main" id="{1ACF8778-87A2-2E47-975E-A3E80D749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93" name="Rectangle 149">
              <a:extLst>
                <a:ext uri="{FF2B5EF4-FFF2-40B4-BE49-F238E27FC236}">
                  <a16:creationId xmlns:a16="http://schemas.microsoft.com/office/drawing/2014/main" id="{06A3DF37-55DE-DF42-A967-2F852673B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42" name="Group 298">
            <a:extLst>
              <a:ext uri="{FF2B5EF4-FFF2-40B4-BE49-F238E27FC236}">
                <a16:creationId xmlns:a16="http://schemas.microsoft.com/office/drawing/2014/main" id="{81A3139F-3210-3141-AFBE-81B2C306D38F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644900"/>
            <a:ext cx="576263" cy="142875"/>
            <a:chOff x="2562" y="2296"/>
            <a:chExt cx="363" cy="90"/>
          </a:xfrm>
        </p:grpSpPr>
        <p:sp>
          <p:nvSpPr>
            <p:cNvPr id="287876" name="Rectangle 132">
              <a:extLst>
                <a:ext uri="{FF2B5EF4-FFF2-40B4-BE49-F238E27FC236}">
                  <a16:creationId xmlns:a16="http://schemas.microsoft.com/office/drawing/2014/main" id="{420A7EE5-F926-1143-8069-303A31047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79" name="Rectangle 135">
              <a:extLst>
                <a:ext uri="{FF2B5EF4-FFF2-40B4-BE49-F238E27FC236}">
                  <a16:creationId xmlns:a16="http://schemas.microsoft.com/office/drawing/2014/main" id="{E0352626-C669-E54F-97A7-BED81F32B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891" name="Rectangle 147">
              <a:extLst>
                <a:ext uri="{FF2B5EF4-FFF2-40B4-BE49-F238E27FC236}">
                  <a16:creationId xmlns:a16="http://schemas.microsoft.com/office/drawing/2014/main" id="{93BAD73B-1534-574C-85C4-4F5F02E55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94" name="Rectangle 150">
              <a:extLst>
                <a:ext uri="{FF2B5EF4-FFF2-40B4-BE49-F238E27FC236}">
                  <a16:creationId xmlns:a16="http://schemas.microsoft.com/office/drawing/2014/main" id="{64CE0553-3AFC-4742-9C08-A13F34A4F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43" name="Group 299">
            <a:extLst>
              <a:ext uri="{FF2B5EF4-FFF2-40B4-BE49-F238E27FC236}">
                <a16:creationId xmlns:a16="http://schemas.microsoft.com/office/drawing/2014/main" id="{F64D3E90-BA45-1B40-8F40-47FB5D8050EF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789363"/>
            <a:ext cx="576263" cy="142875"/>
            <a:chOff x="2562" y="2387"/>
            <a:chExt cx="363" cy="90"/>
          </a:xfrm>
        </p:grpSpPr>
        <p:sp>
          <p:nvSpPr>
            <p:cNvPr id="287880" name="Rectangle 136">
              <a:extLst>
                <a:ext uri="{FF2B5EF4-FFF2-40B4-BE49-F238E27FC236}">
                  <a16:creationId xmlns:a16="http://schemas.microsoft.com/office/drawing/2014/main" id="{4A821E95-4864-D84F-9619-FEF7FF015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84" name="Rectangle 140">
              <a:extLst>
                <a:ext uri="{FF2B5EF4-FFF2-40B4-BE49-F238E27FC236}">
                  <a16:creationId xmlns:a16="http://schemas.microsoft.com/office/drawing/2014/main" id="{26464AA2-BF37-BE4F-B32C-25B76938C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95" name="Rectangle 151">
              <a:extLst>
                <a:ext uri="{FF2B5EF4-FFF2-40B4-BE49-F238E27FC236}">
                  <a16:creationId xmlns:a16="http://schemas.microsoft.com/office/drawing/2014/main" id="{754438FD-22CB-E247-A804-29C6F7575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99" name="Rectangle 155">
              <a:extLst>
                <a:ext uri="{FF2B5EF4-FFF2-40B4-BE49-F238E27FC236}">
                  <a16:creationId xmlns:a16="http://schemas.microsoft.com/office/drawing/2014/main" id="{1F6CA6CB-61E9-8D4B-B13A-C9670B34E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</p:grpSp>
      <p:grpSp>
        <p:nvGrpSpPr>
          <p:cNvPr id="288044" name="Group 300">
            <a:extLst>
              <a:ext uri="{FF2B5EF4-FFF2-40B4-BE49-F238E27FC236}">
                <a16:creationId xmlns:a16="http://schemas.microsoft.com/office/drawing/2014/main" id="{EA8342B5-462D-054C-97DB-F55E12C9AAA0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932238"/>
            <a:ext cx="576263" cy="142875"/>
            <a:chOff x="2562" y="2477"/>
            <a:chExt cx="363" cy="90"/>
          </a:xfrm>
        </p:grpSpPr>
        <p:sp>
          <p:nvSpPr>
            <p:cNvPr id="287881" name="Rectangle 137">
              <a:extLst>
                <a:ext uri="{FF2B5EF4-FFF2-40B4-BE49-F238E27FC236}">
                  <a16:creationId xmlns:a16="http://schemas.microsoft.com/office/drawing/2014/main" id="{9CEFD79A-DBD4-0C46-9A13-C1C3E482B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85" name="Rectangle 141">
              <a:extLst>
                <a:ext uri="{FF2B5EF4-FFF2-40B4-BE49-F238E27FC236}">
                  <a16:creationId xmlns:a16="http://schemas.microsoft.com/office/drawing/2014/main" id="{02D88320-4249-8643-A507-EED9E1963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896" name="Rectangle 152">
              <a:extLst>
                <a:ext uri="{FF2B5EF4-FFF2-40B4-BE49-F238E27FC236}">
                  <a16:creationId xmlns:a16="http://schemas.microsoft.com/office/drawing/2014/main" id="{AC236355-83F0-1846-85B1-8F2338191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900" name="Rectangle 156">
              <a:extLst>
                <a:ext uri="{FF2B5EF4-FFF2-40B4-BE49-F238E27FC236}">
                  <a16:creationId xmlns:a16="http://schemas.microsoft.com/office/drawing/2014/main" id="{B2F988E4-CB39-E640-AA8B-8FDCC2243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3</a:t>
              </a:r>
            </a:p>
          </p:txBody>
        </p:sp>
      </p:grpSp>
      <p:grpSp>
        <p:nvGrpSpPr>
          <p:cNvPr id="288045" name="Group 301">
            <a:extLst>
              <a:ext uri="{FF2B5EF4-FFF2-40B4-BE49-F238E27FC236}">
                <a16:creationId xmlns:a16="http://schemas.microsoft.com/office/drawing/2014/main" id="{5E3D85DB-ABC0-BC4E-880E-4AB44D28AAF6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4076700"/>
            <a:ext cx="576263" cy="142875"/>
            <a:chOff x="2562" y="2568"/>
            <a:chExt cx="363" cy="90"/>
          </a:xfrm>
        </p:grpSpPr>
        <p:sp>
          <p:nvSpPr>
            <p:cNvPr id="287882" name="Rectangle 138">
              <a:extLst>
                <a:ext uri="{FF2B5EF4-FFF2-40B4-BE49-F238E27FC236}">
                  <a16:creationId xmlns:a16="http://schemas.microsoft.com/office/drawing/2014/main" id="{36FDEAAD-EE9A-0740-88E7-5C59995E5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86" name="Rectangle 142">
              <a:extLst>
                <a:ext uri="{FF2B5EF4-FFF2-40B4-BE49-F238E27FC236}">
                  <a16:creationId xmlns:a16="http://schemas.microsoft.com/office/drawing/2014/main" id="{7A66F927-8A97-C042-9903-A2657622E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  <p:sp>
          <p:nvSpPr>
            <p:cNvPr id="287897" name="Rectangle 153">
              <a:extLst>
                <a:ext uri="{FF2B5EF4-FFF2-40B4-BE49-F238E27FC236}">
                  <a16:creationId xmlns:a16="http://schemas.microsoft.com/office/drawing/2014/main" id="{7E2B0945-4B3D-E44F-B4BF-99E9F6695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901" name="Rectangle 157">
              <a:extLst>
                <a:ext uri="{FF2B5EF4-FFF2-40B4-BE49-F238E27FC236}">
                  <a16:creationId xmlns:a16="http://schemas.microsoft.com/office/drawing/2014/main" id="{5EE2D3C0-E06D-6E45-AF03-B591EEA08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sp>
        <p:nvSpPr>
          <p:cNvPr id="287903" name="Line 159">
            <a:extLst>
              <a:ext uri="{FF2B5EF4-FFF2-40B4-BE49-F238E27FC236}">
                <a16:creationId xmlns:a16="http://schemas.microsoft.com/office/drawing/2014/main" id="{D5A53D61-1A4D-0C41-9693-344C68C31E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3502025"/>
            <a:ext cx="0" cy="8636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26" name="Group 282">
            <a:extLst>
              <a:ext uri="{FF2B5EF4-FFF2-40B4-BE49-F238E27FC236}">
                <a16:creationId xmlns:a16="http://schemas.microsoft.com/office/drawing/2014/main" id="{0B89E35A-A686-E84B-888B-A95FE8B38B8F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636838"/>
            <a:ext cx="576262" cy="142875"/>
            <a:chOff x="1927" y="1661"/>
            <a:chExt cx="363" cy="90"/>
          </a:xfrm>
        </p:grpSpPr>
        <p:sp>
          <p:nvSpPr>
            <p:cNvPr id="287905" name="Rectangle 161">
              <a:extLst>
                <a:ext uri="{FF2B5EF4-FFF2-40B4-BE49-F238E27FC236}">
                  <a16:creationId xmlns:a16="http://schemas.microsoft.com/office/drawing/2014/main" id="{1AA30CF0-EE0D-1447-AD5C-C4395EB86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07" name="Rectangle 163">
              <a:extLst>
                <a:ext uri="{FF2B5EF4-FFF2-40B4-BE49-F238E27FC236}">
                  <a16:creationId xmlns:a16="http://schemas.microsoft.com/office/drawing/2014/main" id="{1AFFE85A-B0B6-EF46-B838-172D8F0B0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17" name="Rectangle 173">
              <a:extLst>
                <a:ext uri="{FF2B5EF4-FFF2-40B4-BE49-F238E27FC236}">
                  <a16:creationId xmlns:a16="http://schemas.microsoft.com/office/drawing/2014/main" id="{C0B9DE8C-3C2D-BC48-B70E-044888BC5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19" name="Rectangle 175">
              <a:extLst>
                <a:ext uri="{FF2B5EF4-FFF2-40B4-BE49-F238E27FC236}">
                  <a16:creationId xmlns:a16="http://schemas.microsoft.com/office/drawing/2014/main" id="{1DC19A65-831F-2E46-8BB7-315105A29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7" name="Group 283">
            <a:extLst>
              <a:ext uri="{FF2B5EF4-FFF2-40B4-BE49-F238E27FC236}">
                <a16:creationId xmlns:a16="http://schemas.microsoft.com/office/drawing/2014/main" id="{4A800285-F3BC-B948-B8F0-C3EDB0BD3087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781300"/>
            <a:ext cx="576262" cy="142875"/>
            <a:chOff x="1927" y="1752"/>
            <a:chExt cx="363" cy="90"/>
          </a:xfrm>
        </p:grpSpPr>
        <p:sp>
          <p:nvSpPr>
            <p:cNvPr id="287908" name="Rectangle 164">
              <a:extLst>
                <a:ext uri="{FF2B5EF4-FFF2-40B4-BE49-F238E27FC236}">
                  <a16:creationId xmlns:a16="http://schemas.microsoft.com/office/drawing/2014/main" id="{6BCC6E97-3510-4741-BBA5-34A3ADB2C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12" name="Rectangle 168">
              <a:extLst>
                <a:ext uri="{FF2B5EF4-FFF2-40B4-BE49-F238E27FC236}">
                  <a16:creationId xmlns:a16="http://schemas.microsoft.com/office/drawing/2014/main" id="{BC0F3E4C-46E0-BA46-8400-D978E6CAA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920" name="Rectangle 176">
              <a:extLst>
                <a:ext uri="{FF2B5EF4-FFF2-40B4-BE49-F238E27FC236}">
                  <a16:creationId xmlns:a16="http://schemas.microsoft.com/office/drawing/2014/main" id="{F9A697DD-BEC4-FB4E-8CA0-329429634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24" name="Rectangle 180">
              <a:extLst>
                <a:ext uri="{FF2B5EF4-FFF2-40B4-BE49-F238E27FC236}">
                  <a16:creationId xmlns:a16="http://schemas.microsoft.com/office/drawing/2014/main" id="{1F3B2935-63E4-5344-8683-4611358CB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28" name="Group 284">
            <a:extLst>
              <a:ext uri="{FF2B5EF4-FFF2-40B4-BE49-F238E27FC236}">
                <a16:creationId xmlns:a16="http://schemas.microsoft.com/office/drawing/2014/main" id="{4A5F1081-1073-5549-BDC7-435335A80E5A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924175"/>
            <a:ext cx="576262" cy="142875"/>
            <a:chOff x="1927" y="1842"/>
            <a:chExt cx="363" cy="90"/>
          </a:xfrm>
        </p:grpSpPr>
        <p:sp>
          <p:nvSpPr>
            <p:cNvPr id="287909" name="Rectangle 165">
              <a:extLst>
                <a:ext uri="{FF2B5EF4-FFF2-40B4-BE49-F238E27FC236}">
                  <a16:creationId xmlns:a16="http://schemas.microsoft.com/office/drawing/2014/main" id="{6A44DA75-2D07-AF4C-A43A-631F4AA90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913" name="Rectangle 169">
              <a:extLst>
                <a:ext uri="{FF2B5EF4-FFF2-40B4-BE49-F238E27FC236}">
                  <a16:creationId xmlns:a16="http://schemas.microsoft.com/office/drawing/2014/main" id="{B41D89AA-E15D-0449-9AA2-058419886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21" name="Rectangle 177">
              <a:extLst>
                <a:ext uri="{FF2B5EF4-FFF2-40B4-BE49-F238E27FC236}">
                  <a16:creationId xmlns:a16="http://schemas.microsoft.com/office/drawing/2014/main" id="{01C15C11-15D0-BE41-A41C-B9DB3E156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925" name="Rectangle 181">
              <a:extLst>
                <a:ext uri="{FF2B5EF4-FFF2-40B4-BE49-F238E27FC236}">
                  <a16:creationId xmlns:a16="http://schemas.microsoft.com/office/drawing/2014/main" id="{D3FFF4C3-2CAF-784C-9F2C-2E537D17D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9" name="Group 285">
            <a:extLst>
              <a:ext uri="{FF2B5EF4-FFF2-40B4-BE49-F238E27FC236}">
                <a16:creationId xmlns:a16="http://schemas.microsoft.com/office/drawing/2014/main" id="{49CAD3ED-55E9-2744-BC25-0CC576525621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3068638"/>
            <a:ext cx="576262" cy="142875"/>
            <a:chOff x="1927" y="1933"/>
            <a:chExt cx="363" cy="90"/>
          </a:xfrm>
        </p:grpSpPr>
        <p:sp>
          <p:nvSpPr>
            <p:cNvPr id="287910" name="Rectangle 166">
              <a:extLst>
                <a:ext uri="{FF2B5EF4-FFF2-40B4-BE49-F238E27FC236}">
                  <a16:creationId xmlns:a16="http://schemas.microsoft.com/office/drawing/2014/main" id="{ABCCD914-CB3C-4A4B-BC4B-62F9E35E8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914" name="Rectangle 170">
              <a:extLst>
                <a:ext uri="{FF2B5EF4-FFF2-40B4-BE49-F238E27FC236}">
                  <a16:creationId xmlns:a16="http://schemas.microsoft.com/office/drawing/2014/main" id="{CA09F662-C308-1441-B895-BEBCAF717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922" name="Rectangle 178">
              <a:extLst>
                <a:ext uri="{FF2B5EF4-FFF2-40B4-BE49-F238E27FC236}">
                  <a16:creationId xmlns:a16="http://schemas.microsoft.com/office/drawing/2014/main" id="{2BC3EE52-B855-D341-8D9C-D7991F6BB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26" name="Rectangle 182">
              <a:extLst>
                <a:ext uri="{FF2B5EF4-FFF2-40B4-BE49-F238E27FC236}">
                  <a16:creationId xmlns:a16="http://schemas.microsoft.com/office/drawing/2014/main" id="{96112E77-9817-B14C-A0A1-B31B93ECC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</p:grpSp>
      <p:sp>
        <p:nvSpPr>
          <p:cNvPr id="287928" name="Line 184">
            <a:extLst>
              <a:ext uri="{FF2B5EF4-FFF2-40B4-BE49-F238E27FC236}">
                <a16:creationId xmlns:a16="http://schemas.microsoft.com/office/drawing/2014/main" id="{DC369872-FE48-9641-8297-3088D59105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46450" y="2636838"/>
            <a:ext cx="1588" cy="7207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31" name="Group 287">
            <a:extLst>
              <a:ext uri="{FF2B5EF4-FFF2-40B4-BE49-F238E27FC236}">
                <a16:creationId xmlns:a16="http://schemas.microsoft.com/office/drawing/2014/main" id="{C1EFC360-2CA1-0F4B-BA48-D83B6A2C4EF3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508500"/>
            <a:ext cx="576263" cy="142875"/>
            <a:chOff x="1156" y="2840"/>
            <a:chExt cx="363" cy="90"/>
          </a:xfrm>
        </p:grpSpPr>
        <p:sp>
          <p:nvSpPr>
            <p:cNvPr id="287932" name="Rectangle 188">
              <a:extLst>
                <a:ext uri="{FF2B5EF4-FFF2-40B4-BE49-F238E27FC236}">
                  <a16:creationId xmlns:a16="http://schemas.microsoft.com/office/drawing/2014/main" id="{B263E6C8-0B32-AC47-831E-4654867A5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933" name="Rectangle 189">
              <a:extLst>
                <a:ext uri="{FF2B5EF4-FFF2-40B4-BE49-F238E27FC236}">
                  <a16:creationId xmlns:a16="http://schemas.microsoft.com/office/drawing/2014/main" id="{10D6F001-E9BD-034F-8A21-08E1215AA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42" name="Rectangle 198">
              <a:extLst>
                <a:ext uri="{FF2B5EF4-FFF2-40B4-BE49-F238E27FC236}">
                  <a16:creationId xmlns:a16="http://schemas.microsoft.com/office/drawing/2014/main" id="{511FF13D-80EA-2F4C-A63E-F27A2F13D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943" name="Rectangle 199">
              <a:extLst>
                <a:ext uri="{FF2B5EF4-FFF2-40B4-BE49-F238E27FC236}">
                  <a16:creationId xmlns:a16="http://schemas.microsoft.com/office/drawing/2014/main" id="{E43C88F6-A194-8B44-BE13-E8911BEA8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2" name="Group 288">
            <a:extLst>
              <a:ext uri="{FF2B5EF4-FFF2-40B4-BE49-F238E27FC236}">
                <a16:creationId xmlns:a16="http://schemas.microsoft.com/office/drawing/2014/main" id="{20D7B31B-6E07-6449-86FC-24CAF429BD94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652963"/>
            <a:ext cx="576263" cy="142875"/>
            <a:chOff x="1156" y="2931"/>
            <a:chExt cx="363" cy="90"/>
          </a:xfrm>
        </p:grpSpPr>
        <p:sp>
          <p:nvSpPr>
            <p:cNvPr id="287934" name="Rectangle 190">
              <a:extLst>
                <a:ext uri="{FF2B5EF4-FFF2-40B4-BE49-F238E27FC236}">
                  <a16:creationId xmlns:a16="http://schemas.microsoft.com/office/drawing/2014/main" id="{60DFFFBF-83EC-9844-9794-0AFEA69E8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938" name="Rectangle 194">
              <a:extLst>
                <a:ext uri="{FF2B5EF4-FFF2-40B4-BE49-F238E27FC236}">
                  <a16:creationId xmlns:a16="http://schemas.microsoft.com/office/drawing/2014/main" id="{25B9AF0F-01F9-3440-A86A-E86ACBE72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944" name="Rectangle 200">
              <a:extLst>
                <a:ext uri="{FF2B5EF4-FFF2-40B4-BE49-F238E27FC236}">
                  <a16:creationId xmlns:a16="http://schemas.microsoft.com/office/drawing/2014/main" id="{4B44B7A2-4611-1149-8134-4DF031EB5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948" name="Rectangle 204">
              <a:extLst>
                <a:ext uri="{FF2B5EF4-FFF2-40B4-BE49-F238E27FC236}">
                  <a16:creationId xmlns:a16="http://schemas.microsoft.com/office/drawing/2014/main" id="{A5F37586-08FB-1E45-8458-9BB1F0BC0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3" name="Group 289">
            <a:extLst>
              <a:ext uri="{FF2B5EF4-FFF2-40B4-BE49-F238E27FC236}">
                <a16:creationId xmlns:a16="http://schemas.microsoft.com/office/drawing/2014/main" id="{72C92AB2-BA22-704C-A7DC-96F1E1D8E4E1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795838"/>
            <a:ext cx="576263" cy="142875"/>
            <a:chOff x="1156" y="3021"/>
            <a:chExt cx="363" cy="90"/>
          </a:xfrm>
        </p:grpSpPr>
        <p:sp>
          <p:nvSpPr>
            <p:cNvPr id="287935" name="Rectangle 191">
              <a:extLst>
                <a:ext uri="{FF2B5EF4-FFF2-40B4-BE49-F238E27FC236}">
                  <a16:creationId xmlns:a16="http://schemas.microsoft.com/office/drawing/2014/main" id="{4CD4393C-2EF5-414D-9444-BE58255CF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939" name="Rectangle 195">
              <a:extLst>
                <a:ext uri="{FF2B5EF4-FFF2-40B4-BE49-F238E27FC236}">
                  <a16:creationId xmlns:a16="http://schemas.microsoft.com/office/drawing/2014/main" id="{441EA9AA-0B85-144D-B047-6A40FE03A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  <p:sp>
          <p:nvSpPr>
            <p:cNvPr id="287945" name="Rectangle 201">
              <a:extLst>
                <a:ext uri="{FF2B5EF4-FFF2-40B4-BE49-F238E27FC236}">
                  <a16:creationId xmlns:a16="http://schemas.microsoft.com/office/drawing/2014/main" id="{94D448A4-B72D-E949-B5CA-1DA7FDE0C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949" name="Rectangle 205">
              <a:extLst>
                <a:ext uri="{FF2B5EF4-FFF2-40B4-BE49-F238E27FC236}">
                  <a16:creationId xmlns:a16="http://schemas.microsoft.com/office/drawing/2014/main" id="{73B34448-D38C-684C-8204-86FE3A10A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4" name="Group 290">
            <a:extLst>
              <a:ext uri="{FF2B5EF4-FFF2-40B4-BE49-F238E27FC236}">
                <a16:creationId xmlns:a16="http://schemas.microsoft.com/office/drawing/2014/main" id="{0689FD60-0A3D-C14C-B4AB-ADA0548CE362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940300"/>
            <a:ext cx="576263" cy="142875"/>
            <a:chOff x="1156" y="3112"/>
            <a:chExt cx="363" cy="90"/>
          </a:xfrm>
        </p:grpSpPr>
        <p:sp>
          <p:nvSpPr>
            <p:cNvPr id="287936" name="Rectangle 192">
              <a:extLst>
                <a:ext uri="{FF2B5EF4-FFF2-40B4-BE49-F238E27FC236}">
                  <a16:creationId xmlns:a16="http://schemas.microsoft.com/office/drawing/2014/main" id="{24B54BD9-76B5-6743-8F3F-F87318B06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940" name="Rectangle 196">
              <a:extLst>
                <a:ext uri="{FF2B5EF4-FFF2-40B4-BE49-F238E27FC236}">
                  <a16:creationId xmlns:a16="http://schemas.microsoft.com/office/drawing/2014/main" id="{BE1AA675-928A-0149-9DFA-31ED0D0CF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3</a:t>
              </a:r>
            </a:p>
          </p:txBody>
        </p:sp>
        <p:sp>
          <p:nvSpPr>
            <p:cNvPr id="287946" name="Rectangle 202">
              <a:extLst>
                <a:ext uri="{FF2B5EF4-FFF2-40B4-BE49-F238E27FC236}">
                  <a16:creationId xmlns:a16="http://schemas.microsoft.com/office/drawing/2014/main" id="{CABDB202-14B3-A841-A5B4-E3CB83ABA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950" name="Rectangle 206">
              <a:extLst>
                <a:ext uri="{FF2B5EF4-FFF2-40B4-BE49-F238E27FC236}">
                  <a16:creationId xmlns:a16="http://schemas.microsoft.com/office/drawing/2014/main" id="{174B2067-5B78-4744-B860-C79CDD971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sp>
        <p:nvSpPr>
          <p:cNvPr id="287952" name="Line 208">
            <a:extLst>
              <a:ext uri="{FF2B5EF4-FFF2-40B4-BE49-F238E27FC236}">
                <a16:creationId xmlns:a16="http://schemas.microsoft.com/office/drawing/2014/main" id="{78A9E339-862A-9840-B590-720F91478A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22488" y="4508500"/>
            <a:ext cx="1587" cy="7207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36" name="Group 292">
            <a:extLst>
              <a:ext uri="{FF2B5EF4-FFF2-40B4-BE49-F238E27FC236}">
                <a16:creationId xmlns:a16="http://schemas.microsoft.com/office/drawing/2014/main" id="{1D35C9F7-035C-9E45-B6B7-CD34313E34CD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508500"/>
            <a:ext cx="576262" cy="142875"/>
            <a:chOff x="1927" y="2840"/>
            <a:chExt cx="363" cy="90"/>
          </a:xfrm>
        </p:grpSpPr>
        <p:sp>
          <p:nvSpPr>
            <p:cNvPr id="287954" name="Rectangle 210">
              <a:extLst>
                <a:ext uri="{FF2B5EF4-FFF2-40B4-BE49-F238E27FC236}">
                  <a16:creationId xmlns:a16="http://schemas.microsoft.com/office/drawing/2014/main" id="{1CAB0C0F-DAE4-864E-9F20-1F8044EC0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955" name="Rectangle 211">
              <a:extLst>
                <a:ext uri="{FF2B5EF4-FFF2-40B4-BE49-F238E27FC236}">
                  <a16:creationId xmlns:a16="http://schemas.microsoft.com/office/drawing/2014/main" id="{BAC5BA4A-0D8C-9C40-9405-A243FADAF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64" name="Rectangle 220">
              <a:extLst>
                <a:ext uri="{FF2B5EF4-FFF2-40B4-BE49-F238E27FC236}">
                  <a16:creationId xmlns:a16="http://schemas.microsoft.com/office/drawing/2014/main" id="{7CB90CF7-3E2A-6948-ABD9-AF903EF89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65" name="Rectangle 221">
              <a:extLst>
                <a:ext uri="{FF2B5EF4-FFF2-40B4-BE49-F238E27FC236}">
                  <a16:creationId xmlns:a16="http://schemas.microsoft.com/office/drawing/2014/main" id="{F7D983C9-64BF-A442-9143-5BDE5DF95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7" name="Group 293">
            <a:extLst>
              <a:ext uri="{FF2B5EF4-FFF2-40B4-BE49-F238E27FC236}">
                <a16:creationId xmlns:a16="http://schemas.microsoft.com/office/drawing/2014/main" id="{222CC4CE-1BBF-5646-9011-E50358507588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652963"/>
            <a:ext cx="576262" cy="142875"/>
            <a:chOff x="1927" y="2931"/>
            <a:chExt cx="363" cy="90"/>
          </a:xfrm>
        </p:grpSpPr>
        <p:sp>
          <p:nvSpPr>
            <p:cNvPr id="287956" name="Rectangle 212">
              <a:extLst>
                <a:ext uri="{FF2B5EF4-FFF2-40B4-BE49-F238E27FC236}">
                  <a16:creationId xmlns:a16="http://schemas.microsoft.com/office/drawing/2014/main" id="{A7A3F731-2EC2-584F-94D2-98B02A281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60" name="Rectangle 216">
              <a:extLst>
                <a:ext uri="{FF2B5EF4-FFF2-40B4-BE49-F238E27FC236}">
                  <a16:creationId xmlns:a16="http://schemas.microsoft.com/office/drawing/2014/main" id="{26019AF1-0849-6A48-807E-D99DF7916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66" name="Rectangle 222">
              <a:extLst>
                <a:ext uri="{FF2B5EF4-FFF2-40B4-BE49-F238E27FC236}">
                  <a16:creationId xmlns:a16="http://schemas.microsoft.com/office/drawing/2014/main" id="{3F0326B0-95CD-5840-B196-A7A4A34FA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70" name="Rectangle 226">
              <a:extLst>
                <a:ext uri="{FF2B5EF4-FFF2-40B4-BE49-F238E27FC236}">
                  <a16:creationId xmlns:a16="http://schemas.microsoft.com/office/drawing/2014/main" id="{5883C7C1-03FF-A445-9829-EB9C8C4FA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38" name="Group 294">
            <a:extLst>
              <a:ext uri="{FF2B5EF4-FFF2-40B4-BE49-F238E27FC236}">
                <a16:creationId xmlns:a16="http://schemas.microsoft.com/office/drawing/2014/main" id="{3C49E682-76BA-C04A-A7E1-3EA703EFE0FA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795838"/>
            <a:ext cx="576262" cy="142875"/>
            <a:chOff x="1927" y="3021"/>
            <a:chExt cx="363" cy="90"/>
          </a:xfrm>
        </p:grpSpPr>
        <p:sp>
          <p:nvSpPr>
            <p:cNvPr id="287957" name="Rectangle 213">
              <a:extLst>
                <a:ext uri="{FF2B5EF4-FFF2-40B4-BE49-F238E27FC236}">
                  <a16:creationId xmlns:a16="http://schemas.microsoft.com/office/drawing/2014/main" id="{75A8CD09-6E92-644B-9B8A-D2411F776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61" name="Rectangle 217">
              <a:extLst>
                <a:ext uri="{FF2B5EF4-FFF2-40B4-BE49-F238E27FC236}">
                  <a16:creationId xmlns:a16="http://schemas.microsoft.com/office/drawing/2014/main" id="{FE66B3CE-0BCA-6D49-874A-FEF027882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967" name="Rectangle 223">
              <a:extLst>
                <a:ext uri="{FF2B5EF4-FFF2-40B4-BE49-F238E27FC236}">
                  <a16:creationId xmlns:a16="http://schemas.microsoft.com/office/drawing/2014/main" id="{F2378270-00C7-9744-99CE-E7403082C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971" name="Rectangle 227">
              <a:extLst>
                <a:ext uri="{FF2B5EF4-FFF2-40B4-BE49-F238E27FC236}">
                  <a16:creationId xmlns:a16="http://schemas.microsoft.com/office/drawing/2014/main" id="{471CD802-E715-D043-A726-A09FCE991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9" name="Group 295">
            <a:extLst>
              <a:ext uri="{FF2B5EF4-FFF2-40B4-BE49-F238E27FC236}">
                <a16:creationId xmlns:a16="http://schemas.microsoft.com/office/drawing/2014/main" id="{24569F39-BD18-024A-992C-9708F9904199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940300"/>
            <a:ext cx="576262" cy="142875"/>
            <a:chOff x="1927" y="3112"/>
            <a:chExt cx="363" cy="90"/>
          </a:xfrm>
        </p:grpSpPr>
        <p:sp>
          <p:nvSpPr>
            <p:cNvPr id="287958" name="Rectangle 214">
              <a:extLst>
                <a:ext uri="{FF2B5EF4-FFF2-40B4-BE49-F238E27FC236}">
                  <a16:creationId xmlns:a16="http://schemas.microsoft.com/office/drawing/2014/main" id="{E2B50814-727D-4346-829B-AED0AA90E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62" name="Rectangle 218">
              <a:extLst>
                <a:ext uri="{FF2B5EF4-FFF2-40B4-BE49-F238E27FC236}">
                  <a16:creationId xmlns:a16="http://schemas.microsoft.com/office/drawing/2014/main" id="{53E95714-0238-3942-BD2A-46279CF4D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68" name="Rectangle 224">
              <a:extLst>
                <a:ext uri="{FF2B5EF4-FFF2-40B4-BE49-F238E27FC236}">
                  <a16:creationId xmlns:a16="http://schemas.microsoft.com/office/drawing/2014/main" id="{67EB3842-3568-D74B-B58B-436F979A15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72" name="Rectangle 228">
              <a:extLst>
                <a:ext uri="{FF2B5EF4-FFF2-40B4-BE49-F238E27FC236}">
                  <a16:creationId xmlns:a16="http://schemas.microsoft.com/office/drawing/2014/main" id="{01329C51-D5CA-0D42-BF4F-20E002C21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sp>
        <p:nvSpPr>
          <p:cNvPr id="287974" name="Line 230">
            <a:extLst>
              <a:ext uri="{FF2B5EF4-FFF2-40B4-BE49-F238E27FC236}">
                <a16:creationId xmlns:a16="http://schemas.microsoft.com/office/drawing/2014/main" id="{3D1D2F35-F5ED-0742-ACEE-24FC0B4A52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46450" y="4508500"/>
            <a:ext cx="1588" cy="7207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75" name="Text Box 231">
            <a:extLst>
              <a:ext uri="{FF2B5EF4-FFF2-40B4-BE49-F238E27FC236}">
                <a16:creationId xmlns:a16="http://schemas.microsoft.com/office/drawing/2014/main" id="{934AF6AF-7DBA-A340-8DF9-14884883D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649" y="2852738"/>
            <a:ext cx="2776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A</a:t>
            </a:r>
          </a:p>
        </p:txBody>
      </p:sp>
      <p:sp>
        <p:nvSpPr>
          <p:cNvPr id="287976" name="Text Box 232">
            <a:extLst>
              <a:ext uri="{FF2B5EF4-FFF2-40B4-BE49-F238E27FC236}">
                <a16:creationId xmlns:a16="http://schemas.microsoft.com/office/drawing/2014/main" id="{282163ED-66E8-0B46-BB2C-F9959D111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156" y="2060575"/>
            <a:ext cx="2760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B</a:t>
            </a:r>
          </a:p>
        </p:txBody>
      </p:sp>
      <p:sp>
        <p:nvSpPr>
          <p:cNvPr id="287977" name="Text Box 233">
            <a:extLst>
              <a:ext uri="{FF2B5EF4-FFF2-40B4-BE49-F238E27FC236}">
                <a16:creationId xmlns:a16="http://schemas.microsoft.com/office/drawing/2014/main" id="{F3D42B29-42A9-1D4A-9E1E-87452F2B0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111" y="2349500"/>
            <a:ext cx="2776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C</a:t>
            </a:r>
          </a:p>
        </p:txBody>
      </p:sp>
      <p:sp>
        <p:nvSpPr>
          <p:cNvPr id="287978" name="Text Box 234">
            <a:extLst>
              <a:ext uri="{FF2B5EF4-FFF2-40B4-BE49-F238E27FC236}">
                <a16:creationId xmlns:a16="http://schemas.microsoft.com/office/drawing/2014/main" id="{61E2C2C9-992F-E74A-B745-CAEE0AA68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3707" y="3213100"/>
            <a:ext cx="28886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D</a:t>
            </a:r>
          </a:p>
        </p:txBody>
      </p:sp>
      <p:sp>
        <p:nvSpPr>
          <p:cNvPr id="287979" name="Text Box 235">
            <a:extLst>
              <a:ext uri="{FF2B5EF4-FFF2-40B4-BE49-F238E27FC236}">
                <a16:creationId xmlns:a16="http://schemas.microsoft.com/office/drawing/2014/main" id="{5DF87103-1AF1-0B43-AB26-881F92345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180" y="4221163"/>
            <a:ext cx="27122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E</a:t>
            </a:r>
          </a:p>
        </p:txBody>
      </p:sp>
      <p:sp>
        <p:nvSpPr>
          <p:cNvPr id="287980" name="Text Box 236">
            <a:extLst>
              <a:ext uri="{FF2B5EF4-FFF2-40B4-BE49-F238E27FC236}">
                <a16:creationId xmlns:a16="http://schemas.microsoft.com/office/drawing/2014/main" id="{D60E62B6-F88F-4D42-A536-C5919EA63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3379" y="4221163"/>
            <a:ext cx="26481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F</a:t>
            </a:r>
          </a:p>
        </p:txBody>
      </p:sp>
      <p:sp>
        <p:nvSpPr>
          <p:cNvPr id="287981" name="Text Box 237">
            <a:extLst>
              <a:ext uri="{FF2B5EF4-FFF2-40B4-BE49-F238E27FC236}">
                <a16:creationId xmlns:a16="http://schemas.microsoft.com/office/drawing/2014/main" id="{3012AC8D-C835-4C48-8367-6DCEAC4E3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673" y="3068638"/>
            <a:ext cx="34496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IN</a:t>
            </a:r>
          </a:p>
        </p:txBody>
      </p:sp>
      <p:sp>
        <p:nvSpPr>
          <p:cNvPr id="287982" name="Text Box 238">
            <a:extLst>
              <a:ext uri="{FF2B5EF4-FFF2-40B4-BE49-F238E27FC236}">
                <a16:creationId xmlns:a16="http://schemas.microsoft.com/office/drawing/2014/main" id="{588B98C0-B4EB-ED41-874A-11D7781C7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655" y="3068638"/>
            <a:ext cx="48442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OUT</a:t>
            </a:r>
          </a:p>
        </p:txBody>
      </p:sp>
      <p:sp>
        <p:nvSpPr>
          <p:cNvPr id="287983" name="Line 239">
            <a:extLst>
              <a:ext uri="{FF2B5EF4-FFF2-40B4-BE49-F238E27FC236}">
                <a16:creationId xmlns:a16="http://schemas.microsoft.com/office/drawing/2014/main" id="{C8F19014-556D-1042-AB42-4821CD60375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573463"/>
            <a:ext cx="503237" cy="1008062"/>
          </a:xfrm>
          <a:prstGeom prst="line">
            <a:avLst/>
          </a:prstGeom>
          <a:noFill/>
          <a:ln w="25400">
            <a:solidFill>
              <a:srgbClr val="FF9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4" name="Line 240">
            <a:extLst>
              <a:ext uri="{FF2B5EF4-FFF2-40B4-BE49-F238E27FC236}">
                <a16:creationId xmlns:a16="http://schemas.microsoft.com/office/drawing/2014/main" id="{2AFF3505-2BB2-1648-BD6F-4B706255577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716338"/>
            <a:ext cx="503237" cy="1008062"/>
          </a:xfrm>
          <a:prstGeom prst="line">
            <a:avLst/>
          </a:prstGeom>
          <a:noFill/>
          <a:ln w="25400">
            <a:solidFill>
              <a:srgbClr val="009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5" name="Line 241">
            <a:extLst>
              <a:ext uri="{FF2B5EF4-FFF2-40B4-BE49-F238E27FC236}">
                <a16:creationId xmlns:a16="http://schemas.microsoft.com/office/drawing/2014/main" id="{3F1A1A6A-5864-4943-A73D-C357A065C8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4005263"/>
            <a:ext cx="503237" cy="863600"/>
          </a:xfrm>
          <a:prstGeom prst="line">
            <a:avLst/>
          </a:prstGeom>
          <a:noFill/>
          <a:ln w="25400">
            <a:solidFill>
              <a:srgbClr val="FFD5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6" name="Line 242">
            <a:extLst>
              <a:ext uri="{FF2B5EF4-FFF2-40B4-BE49-F238E27FC236}">
                <a16:creationId xmlns:a16="http://schemas.microsoft.com/office/drawing/2014/main" id="{1F67E776-F720-0B46-9915-CAC0C3ED3E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4149725"/>
            <a:ext cx="503237" cy="863600"/>
          </a:xfrm>
          <a:prstGeom prst="line">
            <a:avLst/>
          </a:prstGeom>
          <a:noFill/>
          <a:ln w="25400">
            <a:solidFill>
              <a:srgbClr val="00FD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7" name="Line 243">
            <a:extLst>
              <a:ext uri="{FF2B5EF4-FFF2-40B4-BE49-F238E27FC236}">
                <a16:creationId xmlns:a16="http://schemas.microsoft.com/office/drawing/2014/main" id="{71E636DC-E143-7F47-B178-2549448F5C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1913" y="2852738"/>
            <a:ext cx="503237" cy="1008062"/>
          </a:xfrm>
          <a:prstGeom prst="line">
            <a:avLst/>
          </a:prstGeom>
          <a:noFill/>
          <a:ln w="25400">
            <a:solidFill>
              <a:srgbClr val="FF7E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8" name="Line 244">
            <a:extLst>
              <a:ext uri="{FF2B5EF4-FFF2-40B4-BE49-F238E27FC236}">
                <a16:creationId xmlns:a16="http://schemas.microsoft.com/office/drawing/2014/main" id="{C2B94A4E-9501-DB41-B630-61F5F10B9C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1913" y="2420938"/>
            <a:ext cx="503237" cy="1008062"/>
          </a:xfrm>
          <a:prstGeom prst="line">
            <a:avLst/>
          </a:prstGeom>
          <a:noFill/>
          <a:ln w="25400">
            <a:solidFill>
              <a:srgbClr val="FF2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9" name="Line 245">
            <a:extLst>
              <a:ext uri="{FF2B5EF4-FFF2-40B4-BE49-F238E27FC236}">
                <a16:creationId xmlns:a16="http://schemas.microsoft.com/office/drawing/2014/main" id="{B9067B44-BE0A-2D4E-96D1-2D6BC49D9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2565400"/>
            <a:ext cx="647700" cy="287338"/>
          </a:xfrm>
          <a:prstGeom prst="line">
            <a:avLst/>
          </a:prstGeom>
          <a:noFill/>
          <a:ln w="254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0" name="Line 246">
            <a:extLst>
              <a:ext uri="{FF2B5EF4-FFF2-40B4-BE49-F238E27FC236}">
                <a16:creationId xmlns:a16="http://schemas.microsoft.com/office/drawing/2014/main" id="{B0E08BFA-517F-304F-A02C-5A818B6F54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2420938"/>
            <a:ext cx="647700" cy="287337"/>
          </a:xfrm>
          <a:prstGeom prst="line">
            <a:avLst/>
          </a:prstGeom>
          <a:noFill/>
          <a:ln w="25400">
            <a:solidFill>
              <a:srgbClr val="FF2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1" name="Freeform 247">
            <a:extLst>
              <a:ext uri="{FF2B5EF4-FFF2-40B4-BE49-F238E27FC236}">
                <a16:creationId xmlns:a16="http://schemas.microsoft.com/office/drawing/2014/main" id="{EBF4EBA9-F1BB-AD48-B188-98C43FBC0679}"/>
              </a:ext>
            </a:extLst>
          </p:cNvPr>
          <p:cNvSpPr>
            <a:spLocks/>
          </p:cNvSpPr>
          <p:nvPr/>
        </p:nvSpPr>
        <p:spPr bwMode="auto">
          <a:xfrm>
            <a:off x="515938" y="1792288"/>
            <a:ext cx="2154237" cy="1924050"/>
          </a:xfrm>
          <a:custGeom>
            <a:avLst/>
            <a:gdLst>
              <a:gd name="T0" fmla="*/ 1195 w 1357"/>
              <a:gd name="T1" fmla="*/ 577 h 1212"/>
              <a:gd name="T2" fmla="*/ 1357 w 1357"/>
              <a:gd name="T3" fmla="*/ 576 h 1212"/>
              <a:gd name="T4" fmla="*/ 1347 w 1357"/>
              <a:gd name="T5" fmla="*/ 0 h 1212"/>
              <a:gd name="T6" fmla="*/ 0 w 1357"/>
              <a:gd name="T7" fmla="*/ 0 h 1212"/>
              <a:gd name="T8" fmla="*/ 0 w 1357"/>
              <a:gd name="T9" fmla="*/ 1212 h 1212"/>
              <a:gd name="T10" fmla="*/ 152 w 1357"/>
              <a:gd name="T11" fmla="*/ 1212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7" h="1212">
                <a:moveTo>
                  <a:pt x="1195" y="577"/>
                </a:moveTo>
                <a:lnTo>
                  <a:pt x="1357" y="576"/>
                </a:lnTo>
                <a:lnTo>
                  <a:pt x="1347" y="0"/>
                </a:lnTo>
                <a:lnTo>
                  <a:pt x="0" y="0"/>
                </a:lnTo>
                <a:lnTo>
                  <a:pt x="0" y="1212"/>
                </a:lnTo>
                <a:lnTo>
                  <a:pt x="152" y="1212"/>
                </a:lnTo>
              </a:path>
            </a:pathLst>
          </a:custGeom>
          <a:noFill/>
          <a:ln w="25400" cap="flat" cmpd="sng">
            <a:solidFill>
              <a:srgbClr val="0096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2" name="Line 248">
            <a:extLst>
              <a:ext uri="{FF2B5EF4-FFF2-40B4-BE49-F238E27FC236}">
                <a16:creationId xmlns:a16="http://schemas.microsoft.com/office/drawing/2014/main" id="{65431033-B2D4-1C48-822D-9E59EE2756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11413" y="2997200"/>
            <a:ext cx="647700" cy="1871663"/>
          </a:xfrm>
          <a:prstGeom prst="line">
            <a:avLst/>
          </a:prstGeom>
          <a:noFill/>
          <a:ln w="25400">
            <a:solidFill>
              <a:srgbClr val="FFD5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3" name="Line 249">
            <a:extLst>
              <a:ext uri="{FF2B5EF4-FFF2-40B4-BE49-F238E27FC236}">
                <a16:creationId xmlns:a16="http://schemas.microsoft.com/office/drawing/2014/main" id="{69EF5D6F-A203-EA40-8DFB-EE723DF313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11413" y="3141663"/>
            <a:ext cx="647700" cy="1871662"/>
          </a:xfrm>
          <a:prstGeom prst="line">
            <a:avLst/>
          </a:prstGeom>
          <a:noFill/>
          <a:ln w="25400">
            <a:solidFill>
              <a:srgbClr val="00FD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4" name="Line 250">
            <a:extLst>
              <a:ext uri="{FF2B5EF4-FFF2-40B4-BE49-F238E27FC236}">
                <a16:creationId xmlns:a16="http://schemas.microsoft.com/office/drawing/2014/main" id="{CC23E4FF-9D48-4A43-8E77-4F68F737A4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2708275"/>
            <a:ext cx="431800" cy="865188"/>
          </a:xfrm>
          <a:prstGeom prst="line">
            <a:avLst/>
          </a:prstGeom>
          <a:noFill/>
          <a:ln w="25400">
            <a:solidFill>
              <a:srgbClr val="FF2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5" name="Line 251">
            <a:extLst>
              <a:ext uri="{FF2B5EF4-FFF2-40B4-BE49-F238E27FC236}">
                <a16:creationId xmlns:a16="http://schemas.microsoft.com/office/drawing/2014/main" id="{E2426116-FDFF-FD4F-AA02-7238920C6EA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2852738"/>
            <a:ext cx="431800" cy="863600"/>
          </a:xfrm>
          <a:prstGeom prst="line">
            <a:avLst/>
          </a:prstGeom>
          <a:noFill/>
          <a:ln w="254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6" name="Line 252">
            <a:extLst>
              <a:ext uri="{FF2B5EF4-FFF2-40B4-BE49-F238E27FC236}">
                <a16:creationId xmlns:a16="http://schemas.microsoft.com/office/drawing/2014/main" id="{80E39370-2EA3-594E-834B-31B7CB04CC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3141663"/>
            <a:ext cx="431800" cy="1008062"/>
          </a:xfrm>
          <a:prstGeom prst="line">
            <a:avLst/>
          </a:prstGeom>
          <a:noFill/>
          <a:ln w="25400">
            <a:solidFill>
              <a:srgbClr val="00FD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7" name="Line 253">
            <a:extLst>
              <a:ext uri="{FF2B5EF4-FFF2-40B4-BE49-F238E27FC236}">
                <a16:creationId xmlns:a16="http://schemas.microsoft.com/office/drawing/2014/main" id="{D3A9383B-1D47-8F42-ABD1-42A66873F0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3860800"/>
            <a:ext cx="431800" cy="720725"/>
          </a:xfrm>
          <a:prstGeom prst="line">
            <a:avLst/>
          </a:prstGeom>
          <a:noFill/>
          <a:ln w="25400">
            <a:solidFill>
              <a:srgbClr val="FF9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8" name="Line 254">
            <a:extLst>
              <a:ext uri="{FF2B5EF4-FFF2-40B4-BE49-F238E27FC236}">
                <a16:creationId xmlns:a16="http://schemas.microsoft.com/office/drawing/2014/main" id="{E582A51E-0F00-5348-B3CC-CA0D9AB16A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4005263"/>
            <a:ext cx="431800" cy="719137"/>
          </a:xfrm>
          <a:prstGeom prst="line">
            <a:avLst/>
          </a:prstGeom>
          <a:noFill/>
          <a:ln w="25400">
            <a:solidFill>
              <a:srgbClr val="FF7E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9" name="Line 255">
            <a:extLst>
              <a:ext uri="{FF2B5EF4-FFF2-40B4-BE49-F238E27FC236}">
                <a16:creationId xmlns:a16="http://schemas.microsoft.com/office/drawing/2014/main" id="{BF593906-B700-FF47-AD45-EABA68052C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2852738"/>
            <a:ext cx="647700" cy="1871662"/>
          </a:xfrm>
          <a:prstGeom prst="line">
            <a:avLst/>
          </a:prstGeom>
          <a:noFill/>
          <a:ln w="25400">
            <a:solidFill>
              <a:srgbClr val="FF7E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0" name="Line 256">
            <a:extLst>
              <a:ext uri="{FF2B5EF4-FFF2-40B4-BE49-F238E27FC236}">
                <a16:creationId xmlns:a16="http://schemas.microsoft.com/office/drawing/2014/main" id="{070182EC-61E7-3748-918C-0D5B5E783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2997200"/>
            <a:ext cx="647700" cy="1871663"/>
          </a:xfrm>
          <a:prstGeom prst="line">
            <a:avLst/>
          </a:prstGeom>
          <a:noFill/>
          <a:ln w="25400">
            <a:solidFill>
              <a:srgbClr val="7A81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1" name="Freeform 257">
            <a:extLst>
              <a:ext uri="{FF2B5EF4-FFF2-40B4-BE49-F238E27FC236}">
                <a16:creationId xmlns:a16="http://schemas.microsoft.com/office/drawing/2014/main" id="{5407E9A9-47F1-5745-90BE-C86399D6387E}"/>
              </a:ext>
            </a:extLst>
          </p:cNvPr>
          <p:cNvSpPr>
            <a:spLocks/>
          </p:cNvSpPr>
          <p:nvPr/>
        </p:nvSpPr>
        <p:spPr bwMode="auto">
          <a:xfrm>
            <a:off x="1695450" y="3141663"/>
            <a:ext cx="2073275" cy="1879600"/>
          </a:xfrm>
          <a:custGeom>
            <a:avLst/>
            <a:gdLst>
              <a:gd name="T0" fmla="*/ 1222 w 1306"/>
              <a:gd name="T1" fmla="*/ 1180 h 1184"/>
              <a:gd name="T2" fmla="*/ 1306 w 1306"/>
              <a:gd name="T3" fmla="*/ 1184 h 1184"/>
              <a:gd name="T4" fmla="*/ 1306 w 1306"/>
              <a:gd name="T5" fmla="*/ 455 h 1184"/>
              <a:gd name="T6" fmla="*/ 0 w 1306"/>
              <a:gd name="T7" fmla="*/ 455 h 1184"/>
              <a:gd name="T8" fmla="*/ 0 w 1306"/>
              <a:gd name="T9" fmla="*/ 0 h 1184"/>
              <a:gd name="T10" fmla="*/ 88 w 1306"/>
              <a:gd name="T11" fmla="*/ 1 h 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6" h="1184">
                <a:moveTo>
                  <a:pt x="1222" y="1180"/>
                </a:moveTo>
                <a:lnTo>
                  <a:pt x="1306" y="1184"/>
                </a:lnTo>
                <a:lnTo>
                  <a:pt x="1306" y="455"/>
                </a:lnTo>
                <a:lnTo>
                  <a:pt x="0" y="455"/>
                </a:lnTo>
                <a:lnTo>
                  <a:pt x="0" y="0"/>
                </a:lnTo>
                <a:lnTo>
                  <a:pt x="88" y="1"/>
                </a:lnTo>
              </a:path>
            </a:pathLst>
          </a:custGeom>
          <a:noFill/>
          <a:ln w="25400" cap="flat" cmpd="sng">
            <a:solidFill>
              <a:srgbClr val="00FD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2" name="Freeform 258">
            <a:extLst>
              <a:ext uri="{FF2B5EF4-FFF2-40B4-BE49-F238E27FC236}">
                <a16:creationId xmlns:a16="http://schemas.microsoft.com/office/drawing/2014/main" id="{D7BB5B6C-6ABB-A344-B333-6C92485645CE}"/>
              </a:ext>
            </a:extLst>
          </p:cNvPr>
          <p:cNvSpPr>
            <a:spLocks/>
          </p:cNvSpPr>
          <p:nvPr/>
        </p:nvSpPr>
        <p:spPr bwMode="auto">
          <a:xfrm>
            <a:off x="2876550" y="4149725"/>
            <a:ext cx="1954213" cy="1350963"/>
          </a:xfrm>
          <a:custGeom>
            <a:avLst/>
            <a:gdLst>
              <a:gd name="T0" fmla="*/ 1113 w 1231"/>
              <a:gd name="T1" fmla="*/ 0 h 851"/>
              <a:gd name="T2" fmla="*/ 1231 w 1231"/>
              <a:gd name="T3" fmla="*/ 1 h 851"/>
              <a:gd name="T4" fmla="*/ 1231 w 1231"/>
              <a:gd name="T5" fmla="*/ 851 h 851"/>
              <a:gd name="T6" fmla="*/ 0 w 1231"/>
              <a:gd name="T7" fmla="*/ 851 h 851"/>
              <a:gd name="T8" fmla="*/ 0 w 1231"/>
              <a:gd name="T9" fmla="*/ 545 h 851"/>
              <a:gd name="T10" fmla="*/ 115 w 1231"/>
              <a:gd name="T11" fmla="*/ 544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1" h="851">
                <a:moveTo>
                  <a:pt x="1113" y="0"/>
                </a:moveTo>
                <a:lnTo>
                  <a:pt x="1231" y="1"/>
                </a:lnTo>
                <a:lnTo>
                  <a:pt x="1231" y="851"/>
                </a:lnTo>
                <a:lnTo>
                  <a:pt x="0" y="851"/>
                </a:lnTo>
                <a:lnTo>
                  <a:pt x="0" y="545"/>
                </a:lnTo>
                <a:lnTo>
                  <a:pt x="115" y="544"/>
                </a:lnTo>
              </a:path>
            </a:pathLst>
          </a:custGeom>
          <a:noFill/>
          <a:ln w="25400" cap="flat" cmpd="sng">
            <a:solidFill>
              <a:srgbClr val="00FD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3" name="Line 259">
            <a:extLst>
              <a:ext uri="{FF2B5EF4-FFF2-40B4-BE49-F238E27FC236}">
                <a16:creationId xmlns:a16="http://schemas.microsoft.com/office/drawing/2014/main" id="{3F5500D2-9693-0C4A-8679-CBA49365262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4581525"/>
            <a:ext cx="647700" cy="0"/>
          </a:xfrm>
          <a:prstGeom prst="line">
            <a:avLst/>
          </a:prstGeom>
          <a:noFill/>
          <a:ln w="25400">
            <a:solidFill>
              <a:srgbClr val="FF9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4" name="Rectangle 260">
            <a:extLst>
              <a:ext uri="{FF2B5EF4-FFF2-40B4-BE49-F238E27FC236}">
                <a16:creationId xmlns:a16="http://schemas.microsoft.com/office/drawing/2014/main" id="{55B8572C-DE1E-5042-B6B5-C591FDEAE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4581525"/>
            <a:ext cx="1439863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0 - ABCD</a:t>
            </a:r>
          </a:p>
        </p:txBody>
      </p:sp>
      <p:sp>
        <p:nvSpPr>
          <p:cNvPr id="288005" name="Rectangle 261">
            <a:extLst>
              <a:ext uri="{FF2B5EF4-FFF2-40B4-BE49-F238E27FC236}">
                <a16:creationId xmlns:a16="http://schemas.microsoft.com/office/drawing/2014/main" id="{2091EA34-9058-A04D-B619-6B48136B8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4941888"/>
            <a:ext cx="1439863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1 - AEFD</a:t>
            </a:r>
          </a:p>
        </p:txBody>
      </p:sp>
      <p:sp>
        <p:nvSpPr>
          <p:cNvPr id="288006" name="Rectangle 262">
            <a:extLst>
              <a:ext uri="{FF2B5EF4-FFF2-40B4-BE49-F238E27FC236}">
                <a16:creationId xmlns:a16="http://schemas.microsoft.com/office/drawing/2014/main" id="{389CCDD9-8B82-934F-809D-FF3A23DE9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5373688"/>
            <a:ext cx="1439863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2 - ABFD</a:t>
            </a:r>
          </a:p>
        </p:txBody>
      </p:sp>
      <p:sp>
        <p:nvSpPr>
          <p:cNvPr id="288007" name="Rectangle 263">
            <a:extLst>
              <a:ext uri="{FF2B5EF4-FFF2-40B4-BE49-F238E27FC236}">
                <a16:creationId xmlns:a16="http://schemas.microsoft.com/office/drawing/2014/main" id="{61ADC7D0-9DDA-8B4D-BD41-1A199DF4E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5734050"/>
            <a:ext cx="1439863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3 - AEC</a:t>
            </a:r>
          </a:p>
        </p:txBody>
      </p:sp>
      <p:sp>
        <p:nvSpPr>
          <p:cNvPr id="288008" name="Rectangle 264">
            <a:extLst>
              <a:ext uri="{FF2B5EF4-FFF2-40B4-BE49-F238E27FC236}">
                <a16:creationId xmlns:a16="http://schemas.microsoft.com/office/drawing/2014/main" id="{14DFFE1C-8242-404B-B41F-DEBC1E2D8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6092825"/>
            <a:ext cx="1439863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4 - AECDFB</a:t>
            </a:r>
          </a:p>
        </p:txBody>
      </p:sp>
      <p:sp>
        <p:nvSpPr>
          <p:cNvPr id="288009" name="Rectangle 265">
            <a:extLst>
              <a:ext uri="{FF2B5EF4-FFF2-40B4-BE49-F238E27FC236}">
                <a16:creationId xmlns:a16="http://schemas.microsoft.com/office/drawing/2014/main" id="{8052ECC8-50F6-1643-B0E2-07C2C381D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028" y="4581525"/>
            <a:ext cx="1439863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0 - BCD</a:t>
            </a:r>
          </a:p>
        </p:txBody>
      </p:sp>
      <p:sp>
        <p:nvSpPr>
          <p:cNvPr id="288010" name="Rectangle 266">
            <a:extLst>
              <a:ext uri="{FF2B5EF4-FFF2-40B4-BE49-F238E27FC236}">
                <a16:creationId xmlns:a16="http://schemas.microsoft.com/office/drawing/2014/main" id="{8EE47C8B-383F-154F-8AB9-FA8BC00D4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028" y="4941888"/>
            <a:ext cx="1439863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1 - BAE</a:t>
            </a:r>
          </a:p>
        </p:txBody>
      </p:sp>
      <p:sp>
        <p:nvSpPr>
          <p:cNvPr id="288011" name="Rectangle 267">
            <a:extLst>
              <a:ext uri="{FF2B5EF4-FFF2-40B4-BE49-F238E27FC236}">
                <a16:creationId xmlns:a16="http://schemas.microsoft.com/office/drawing/2014/main" id="{0AF2FBFA-98D5-2D49-8EE9-CAA1B053E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028" y="5373688"/>
            <a:ext cx="1439863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2 - BF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5042350-74D6-A947-8A32-89947BF44798}"/>
              </a:ext>
            </a:extLst>
          </p:cNvPr>
          <p:cNvSpPr>
            <a:spLocks noChangeAspect="1"/>
          </p:cNvSpPr>
          <p:nvPr/>
        </p:nvSpPr>
        <p:spPr bwMode="auto">
          <a:xfrm>
            <a:off x="5813708" y="1833975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8B0B8F29-43DF-2640-B4F2-F2F94D1DBD8A}"/>
              </a:ext>
            </a:extLst>
          </p:cNvPr>
          <p:cNvSpPr>
            <a:spLocks noChangeAspect="1"/>
          </p:cNvSpPr>
          <p:nvPr/>
        </p:nvSpPr>
        <p:spPr bwMode="auto">
          <a:xfrm>
            <a:off x="6417851" y="1331382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F26DC0E1-FB4B-A948-BC0D-C075A3A1E5CF}"/>
              </a:ext>
            </a:extLst>
          </p:cNvPr>
          <p:cNvSpPr>
            <a:spLocks noChangeAspect="1"/>
          </p:cNvSpPr>
          <p:nvPr/>
        </p:nvSpPr>
        <p:spPr bwMode="auto">
          <a:xfrm>
            <a:off x="7214421" y="1328202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C</a:t>
            </a:r>
          </a:p>
        </p:txBody>
      </p:sp>
      <p:sp>
        <p:nvSpPr>
          <p:cNvPr id="364" name="Oval 363">
            <a:extLst>
              <a:ext uri="{FF2B5EF4-FFF2-40B4-BE49-F238E27FC236}">
                <a16:creationId xmlns:a16="http://schemas.microsoft.com/office/drawing/2014/main" id="{1CA7A3AE-648D-E34C-8E48-4A9671CA2387}"/>
              </a:ext>
            </a:extLst>
          </p:cNvPr>
          <p:cNvSpPr>
            <a:spLocks noChangeAspect="1"/>
          </p:cNvSpPr>
          <p:nvPr/>
        </p:nvSpPr>
        <p:spPr bwMode="auto">
          <a:xfrm>
            <a:off x="7832923" y="1833975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D</a:t>
            </a:r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072FD5A0-D2FE-B84B-8026-A0FD2E0CAA07}"/>
              </a:ext>
            </a:extLst>
          </p:cNvPr>
          <p:cNvSpPr>
            <a:spLocks noChangeAspect="1"/>
          </p:cNvSpPr>
          <p:nvPr/>
        </p:nvSpPr>
        <p:spPr bwMode="auto">
          <a:xfrm>
            <a:off x="6417851" y="2265975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E</a:t>
            </a:r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C8DE02C1-8E67-EA4C-B260-C627578617EF}"/>
              </a:ext>
            </a:extLst>
          </p:cNvPr>
          <p:cNvSpPr>
            <a:spLocks noChangeAspect="1"/>
          </p:cNvSpPr>
          <p:nvPr/>
        </p:nvSpPr>
        <p:spPr bwMode="auto">
          <a:xfrm>
            <a:off x="7217605" y="2265975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F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E05565-B95E-BB46-8B59-DA7B4D9F9CAA}"/>
              </a:ext>
            </a:extLst>
          </p:cNvPr>
          <p:cNvSpPr>
            <a:spLocks noChangeAspect="1"/>
          </p:cNvSpPr>
          <p:nvPr/>
        </p:nvSpPr>
        <p:spPr bwMode="auto">
          <a:xfrm>
            <a:off x="5752331" y="970560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86F710F2-34A1-C74C-89B8-9EE32ADA4280}"/>
              </a:ext>
            </a:extLst>
          </p:cNvPr>
          <p:cNvSpPr>
            <a:spLocks noChangeAspect="1"/>
          </p:cNvSpPr>
          <p:nvPr/>
        </p:nvSpPr>
        <p:spPr bwMode="auto">
          <a:xfrm>
            <a:off x="7858616" y="971731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50802980-908C-C44C-8F1B-081FEF60C1B5}"/>
              </a:ext>
            </a:extLst>
          </p:cNvPr>
          <p:cNvSpPr>
            <a:spLocks noChangeAspect="1"/>
          </p:cNvSpPr>
          <p:nvPr/>
        </p:nvSpPr>
        <p:spPr bwMode="auto">
          <a:xfrm>
            <a:off x="8435548" y="1833975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3AC32A2A-820D-1745-A660-1BB85B2BF2FE}"/>
              </a:ext>
            </a:extLst>
          </p:cNvPr>
          <p:cNvSpPr>
            <a:spLocks noChangeAspect="1"/>
          </p:cNvSpPr>
          <p:nvPr/>
        </p:nvSpPr>
        <p:spPr bwMode="auto">
          <a:xfrm>
            <a:off x="7860035" y="2607188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3C5E5058-E1BA-C04D-B86B-0ED480B57412}"/>
              </a:ext>
            </a:extLst>
          </p:cNvPr>
          <p:cNvSpPr>
            <a:spLocks noChangeAspect="1"/>
          </p:cNvSpPr>
          <p:nvPr/>
        </p:nvSpPr>
        <p:spPr bwMode="auto">
          <a:xfrm>
            <a:off x="5754832" y="2607188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033BDAB-04B9-4047-99F7-8C61FECD8F7C}"/>
              </a:ext>
            </a:extLst>
          </p:cNvPr>
          <p:cNvSpPr>
            <a:spLocks noChangeAspect="1"/>
          </p:cNvSpPr>
          <p:nvPr/>
        </p:nvSpPr>
        <p:spPr bwMode="auto">
          <a:xfrm>
            <a:off x="5177997" y="1828088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8D0514-4833-E642-845D-F2D3EBE47F2F}"/>
              </a:ext>
            </a:extLst>
          </p:cNvPr>
          <p:cNvCxnSpPr>
            <a:cxnSpLocks/>
            <a:stCxn id="372" idx="3"/>
            <a:endCxn id="2" idx="2"/>
          </p:cNvCxnSpPr>
          <p:nvPr/>
        </p:nvCxnSpPr>
        <p:spPr bwMode="auto">
          <a:xfrm>
            <a:off x="5537997" y="2008088"/>
            <a:ext cx="275711" cy="588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70537D-9E31-DA4C-84AA-75702758FA5D}"/>
              </a:ext>
            </a:extLst>
          </p:cNvPr>
          <p:cNvCxnSpPr>
            <a:cxnSpLocks/>
            <a:stCxn id="3" idx="3"/>
            <a:endCxn id="362" idx="1"/>
          </p:cNvCxnSpPr>
          <p:nvPr/>
        </p:nvCxnSpPr>
        <p:spPr bwMode="auto">
          <a:xfrm>
            <a:off x="6112331" y="1150560"/>
            <a:ext cx="358241" cy="23354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C306451-EC7D-B043-A3CF-9041CF7AF3D6}"/>
              </a:ext>
            </a:extLst>
          </p:cNvPr>
          <p:cNvCxnSpPr>
            <a:stCxn id="2" idx="7"/>
            <a:endCxn id="362" idx="3"/>
          </p:cNvCxnSpPr>
          <p:nvPr/>
        </p:nvCxnSpPr>
        <p:spPr bwMode="auto">
          <a:xfrm flipV="1">
            <a:off x="6120987" y="1638661"/>
            <a:ext cx="349585" cy="24803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3DE176-51C4-DA4B-9FED-FD974E8D6547}"/>
              </a:ext>
            </a:extLst>
          </p:cNvPr>
          <p:cNvCxnSpPr>
            <a:stCxn id="362" idx="6"/>
            <a:endCxn id="363" idx="2"/>
          </p:cNvCxnSpPr>
          <p:nvPr/>
        </p:nvCxnSpPr>
        <p:spPr bwMode="auto">
          <a:xfrm flipV="1">
            <a:off x="6777851" y="1508202"/>
            <a:ext cx="436570" cy="318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A8A00-7F69-0843-A1D5-2506CE9225EB}"/>
              </a:ext>
            </a:extLst>
          </p:cNvPr>
          <p:cNvCxnSpPr>
            <a:cxnSpLocks/>
            <a:stCxn id="368" idx="1"/>
            <a:endCxn id="363" idx="7"/>
          </p:cNvCxnSpPr>
          <p:nvPr/>
        </p:nvCxnSpPr>
        <p:spPr bwMode="auto">
          <a:xfrm flipH="1">
            <a:off x="7521700" y="1151731"/>
            <a:ext cx="336916" cy="22919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97A010-EEF6-B340-9088-B2A4206A718A}"/>
              </a:ext>
            </a:extLst>
          </p:cNvPr>
          <p:cNvCxnSpPr>
            <a:stCxn id="363" idx="5"/>
            <a:endCxn id="364" idx="1"/>
          </p:cNvCxnSpPr>
          <p:nvPr/>
        </p:nvCxnSpPr>
        <p:spPr bwMode="auto">
          <a:xfrm>
            <a:off x="7521700" y="1635481"/>
            <a:ext cx="363944" cy="25121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343EB6-19DA-2943-9240-16872B5C9AE5}"/>
              </a:ext>
            </a:extLst>
          </p:cNvPr>
          <p:cNvCxnSpPr>
            <a:cxnSpLocks/>
            <a:stCxn id="369" idx="1"/>
            <a:endCxn id="364" idx="6"/>
          </p:cNvCxnSpPr>
          <p:nvPr/>
        </p:nvCxnSpPr>
        <p:spPr bwMode="auto">
          <a:xfrm flipH="1">
            <a:off x="8192923" y="2013975"/>
            <a:ext cx="242625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5F3BDA0-28B3-BB40-8916-F2CA3E3CCAD8}"/>
              </a:ext>
            </a:extLst>
          </p:cNvPr>
          <p:cNvCxnSpPr>
            <a:stCxn id="364" idx="3"/>
            <a:endCxn id="366" idx="7"/>
          </p:cNvCxnSpPr>
          <p:nvPr/>
        </p:nvCxnSpPr>
        <p:spPr bwMode="auto">
          <a:xfrm flipH="1">
            <a:off x="7524884" y="2141254"/>
            <a:ext cx="360760" cy="17744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C2F2476-8184-104A-9AE5-0D0D86FAAED8}"/>
              </a:ext>
            </a:extLst>
          </p:cNvPr>
          <p:cNvCxnSpPr>
            <a:stCxn id="366" idx="2"/>
            <a:endCxn id="365" idx="6"/>
          </p:cNvCxnSpPr>
          <p:nvPr/>
        </p:nvCxnSpPr>
        <p:spPr bwMode="auto">
          <a:xfrm flipH="1">
            <a:off x="6777851" y="2445975"/>
            <a:ext cx="439754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A4D1EF4-EE51-DD40-A45C-C19AE9B8A624}"/>
              </a:ext>
            </a:extLst>
          </p:cNvPr>
          <p:cNvCxnSpPr>
            <a:stCxn id="365" idx="1"/>
            <a:endCxn id="2" idx="5"/>
          </p:cNvCxnSpPr>
          <p:nvPr/>
        </p:nvCxnSpPr>
        <p:spPr bwMode="auto">
          <a:xfrm flipH="1" flipV="1">
            <a:off x="6120987" y="2141254"/>
            <a:ext cx="349585" cy="17744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F7340C3-C0AA-7545-8973-B32E0AEC00BE}"/>
              </a:ext>
            </a:extLst>
          </p:cNvPr>
          <p:cNvCxnSpPr>
            <a:stCxn id="365" idx="7"/>
            <a:endCxn id="363" idx="3"/>
          </p:cNvCxnSpPr>
          <p:nvPr/>
        </p:nvCxnSpPr>
        <p:spPr bwMode="auto">
          <a:xfrm flipV="1">
            <a:off x="6725130" y="1635481"/>
            <a:ext cx="542012" cy="68321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A6EEA34-96F7-FB41-BEF8-EA535575952C}"/>
              </a:ext>
            </a:extLst>
          </p:cNvPr>
          <p:cNvCxnSpPr>
            <a:stCxn id="362" idx="5"/>
            <a:endCxn id="366" idx="1"/>
          </p:cNvCxnSpPr>
          <p:nvPr/>
        </p:nvCxnSpPr>
        <p:spPr bwMode="auto">
          <a:xfrm>
            <a:off x="6725130" y="1638661"/>
            <a:ext cx="545196" cy="68003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52E1DA6-B455-A54A-A8E7-A3589E3E81BD}"/>
              </a:ext>
            </a:extLst>
          </p:cNvPr>
          <p:cNvCxnSpPr>
            <a:cxnSpLocks/>
            <a:stCxn id="370" idx="1"/>
            <a:endCxn id="366" idx="5"/>
          </p:cNvCxnSpPr>
          <p:nvPr/>
        </p:nvCxnSpPr>
        <p:spPr bwMode="auto">
          <a:xfrm flipH="1" flipV="1">
            <a:off x="7524884" y="2573254"/>
            <a:ext cx="335151" cy="21393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6208605-FE21-D84E-80C8-CD4BB2151743}"/>
              </a:ext>
            </a:extLst>
          </p:cNvPr>
          <p:cNvCxnSpPr>
            <a:cxnSpLocks/>
            <a:stCxn id="371" idx="3"/>
            <a:endCxn id="365" idx="3"/>
          </p:cNvCxnSpPr>
          <p:nvPr/>
        </p:nvCxnSpPr>
        <p:spPr bwMode="auto">
          <a:xfrm flipV="1">
            <a:off x="6114832" y="2573254"/>
            <a:ext cx="355740" cy="21393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88067" name="TextBox 288066">
            <a:extLst>
              <a:ext uri="{FF2B5EF4-FFF2-40B4-BE49-F238E27FC236}">
                <a16:creationId xmlns:a16="http://schemas.microsoft.com/office/drawing/2014/main" id="{BB200CCE-2F53-B747-A608-386220B30D73}"/>
              </a:ext>
            </a:extLst>
          </p:cNvPr>
          <p:cNvSpPr txBox="1"/>
          <p:nvPr/>
        </p:nvSpPr>
        <p:spPr>
          <a:xfrm>
            <a:off x="7213923" y="366114"/>
            <a:ext cx="360996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IS</a:t>
            </a:r>
          </a:p>
        </p:txBody>
      </p:sp>
      <p:cxnSp>
        <p:nvCxnSpPr>
          <p:cNvPr id="288069" name="Straight Arrow Connector 288068">
            <a:extLst>
              <a:ext uri="{FF2B5EF4-FFF2-40B4-BE49-F238E27FC236}">
                <a16:creationId xmlns:a16="http://schemas.microsoft.com/office/drawing/2014/main" id="{67BC73C8-4A15-F641-9CE8-025DEAEB8F9A}"/>
              </a:ext>
            </a:extLst>
          </p:cNvPr>
          <p:cNvCxnSpPr>
            <a:cxnSpLocks/>
            <a:stCxn id="288067" idx="2"/>
            <a:endCxn id="363" idx="0"/>
          </p:cNvCxnSpPr>
          <p:nvPr/>
        </p:nvCxnSpPr>
        <p:spPr bwMode="auto">
          <a:xfrm>
            <a:off x="7394421" y="735446"/>
            <a:ext cx="0" cy="5927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437" name="TextBox 436">
            <a:extLst>
              <a:ext uri="{FF2B5EF4-FFF2-40B4-BE49-F238E27FC236}">
                <a16:creationId xmlns:a16="http://schemas.microsoft.com/office/drawing/2014/main" id="{7B50580A-AE75-D94D-8293-2C81D0D8CA19}"/>
              </a:ext>
            </a:extLst>
          </p:cNvPr>
          <p:cNvSpPr txBox="1"/>
          <p:nvPr/>
        </p:nvSpPr>
        <p:spPr>
          <a:xfrm>
            <a:off x="7823653" y="360177"/>
            <a:ext cx="429926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ES</a:t>
            </a:r>
          </a:p>
        </p:txBody>
      </p:sp>
      <p:cxnSp>
        <p:nvCxnSpPr>
          <p:cNvPr id="438" name="Straight Arrow Connector 437">
            <a:extLst>
              <a:ext uri="{FF2B5EF4-FFF2-40B4-BE49-F238E27FC236}">
                <a16:creationId xmlns:a16="http://schemas.microsoft.com/office/drawing/2014/main" id="{D47829F4-CA09-DB4B-8665-D6F122FBFDC1}"/>
              </a:ext>
            </a:extLst>
          </p:cNvPr>
          <p:cNvCxnSpPr>
            <a:cxnSpLocks/>
            <a:stCxn id="437" idx="2"/>
            <a:endCxn id="368" idx="0"/>
          </p:cNvCxnSpPr>
          <p:nvPr/>
        </p:nvCxnSpPr>
        <p:spPr bwMode="auto">
          <a:xfrm>
            <a:off x="8038616" y="729509"/>
            <a:ext cx="0" cy="2422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102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7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7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8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87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8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87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6FF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6FF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6FF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6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28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287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287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2" dur="500"/>
                                        <p:tgtEl>
                                          <p:spTgt spid="287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00"/>
                            </p:stCondLst>
                            <p:childTnLst>
                              <p:par>
                                <p:cTn id="1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287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500"/>
                            </p:stCondLst>
                            <p:childTnLst>
                              <p:par>
                                <p:cTn id="2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A81FF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A81FF"/>
                                      </p:to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A81FF"/>
                                      </p:to>
                                    </p:animClr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3" dur="500"/>
                                        <p:tgtEl>
                                          <p:spTgt spid="288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D579"/>
                                      </p:to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D579"/>
                                      </p:to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D579"/>
                                      </p:to>
                                    </p:animClr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D579"/>
                                      </p:to>
                                    </p:animClr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0" dur="500"/>
                                        <p:tgtEl>
                                          <p:spTgt spid="287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00"/>
                            </p:stCondLst>
                            <p:childTnLst>
                              <p:par>
                                <p:cTn id="2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7" dur="500"/>
                                        <p:tgtEl>
                                          <p:spTgt spid="28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000"/>
                            </p:stCondLst>
                            <p:childTnLst>
                              <p:par>
                                <p:cTn id="2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3" dur="500"/>
                                        <p:tgtEl>
                                          <p:spTgt spid="28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500"/>
                            </p:stCondLst>
                            <p:childTnLst>
                              <p:par>
                                <p:cTn id="2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500"/>
                            </p:stCondLst>
                            <p:childTnLst>
                              <p:par>
                                <p:cTn id="2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0" dur="500"/>
                                        <p:tgtEl>
                                          <p:spTgt spid="287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000"/>
                            </p:stCondLst>
                            <p:childTnLst>
                              <p:par>
                                <p:cTn id="3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000"/>
                            </p:stCondLst>
                            <p:childTnLst>
                              <p:par>
                                <p:cTn id="3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7" dur="500"/>
                                        <p:tgtEl>
                                          <p:spTgt spid="28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500"/>
                            </p:stCondLst>
                            <p:childTnLst>
                              <p:par>
                                <p:cTn id="3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500"/>
                            </p:stCondLst>
                            <p:childTnLst>
                              <p:par>
                                <p:cTn id="3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4" dur="500"/>
                                        <p:tgtEl>
                                          <p:spTgt spid="28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2000"/>
                            </p:stCondLst>
                            <p:childTnLst>
                              <p:par>
                                <p:cTn id="3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2000"/>
                            </p:stCondLst>
                            <p:childTnLst>
                              <p:par>
                                <p:cTn id="3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1" dur="500"/>
                                        <p:tgtEl>
                                          <p:spTgt spid="288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2500"/>
                            </p:stCondLst>
                            <p:childTnLst>
                              <p:par>
                                <p:cTn id="3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004" grpId="0" animBg="1"/>
      <p:bldP spid="288005" grpId="0" animBg="1"/>
      <p:bldP spid="288006" grpId="0" animBg="1"/>
      <p:bldP spid="288007" grpId="0" animBg="1"/>
      <p:bldP spid="288008" grpId="0" animBg="1"/>
      <p:bldP spid="288009" grpId="0" animBg="1"/>
      <p:bldP spid="288010" grpId="0" animBg="1"/>
      <p:bldP spid="2880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EB3F44AC-4D34-1E43-84CF-34AEDBE1D0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Implementation Packet Switching</a:t>
            </a:r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1FE38373-FABA-9F44-B0D3-B705DD43E3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dirty="0"/>
              <a:t>Packet passes through the network as an isolated unit</a:t>
            </a:r>
          </a:p>
          <a:p>
            <a:pPr lvl="1"/>
            <a:r>
              <a:rPr lang="en-US" altLang="nb-NO" dirty="0"/>
              <a:t>has complete source and destination addresses</a:t>
            </a:r>
          </a:p>
          <a:p>
            <a:pPr lvl="1"/>
            <a:r>
              <a:rPr lang="en-US" altLang="nb-NO" dirty="0"/>
              <a:t>individual route selection for each packet</a:t>
            </a:r>
          </a:p>
          <a:p>
            <a:pPr lvl="1"/>
            <a:r>
              <a:rPr lang="en-US" altLang="nb-NO" dirty="0"/>
              <a:t>generally no resource reservation</a:t>
            </a:r>
          </a:p>
          <a:p>
            <a:pPr lvl="1"/>
            <a:r>
              <a:rPr lang="en-US" altLang="nb-NO" dirty="0"/>
              <a:t>correct sequence not guaranteed</a:t>
            </a:r>
          </a:p>
          <a:p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902479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5" name="Rectangle 3">
            <a:extLst>
              <a:ext uri="{FF2B5EF4-FFF2-40B4-BE49-F238E27FC236}">
                <a16:creationId xmlns:a16="http://schemas.microsoft.com/office/drawing/2014/main" id="{7906E80D-3363-844A-BE05-27925A7ED0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5" y="866775"/>
            <a:ext cx="4301209" cy="5648325"/>
          </a:xfrm>
        </p:spPr>
        <p:txBody>
          <a:bodyPr/>
          <a:lstStyle/>
          <a:p>
            <a:r>
              <a:rPr lang="en-US" altLang="nb-NO" sz="1800" dirty="0"/>
              <a:t>Packet Switching: IS routing table specifies possible path(s)</a:t>
            </a:r>
          </a:p>
          <a:p>
            <a:pPr lvl="1"/>
            <a:r>
              <a:rPr lang="en-US" altLang="nb-NO" sz="1600" dirty="0"/>
              <a:t>No connection setup delay</a:t>
            </a:r>
          </a:p>
          <a:p>
            <a:pPr lvl="1"/>
            <a:r>
              <a:rPr lang="en-US" altLang="nb-NO" sz="1600" dirty="0"/>
              <a:t>Less sensible to IS and link failures</a:t>
            </a:r>
          </a:p>
          <a:p>
            <a:pPr lvl="1"/>
            <a:r>
              <a:rPr lang="en-US" altLang="nb-NO" sz="1600" dirty="0"/>
              <a:t>Route selection for each packet: quick reaction to failures</a:t>
            </a:r>
          </a:p>
          <a:p>
            <a:pPr lvl="1"/>
            <a:endParaRPr lang="en-US" altLang="nb-NO" sz="1600" dirty="0"/>
          </a:p>
          <a:p>
            <a:pPr marL="457200" lvl="1" indent="0">
              <a:buNone/>
            </a:pPr>
            <a:endParaRPr lang="en-US" altLang="nb-NO" sz="1600" dirty="0"/>
          </a:p>
          <a:p>
            <a:r>
              <a:rPr lang="en-US" altLang="nb-NO" sz="1800" dirty="0"/>
              <a:t>but</a:t>
            </a:r>
          </a:p>
          <a:p>
            <a:pPr lvl="1"/>
            <a:r>
              <a:rPr lang="en-US" altLang="nb-NO" sz="1600" dirty="0"/>
              <a:t>Each packet contains the full destination and source address</a:t>
            </a:r>
          </a:p>
          <a:p>
            <a:pPr lvl="1"/>
            <a:r>
              <a:rPr lang="en-US" altLang="nb-NO" sz="1600" dirty="0"/>
              <a:t>Route selection for each packet: overhead</a:t>
            </a:r>
          </a:p>
          <a:p>
            <a:pPr lvl="1"/>
            <a:r>
              <a:rPr lang="en-US" altLang="nb-NO" sz="1600" dirty="0"/>
              <a:t>QoS guarantees hardly possible</a:t>
            </a:r>
          </a:p>
          <a:p>
            <a:endParaRPr lang="en-US" altLang="nb-NO" sz="1800" dirty="0"/>
          </a:p>
        </p:txBody>
      </p:sp>
      <p:sp>
        <p:nvSpPr>
          <p:cNvPr id="289794" name="Rectangle 2">
            <a:extLst>
              <a:ext uri="{FF2B5EF4-FFF2-40B4-BE49-F238E27FC236}">
                <a16:creationId xmlns:a16="http://schemas.microsoft.com/office/drawing/2014/main" id="{F48560EF-D88B-4D4A-915E-95EE7BA1B3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Packet Switching vs. Virtual Circuit</a:t>
            </a:r>
          </a:p>
        </p:txBody>
      </p:sp>
      <p:sp>
        <p:nvSpPr>
          <p:cNvPr id="289796" name="Rectangle 4">
            <a:extLst>
              <a:ext uri="{FF2B5EF4-FFF2-40B4-BE49-F238E27FC236}">
                <a16:creationId xmlns:a16="http://schemas.microsoft.com/office/drawing/2014/main" id="{9269B18D-F417-B443-9006-478842654030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0" y="866775"/>
            <a:ext cx="4114800" cy="5265738"/>
          </a:xfrm>
        </p:spPr>
        <p:txBody>
          <a:bodyPr/>
          <a:lstStyle/>
          <a:p>
            <a:r>
              <a:rPr lang="en-US" altLang="nb-NO" sz="1800" dirty="0"/>
              <a:t>Virtual Circuit: destination address defined by connection</a:t>
            </a:r>
          </a:p>
          <a:p>
            <a:pPr lvl="1"/>
            <a:r>
              <a:rPr lang="en-US" altLang="nb-NO" sz="1600" dirty="0"/>
              <a:t>Packets contain short VC-number only</a:t>
            </a:r>
          </a:p>
          <a:p>
            <a:pPr lvl="1"/>
            <a:r>
              <a:rPr lang="en-US" altLang="nb-NO" sz="1600" dirty="0"/>
              <a:t>Low overhead during transfer phase</a:t>
            </a:r>
          </a:p>
          <a:p>
            <a:pPr lvl="1"/>
            <a:r>
              <a:rPr lang="en-US" altLang="nb-NO" sz="1600" dirty="0"/>
              <a:t>“Perfect" channel throughout the net</a:t>
            </a:r>
          </a:p>
          <a:p>
            <a:pPr lvl="1"/>
            <a:r>
              <a:rPr lang="en-US" altLang="nb-NO" sz="1600" dirty="0"/>
              <a:t>Resource reservation: "Quality of Service" guarantees possible</a:t>
            </a:r>
          </a:p>
          <a:p>
            <a:endParaRPr lang="en-US" altLang="nb-NO" sz="1800" dirty="0"/>
          </a:p>
          <a:p>
            <a:r>
              <a:rPr lang="en-US" altLang="nb-NO" sz="1800" dirty="0"/>
              <a:t>but</a:t>
            </a:r>
          </a:p>
          <a:p>
            <a:pPr lvl="1"/>
            <a:r>
              <a:rPr lang="en-US" altLang="nb-NO" sz="1600" dirty="0"/>
              <a:t>Overhead for connection setup</a:t>
            </a:r>
          </a:p>
          <a:p>
            <a:pPr lvl="1"/>
            <a:r>
              <a:rPr lang="en-US" altLang="nb-NO" sz="1600" dirty="0"/>
              <a:t>Memory for VC tables and state information needed in every IS</a:t>
            </a:r>
          </a:p>
          <a:p>
            <a:pPr lvl="1"/>
            <a:r>
              <a:rPr lang="en-US" altLang="nb-NO" sz="1600" dirty="0"/>
              <a:t>Sensible to IS and link failures</a:t>
            </a:r>
          </a:p>
          <a:p>
            <a:pPr lvl="1"/>
            <a:r>
              <a:rPr lang="en-US" altLang="nb-NO" sz="1600" dirty="0"/>
              <a:t>Resource reservation: potentially poor utilization</a:t>
            </a:r>
          </a:p>
          <a:p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22165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8524</TotalTime>
  <Words>501</Words>
  <Application>Microsoft Macintosh PowerPoint</Application>
  <PresentationFormat>On-screen Show (4:3)</PresentationFormat>
  <Paragraphs>209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Comic Sans MS</vt:lpstr>
      <vt:lpstr>Eurostile</vt:lpstr>
      <vt:lpstr>Tahoma</vt:lpstr>
      <vt:lpstr>Times New Roman</vt:lpstr>
      <vt:lpstr>Wingdings</vt:lpstr>
      <vt:lpstr>1_paalh</vt:lpstr>
      <vt:lpstr>Switching</vt:lpstr>
      <vt:lpstr>Virtual Circuits</vt:lpstr>
      <vt:lpstr>Implementation Virtual Circuit</vt:lpstr>
      <vt:lpstr>Implementation Virtual Circuit</vt:lpstr>
      <vt:lpstr>Implementation Packet Switching</vt:lpstr>
      <vt:lpstr>Packet Switching vs. Virtual Circuit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1575</cp:revision>
  <cp:lastPrinted>2020-03-26T19:20:21Z</cp:lastPrinted>
  <dcterms:created xsi:type="dcterms:W3CDTF">2003-03-06T08:24:12Z</dcterms:created>
  <dcterms:modified xsi:type="dcterms:W3CDTF">2020-03-30T06:55:01Z</dcterms:modified>
  <cp:category/>
</cp:coreProperties>
</file>