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7" r:id="rId1"/>
  </p:sldMasterIdLst>
  <p:notesMasterIdLst>
    <p:notesMasterId r:id="rId16"/>
  </p:notesMasterIdLst>
  <p:handoutMasterIdLst>
    <p:handoutMasterId r:id="rId17"/>
  </p:handoutMasterIdLst>
  <p:sldIdLst>
    <p:sldId id="433" r:id="rId2"/>
    <p:sldId id="481" r:id="rId3"/>
    <p:sldId id="483" r:id="rId4"/>
    <p:sldId id="747" r:id="rId5"/>
    <p:sldId id="746" r:id="rId6"/>
    <p:sldId id="508" r:id="rId7"/>
    <p:sldId id="742" r:id="rId8"/>
    <p:sldId id="735" r:id="rId9"/>
    <p:sldId id="736" r:id="rId10"/>
    <p:sldId id="740" r:id="rId11"/>
    <p:sldId id="743" r:id="rId12"/>
    <p:sldId id="737" r:id="rId13"/>
    <p:sldId id="739" r:id="rId14"/>
    <p:sldId id="744" r:id="rId15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9pPr>
  </p:defaultTextStyle>
  <p:extLst>
    <p:ext uri="{521415D9-36F7-43E2-AB2F-B90AF26B5E84}">
      <p14:sectionLst xmlns:p14="http://schemas.microsoft.com/office/powerpoint/2010/main">
        <p14:section name="layer 3 naming" id="{840E3492-A3EE-7249-B493-657F6B53EE15}">
          <p14:sldIdLst>
            <p14:sldId id="433"/>
            <p14:sldId id="481"/>
            <p14:sldId id="483"/>
            <p14:sldId id="747"/>
            <p14:sldId id="746"/>
            <p14:sldId id="508"/>
            <p14:sldId id="742"/>
            <p14:sldId id="735"/>
            <p14:sldId id="736"/>
            <p14:sldId id="740"/>
            <p14:sldId id="743"/>
            <p14:sldId id="737"/>
            <p14:sldId id="739"/>
            <p14:sldId id="74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E69F00"/>
    <a:srgbClr val="009A6D"/>
    <a:srgbClr val="0271B1"/>
    <a:srgbClr val="F0E543"/>
    <a:srgbClr val="56B3E9"/>
    <a:srgbClr val="73FDD6"/>
    <a:srgbClr val="06AB7E"/>
    <a:srgbClr val="03AB7E"/>
    <a:srgbClr val="00FA00"/>
    <a:srgbClr val="16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345"/>
    <p:restoredTop sz="81818" autoAdjust="0"/>
  </p:normalViewPr>
  <p:slideViewPr>
    <p:cSldViewPr snapToGrid="0">
      <p:cViewPr varScale="1">
        <p:scale>
          <a:sx n="106" d="100"/>
          <a:sy n="106" d="100"/>
        </p:scale>
        <p:origin x="1752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144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45D9A20B-537F-284C-B866-9242820ABC8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45221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13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DD29E037-B1DD-4743-9384-70CA6E41B7C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21469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1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Vi snakket om L3 adresser, altså IP adresser, allerede i den forrige forelesningen.</a:t>
            </a:r>
          </a:p>
          <a:p>
            <a:r>
              <a:rPr lang="nb-NO" dirty="0"/>
              <a:t>Men da begrenset vi oss til IPv4 adresser, som verden egentlig har gått tomt for. Vi rakk ikke å snakke om IPv6, og dette skal vi ta nå.</a:t>
            </a:r>
          </a:p>
          <a:p>
            <a:r>
              <a:rPr lang="nb-NO" dirty="0"/>
              <a:t>Egentlig er IPv6 bare enklere strukturert enn IPv4, og derfor tar det ikke så veldig lang tid.</a:t>
            </a:r>
          </a:p>
          <a:p>
            <a:r>
              <a:rPr lang="nb-NO" dirty="0"/>
              <a:t>Men må går først tilbake til sentrale IPv4-ideer som også gjelder i IPv6.</a:t>
            </a:r>
          </a:p>
        </p:txBody>
      </p:sp>
    </p:spTree>
    <p:extLst>
      <p:ext uri="{BB962C8B-B14F-4D97-AF65-F5344CB8AC3E}">
        <p14:creationId xmlns:p14="http://schemas.microsoft.com/office/powerpoint/2010/main" val="28721940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Først</a:t>
            </a:r>
            <a:r>
              <a:rPr lang="en-US" dirty="0"/>
              <a:t> </a:t>
            </a:r>
            <a:r>
              <a:rPr lang="en-US" dirty="0" err="1"/>
              <a:t>kommer</a:t>
            </a:r>
            <a:r>
              <a:rPr lang="en-US" dirty="0"/>
              <a:t> </a:t>
            </a:r>
            <a:r>
              <a:rPr lang="en-US" dirty="0" err="1"/>
              <a:t>nettmaskene</a:t>
            </a:r>
            <a:r>
              <a:rPr lang="en-US" dirty="0"/>
              <a:t>. Det </a:t>
            </a:r>
            <a:r>
              <a:rPr lang="en-US" dirty="0" err="1"/>
              <a:t>finnes</a:t>
            </a:r>
            <a:r>
              <a:rPr lang="en-US" dirty="0"/>
              <a:t> bare et </a:t>
            </a:r>
            <a:r>
              <a:rPr lang="en-US" dirty="0" err="1"/>
              <a:t>stort</a:t>
            </a:r>
            <a:r>
              <a:rPr lang="en-US" dirty="0"/>
              <a:t> </a:t>
            </a:r>
            <a:r>
              <a:rPr lang="en-US" dirty="0" err="1"/>
              <a:t>navnerom</a:t>
            </a:r>
            <a:r>
              <a:rPr lang="en-US" dirty="0"/>
              <a:t> for L3 </a:t>
            </a:r>
            <a:r>
              <a:rPr lang="en-US" dirty="0" err="1"/>
              <a:t>addresse</a:t>
            </a:r>
            <a:r>
              <a:rPr lang="en-US" dirty="0"/>
              <a:t> (vel, et rom for IPv4 </a:t>
            </a:r>
            <a:r>
              <a:rPr lang="en-US" dirty="0" err="1"/>
              <a:t>og</a:t>
            </a:r>
            <a:r>
              <a:rPr lang="en-US" dirty="0"/>
              <a:t> et from for IPv6).</a:t>
            </a:r>
          </a:p>
          <a:p>
            <a:r>
              <a:rPr lang="en-US" dirty="0" err="1"/>
              <a:t>Siden</a:t>
            </a:r>
            <a:r>
              <a:rPr lang="en-US" dirty="0"/>
              <a:t> vi har </a:t>
            </a:r>
            <a:r>
              <a:rPr lang="en-US" dirty="0" err="1"/>
              <a:t>gått</a:t>
            </a:r>
            <a:r>
              <a:rPr lang="en-US" dirty="0"/>
              <a:t> </a:t>
            </a:r>
            <a:r>
              <a:rPr lang="en-US" dirty="0" err="1"/>
              <a:t>tomt</a:t>
            </a:r>
            <a:r>
              <a:rPr lang="en-US" dirty="0"/>
              <a:t> for IPv4 </a:t>
            </a:r>
            <a:r>
              <a:rPr lang="en-US" dirty="0" err="1"/>
              <a:t>adresser</a:t>
            </a:r>
            <a:r>
              <a:rPr lang="en-US" dirty="0"/>
              <a:t> </a:t>
            </a:r>
            <a:r>
              <a:rPr lang="en-US" dirty="0" err="1"/>
              <a:t>bruker</a:t>
            </a:r>
            <a:r>
              <a:rPr lang="en-US" dirty="0"/>
              <a:t> vi tricks </a:t>
            </a:r>
            <a:r>
              <a:rPr lang="en-US" dirty="0" err="1"/>
              <a:t>som</a:t>
            </a:r>
            <a:r>
              <a:rPr lang="en-US" dirty="0"/>
              <a:t> NAT – network address translation – for </a:t>
            </a:r>
            <a:r>
              <a:rPr lang="en-US" dirty="0" err="1"/>
              <a:t>å</a:t>
            </a:r>
            <a:r>
              <a:rPr lang="en-US" dirty="0"/>
              <a:t> </a:t>
            </a:r>
            <a:r>
              <a:rPr lang="en-US" dirty="0" err="1"/>
              <a:t>leve</a:t>
            </a:r>
            <a:r>
              <a:rPr lang="en-US" dirty="0"/>
              <a:t> </a:t>
            </a:r>
            <a:r>
              <a:rPr lang="en-US" dirty="0" err="1"/>
              <a:t>uten</a:t>
            </a:r>
            <a:r>
              <a:rPr lang="en-US" dirty="0"/>
              <a:t> IPv6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noen</a:t>
            </a:r>
            <a:r>
              <a:rPr lang="en-US" dirty="0"/>
              <a:t> </a:t>
            </a:r>
            <a:r>
              <a:rPr lang="en-US" dirty="0" err="1"/>
              <a:t>år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, men </a:t>
            </a:r>
            <a:r>
              <a:rPr lang="en-US" dirty="0" err="1"/>
              <a:t>prinsipielt</a:t>
            </a:r>
            <a:r>
              <a:rPr lang="en-US" dirty="0"/>
              <a:t> </a:t>
            </a:r>
            <a:r>
              <a:rPr lang="en-US" dirty="0" err="1"/>
              <a:t>skal</a:t>
            </a:r>
            <a:r>
              <a:rPr lang="en-US" dirty="0"/>
              <a:t> man </a:t>
            </a:r>
            <a:r>
              <a:rPr lang="en-US" dirty="0" err="1"/>
              <a:t>kunne</a:t>
            </a:r>
            <a:r>
              <a:rPr lang="en-US" dirty="0"/>
              <a:t> </a:t>
            </a:r>
            <a:r>
              <a:rPr lang="en-US" dirty="0" err="1"/>
              <a:t>finne</a:t>
            </a:r>
            <a:r>
              <a:rPr lang="en-US" dirty="0"/>
              <a:t> </a:t>
            </a:r>
            <a:r>
              <a:rPr lang="en-US" dirty="0" err="1"/>
              <a:t>maskiner</a:t>
            </a:r>
            <a:r>
              <a:rPr lang="en-US" dirty="0"/>
              <a:t> </a:t>
            </a:r>
            <a:r>
              <a:rPr lang="en-US" dirty="0" err="1"/>
              <a:t>entydig</a:t>
            </a:r>
            <a:r>
              <a:rPr lang="en-US" dirty="0"/>
              <a:t> med bare </a:t>
            </a:r>
            <a:r>
              <a:rPr lang="en-US" dirty="0" err="1"/>
              <a:t>deres</a:t>
            </a:r>
            <a:r>
              <a:rPr lang="en-US" dirty="0"/>
              <a:t> IP </a:t>
            </a:r>
            <a:r>
              <a:rPr lang="en-US" dirty="0" err="1"/>
              <a:t>adresse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18160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19: de </a:t>
            </a:r>
            <a:r>
              <a:rPr lang="en-US" dirty="0" err="1"/>
              <a:t>siste</a:t>
            </a:r>
            <a:r>
              <a:rPr lang="en-US" dirty="0"/>
              <a:t> 13 </a:t>
            </a:r>
            <a:r>
              <a:rPr lang="en-US" dirty="0" err="1"/>
              <a:t>bittene</a:t>
            </a:r>
            <a:r>
              <a:rPr lang="en-US" dirty="0"/>
              <a:t> </a:t>
            </a:r>
            <a:r>
              <a:rPr lang="en-US" dirty="0" err="1"/>
              <a:t>er</a:t>
            </a:r>
            <a:r>
              <a:rPr lang="en-US" dirty="0"/>
              <a:t> </a:t>
            </a:r>
            <a:r>
              <a:rPr lang="en-US" dirty="0" err="1"/>
              <a:t>reservert</a:t>
            </a:r>
            <a:r>
              <a:rPr lang="en-US" dirty="0"/>
              <a:t> for </a:t>
            </a:r>
            <a:r>
              <a:rPr lang="en-US" dirty="0" err="1"/>
              <a:t>adresser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ligge</a:t>
            </a:r>
            <a:r>
              <a:rPr lang="en-US" dirty="0"/>
              <a:t> </a:t>
            </a:r>
            <a:r>
              <a:rPr lang="en-US" dirty="0" err="1"/>
              <a:t>innenfor</a:t>
            </a:r>
            <a:r>
              <a:rPr lang="en-US" dirty="0"/>
              <a:t> </a:t>
            </a:r>
            <a:r>
              <a:rPr lang="en-US" dirty="0" err="1"/>
              <a:t>nettet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19370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 </a:t>
            </a:r>
            <a:r>
              <a:rPr lang="en-US" dirty="0" err="1"/>
              <a:t>første</a:t>
            </a:r>
            <a:r>
              <a:rPr lang="en-US" dirty="0"/>
              <a:t> 16 </a:t>
            </a:r>
            <a:r>
              <a:rPr lang="en-US" dirty="0" err="1"/>
              <a:t>bittene</a:t>
            </a:r>
            <a:r>
              <a:rPr lang="en-US" dirty="0"/>
              <a:t> </a:t>
            </a:r>
            <a:r>
              <a:rPr lang="en-US" dirty="0" err="1"/>
              <a:t>må</a:t>
            </a:r>
            <a:r>
              <a:rPr lang="en-US" dirty="0"/>
              <a:t> </a:t>
            </a:r>
            <a:r>
              <a:rPr lang="en-US" dirty="0" err="1"/>
              <a:t>være</a:t>
            </a:r>
            <a:r>
              <a:rPr lang="en-US" dirty="0"/>
              <a:t> </a:t>
            </a:r>
            <a:r>
              <a:rPr lang="en-US" dirty="0" err="1"/>
              <a:t>identiske</a:t>
            </a:r>
            <a:r>
              <a:rPr lang="en-US" dirty="0"/>
              <a:t> – </a:t>
            </a:r>
            <a:r>
              <a:rPr lang="en-US" dirty="0" err="1"/>
              <a:t>alle</a:t>
            </a:r>
            <a:r>
              <a:rPr lang="en-US" dirty="0"/>
              <a:t> 5 masker har </a:t>
            </a:r>
            <a:r>
              <a:rPr lang="en-US" dirty="0" err="1"/>
              <a:t>flere</a:t>
            </a:r>
            <a:r>
              <a:rPr lang="en-US" dirty="0"/>
              <a:t> </a:t>
            </a:r>
            <a:r>
              <a:rPr lang="en-US" dirty="0" err="1"/>
              <a:t>enn</a:t>
            </a:r>
            <a:r>
              <a:rPr lang="en-US" dirty="0"/>
              <a:t> 16 bit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starten</a:t>
            </a:r>
            <a:r>
              <a:rPr lang="en-US" dirty="0"/>
              <a:t> </a:t>
            </a:r>
            <a:r>
              <a:rPr lang="en-US" dirty="0" err="1"/>
              <a:t>satt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1</a:t>
            </a:r>
          </a:p>
          <a:p>
            <a:r>
              <a:rPr lang="en-US" dirty="0"/>
              <a:t>de </a:t>
            </a:r>
            <a:r>
              <a:rPr lang="en-US" dirty="0" err="1"/>
              <a:t>siste</a:t>
            </a:r>
            <a:r>
              <a:rPr lang="en-US" dirty="0"/>
              <a:t> 8 </a:t>
            </a:r>
            <a:r>
              <a:rPr lang="en-US" dirty="0" err="1"/>
              <a:t>bittene</a:t>
            </a:r>
            <a:r>
              <a:rPr lang="en-US" dirty="0"/>
              <a:t> spiller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noen</a:t>
            </a:r>
            <a:r>
              <a:rPr lang="en-US" dirty="0"/>
              <a:t> </a:t>
            </a:r>
            <a:r>
              <a:rPr lang="en-US" dirty="0" err="1"/>
              <a:t>rolle</a:t>
            </a:r>
            <a:r>
              <a:rPr lang="en-US" dirty="0"/>
              <a:t> for </a:t>
            </a:r>
            <a:r>
              <a:rPr lang="en-US" dirty="0" err="1"/>
              <a:t>rutingen</a:t>
            </a:r>
            <a:r>
              <a:rPr lang="en-US" dirty="0"/>
              <a:t> – </a:t>
            </a:r>
            <a:r>
              <a:rPr lang="en-US" dirty="0" err="1"/>
              <a:t>ingen</a:t>
            </a:r>
            <a:r>
              <a:rPr lang="en-US" dirty="0"/>
              <a:t> av de 5 </a:t>
            </a:r>
            <a:r>
              <a:rPr lang="en-US" dirty="0" err="1"/>
              <a:t>maskene</a:t>
            </a:r>
            <a:r>
              <a:rPr lang="en-US" dirty="0"/>
              <a:t> har </a:t>
            </a:r>
            <a:r>
              <a:rPr lang="en-US" dirty="0" err="1"/>
              <a:t>mindre</a:t>
            </a:r>
            <a:r>
              <a:rPr lang="en-US" dirty="0"/>
              <a:t> </a:t>
            </a:r>
            <a:r>
              <a:rPr lang="en-US" dirty="0" err="1"/>
              <a:t>enn</a:t>
            </a:r>
            <a:r>
              <a:rPr lang="en-US" dirty="0"/>
              <a:t> 24 bit I </a:t>
            </a:r>
            <a:r>
              <a:rPr lang="en-US" dirty="0" err="1"/>
              <a:t>starten</a:t>
            </a:r>
            <a:r>
              <a:rPr lang="en-US" dirty="0"/>
              <a:t> </a:t>
            </a:r>
            <a:r>
              <a:rPr lang="en-US" dirty="0" err="1"/>
              <a:t>satt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1</a:t>
            </a:r>
          </a:p>
          <a:p>
            <a:r>
              <a:rPr lang="en-US" dirty="0" err="1"/>
              <a:t>dette</a:t>
            </a:r>
            <a:r>
              <a:rPr lang="en-US" dirty="0"/>
              <a:t> </a:t>
            </a:r>
            <a:r>
              <a:rPr lang="en-US" dirty="0" err="1"/>
              <a:t>gjør</a:t>
            </a:r>
            <a:r>
              <a:rPr lang="en-US" dirty="0"/>
              <a:t> </a:t>
            </a:r>
            <a:r>
              <a:rPr lang="en-US" dirty="0" err="1"/>
              <a:t>eksempelet</a:t>
            </a:r>
            <a:r>
              <a:rPr lang="en-US" dirty="0"/>
              <a:t> </a:t>
            </a:r>
            <a:r>
              <a:rPr lang="en-US" dirty="0" err="1"/>
              <a:t>vårt</a:t>
            </a:r>
            <a:r>
              <a:rPr lang="en-US" dirty="0"/>
              <a:t> </a:t>
            </a:r>
            <a:r>
              <a:rPr lang="en-US" dirty="0" err="1"/>
              <a:t>enkel</a:t>
            </a:r>
            <a:r>
              <a:rPr lang="en-US" dirty="0"/>
              <a:t>: vi </a:t>
            </a:r>
            <a:r>
              <a:rPr lang="en-US" dirty="0" err="1"/>
              <a:t>må</a:t>
            </a:r>
            <a:r>
              <a:rPr lang="en-US" dirty="0"/>
              <a:t> bare se </a:t>
            </a:r>
            <a:r>
              <a:rPr lang="en-US" dirty="0" err="1"/>
              <a:t>på</a:t>
            </a:r>
            <a:r>
              <a:rPr lang="en-US" dirty="0"/>
              <a:t> byte 3 </a:t>
            </a:r>
            <a:r>
              <a:rPr lang="en-US" dirty="0" err="1"/>
              <a:t>og</a:t>
            </a:r>
            <a:r>
              <a:rPr lang="en-US" dirty="0"/>
              <a:t> de </a:t>
            </a:r>
            <a:r>
              <a:rPr lang="en-US" dirty="0" err="1"/>
              <a:t>bittene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byte 3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gjelder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95550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68767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By </a:t>
            </a:r>
            <a:r>
              <a:rPr lang="en" dirty="0" err="1"/>
              <a:t>Mro</a:t>
            </a:r>
            <a:r>
              <a:rPr lang="en" dirty="0"/>
              <a:t> - Own work, CC BY-SA 4.0, https://</a:t>
            </a:r>
            <a:r>
              <a:rPr lang="en" dirty="0" err="1"/>
              <a:t>commons.wikimedia.org</a:t>
            </a:r>
            <a:r>
              <a:rPr lang="en" dirty="0"/>
              <a:t>/w/</a:t>
            </a:r>
            <a:r>
              <a:rPr lang="en" dirty="0" err="1"/>
              <a:t>index.php?curid</a:t>
            </a:r>
            <a:r>
              <a:rPr lang="en" dirty="0"/>
              <a:t>=10593349</a:t>
            </a:r>
          </a:p>
          <a:p>
            <a:r>
              <a:rPr lang="en" dirty="0"/>
              <a:t>LACNIC:  Latin America and Caribbean Network Information Centre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61649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From the blog of Geoff Huston, Chief Scientist at APNIC</a:t>
            </a:r>
          </a:p>
          <a:p>
            <a:r>
              <a:rPr lang="en" dirty="0"/>
              <a:t>Data from APNIC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82875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IPv6 header: 40 bytes, IPv4 header: from 20 bytes up to 60 bytes</a:t>
            </a:r>
          </a:p>
          <a:p>
            <a:endParaRPr lang="en-US" dirty="0"/>
          </a:p>
          <a:p>
            <a:r>
              <a:rPr lang="en-US" dirty="0"/>
              <a:t>total length in bytes: 16 bit -&gt; 1 </a:t>
            </a:r>
            <a:r>
              <a:rPr lang="en-US" dirty="0" err="1"/>
              <a:t>opphøyd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16, 65536, much bigger than packets today</a:t>
            </a:r>
          </a:p>
          <a:p>
            <a:r>
              <a:rPr lang="en-US" dirty="0" err="1"/>
              <a:t>større</a:t>
            </a:r>
            <a:r>
              <a:rPr lang="en-US" dirty="0"/>
              <a:t> </a:t>
            </a:r>
            <a:r>
              <a:rPr lang="en-US" dirty="0" err="1"/>
              <a:t>pakker</a:t>
            </a:r>
            <a:r>
              <a:rPr lang="en-US" dirty="0"/>
              <a:t> </a:t>
            </a:r>
            <a:r>
              <a:rPr lang="en-US" dirty="0" err="1"/>
              <a:t>er</a:t>
            </a:r>
            <a:r>
              <a:rPr lang="en-US" dirty="0"/>
              <a:t> </a:t>
            </a:r>
            <a:r>
              <a:rPr lang="en-US" dirty="0" err="1"/>
              <a:t>mulig</a:t>
            </a:r>
            <a:r>
              <a:rPr lang="en-US" dirty="0"/>
              <a:t> (</a:t>
            </a:r>
            <a:r>
              <a:rPr lang="en-US" dirty="0" err="1"/>
              <a:t>jumbograms</a:t>
            </a:r>
            <a:r>
              <a:rPr lang="en-US" dirty="0"/>
              <a:t>) – </a:t>
            </a:r>
            <a:r>
              <a:rPr lang="en-US" dirty="0" err="1"/>
              <a:t>mulig</a:t>
            </a:r>
            <a:r>
              <a:rPr lang="en-US" dirty="0"/>
              <a:t> </a:t>
            </a:r>
            <a:r>
              <a:rPr lang="en-US" dirty="0" err="1"/>
              <a:t>ved</a:t>
            </a:r>
            <a:r>
              <a:rPr lang="en-US" dirty="0"/>
              <a:t> </a:t>
            </a:r>
            <a:r>
              <a:rPr lang="en-US" dirty="0" err="1"/>
              <a:t>bruk</a:t>
            </a:r>
            <a:r>
              <a:rPr lang="en-US" dirty="0"/>
              <a:t> av </a:t>
            </a:r>
            <a:r>
              <a:rPr lang="en-US" dirty="0" err="1"/>
              <a:t>en</a:t>
            </a:r>
            <a:r>
              <a:rPr lang="en-US" dirty="0"/>
              <a:t> extension header – sett payload </a:t>
            </a:r>
            <a:r>
              <a:rPr lang="en-US" dirty="0" err="1"/>
              <a:t>len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0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bruk</a:t>
            </a:r>
            <a:r>
              <a:rPr lang="en-US" dirty="0"/>
              <a:t> </a:t>
            </a:r>
            <a:r>
              <a:rPr lang="en-US" dirty="0" err="1"/>
              <a:t>opsjonen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pPr eaLnBrk="1" hangingPunct="1"/>
            <a:r>
              <a:rPr lang="en-US" altLang="nb-NO" sz="2000" dirty="0"/>
              <a:t>Header checksum</a:t>
            </a:r>
          </a:p>
          <a:p>
            <a:pPr lvl="1" eaLnBrk="1" hangingPunct="1"/>
            <a:r>
              <a:rPr lang="en-US" altLang="nb-NO" sz="1800" dirty="0"/>
              <a:t>L2 and L4 have sufficient mechanisms</a:t>
            </a:r>
          </a:p>
          <a:p>
            <a:pPr lvl="1" eaLnBrk="1" hangingPunct="1"/>
            <a:r>
              <a:rPr lang="en-US" altLang="nb-NO" sz="1800" dirty="0"/>
              <a:t>Communication channels better nowadays, at the expense of the performance</a:t>
            </a:r>
            <a:endParaRPr lang="en-US" altLang="nb-NO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84446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QUESTION: It is forbidden to write the address with 2 or more sets of compressed zeroes. Why?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81757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QUESTION: It is forbidden to write the address with 2 or more sets of compressed zeroes. Why?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03061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14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311677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Eurostile"/>
                <a:cs typeface="Eurostile"/>
              </a:defRPr>
            </a:lvl1pPr>
          </a:lstStyle>
          <a:p>
            <a:r>
              <a:rPr lang="nb-NO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Eurostile"/>
                <a:cs typeface="Eurostile"/>
              </a:defRPr>
            </a:lvl1pPr>
            <a:lvl2pPr>
              <a:defRPr>
                <a:latin typeface="Eurostile"/>
                <a:cs typeface="Eurostile"/>
              </a:defRPr>
            </a:lvl2pPr>
            <a:lvl3pPr>
              <a:defRPr>
                <a:latin typeface="Eurostile"/>
                <a:cs typeface="Eurostile"/>
              </a:defRPr>
            </a:lvl3pPr>
            <a:lvl4pPr>
              <a:defRPr>
                <a:latin typeface="Eurostile"/>
                <a:cs typeface="Eurostile"/>
              </a:defRPr>
            </a:lvl4pPr>
            <a:lvl5pPr>
              <a:defRPr>
                <a:latin typeface="Eurostile"/>
                <a:cs typeface="Eurostile"/>
              </a:defRPr>
            </a:lvl5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Eurostile"/>
                <a:cs typeface="Eurostile"/>
              </a:defRPr>
            </a:lvl1pPr>
          </a:lstStyle>
          <a:p>
            <a:r>
              <a:rPr lang="nb-NO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576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8080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08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38175" y="1708150"/>
            <a:ext cx="7772400" cy="1462088"/>
          </a:xfrm>
        </p:spPr>
        <p:txBody>
          <a:bodyPr rIns="91440"/>
          <a:lstStyle>
            <a:lvl1pPr algn="ctr"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51508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rIns="91440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515098" name="Line 2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pic>
        <p:nvPicPr>
          <p:cNvPr id="515097" name="Picture 25" descr="ppt7" hidden="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1450" y="2155825"/>
            <a:ext cx="1397000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5099" name="Line 2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1" name="Rectangle 19"/>
          <p:cNvSpPr>
            <a:spLocks noChangeArrowheads="1"/>
          </p:cNvSpPr>
          <p:nvPr/>
        </p:nvSpPr>
        <p:spPr bwMode="auto">
          <a:xfrm>
            <a:off x="171450" y="2155825"/>
            <a:ext cx="1397000" cy="1276350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1" name="Line 29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0" name="Rectangle 28" hidden="1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gradFill rotWithShape="0">
                  <a:gsLst>
                    <a:gs pos="0">
                      <a:srgbClr val="1C1C1C"/>
                    </a:gs>
                    <a:gs pos="100000">
                      <a:srgbClr val="C0C0C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5102" name="Line 30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3" name="Rectangle 21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gradFill rotWithShape="0">
            <a:gsLst>
              <a:gs pos="0">
                <a:srgbClr val="1C1C1C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5104" name="Line 32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3" name="Rectangle 31" hidden="1"/>
          <p:cNvSpPr>
            <a:spLocks noChangeArrowheads="1"/>
          </p:cNvSpPr>
          <p:nvPr/>
        </p:nvSpPr>
        <p:spPr bwMode="auto">
          <a:xfrm rot="16200000">
            <a:off x="-517525" y="2586038"/>
            <a:ext cx="1685925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gradFill rotWithShape="0">
                  <a:gsLst>
                    <a:gs pos="0">
                      <a:srgbClr val="808080"/>
                    </a:gs>
                    <a:gs pos="100000">
                      <a:srgbClr val="1C1C1C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lang="nb-NO"/>
          </a:p>
        </p:txBody>
      </p:sp>
      <p:sp>
        <p:nvSpPr>
          <p:cNvPr id="515105" name="Line 33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4" name="Rectangle 22"/>
          <p:cNvSpPr>
            <a:spLocks noChangeArrowheads="1"/>
          </p:cNvSpPr>
          <p:nvPr/>
        </p:nvSpPr>
        <p:spPr bwMode="auto">
          <a:xfrm rot="-5400000">
            <a:off x="-517525" y="2586038"/>
            <a:ext cx="1685925" cy="92075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100000">
                <a:srgbClr val="1C1C1C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6" name="Line 34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8632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E46C1-ED80-D148-B9A2-7FDDE4918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270CC5-F0C3-DD46-A101-77296B5A5F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82688" y="1268413"/>
            <a:ext cx="3810000" cy="486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3AB430-04BC-2942-8996-F7CD9836DABD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1450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436182A-C189-1E4C-98FF-34537C799FF5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5145088" y="377666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29862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Text über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250825" y="989013"/>
            <a:ext cx="8637588" cy="2713037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250825" y="3854450"/>
            <a:ext cx="8637588" cy="27130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>
          <a:xfrm>
            <a:off x="250825" y="6597650"/>
            <a:ext cx="5868988" cy="2317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042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56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312738" y="127000"/>
            <a:ext cx="879792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title</a:t>
            </a:r>
            <a:r>
              <a:rPr lang="nb-NO" dirty="0"/>
              <a:t> style</a:t>
            </a:r>
            <a:endParaRPr lang="en-US" dirty="0"/>
          </a:p>
        </p:txBody>
      </p:sp>
      <p:sp>
        <p:nvSpPr>
          <p:cNvPr id="514057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7504" y="866775"/>
            <a:ext cx="8928992" cy="564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text</a:t>
            </a:r>
            <a:r>
              <a:rPr lang="nb-NO" dirty="0"/>
              <a:t> styles</a:t>
            </a:r>
          </a:p>
          <a:p>
            <a:pPr lvl="1"/>
            <a:r>
              <a:rPr lang="nb-NO" dirty="0"/>
              <a:t>Second </a:t>
            </a:r>
            <a:r>
              <a:rPr lang="nb-NO" dirty="0" err="1"/>
              <a:t>level</a:t>
            </a:r>
            <a:endParaRPr lang="nb-NO" dirty="0"/>
          </a:p>
          <a:p>
            <a:pPr lvl="2"/>
            <a:r>
              <a:rPr lang="nb-NO" dirty="0"/>
              <a:t>Third </a:t>
            </a:r>
            <a:r>
              <a:rPr lang="nb-NO" dirty="0" err="1"/>
              <a:t>level</a:t>
            </a:r>
            <a:endParaRPr lang="nb-NO" dirty="0"/>
          </a:p>
          <a:p>
            <a:pPr lvl="3"/>
            <a:r>
              <a:rPr lang="nb-NO" dirty="0" err="1"/>
              <a:t>Fourth</a:t>
            </a:r>
            <a:r>
              <a:rPr lang="nb-NO" dirty="0"/>
              <a:t> </a:t>
            </a:r>
            <a:r>
              <a:rPr lang="nb-NO" dirty="0" err="1"/>
              <a:t>level</a:t>
            </a:r>
            <a:endParaRPr lang="nb-NO" dirty="0"/>
          </a:p>
          <a:p>
            <a:pPr lvl="4"/>
            <a:r>
              <a:rPr lang="nb-NO" dirty="0"/>
              <a:t>Fifth </a:t>
            </a:r>
            <a:r>
              <a:rPr lang="nb-NO" dirty="0" err="1"/>
              <a:t>level</a:t>
            </a:r>
            <a:endParaRPr lang="en-US" dirty="0"/>
          </a:p>
        </p:txBody>
      </p:sp>
      <p:sp>
        <p:nvSpPr>
          <p:cNvPr id="514059" name="Text Box 11"/>
          <p:cNvSpPr txBox="1">
            <a:spLocks noChangeArrowheads="1"/>
          </p:cNvSpPr>
          <p:nvPr/>
        </p:nvSpPr>
        <p:spPr bwMode="auto">
          <a:xfrm>
            <a:off x="1725613" y="6654800"/>
            <a:ext cx="5113337" cy="21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900" dirty="0">
                <a:solidFill>
                  <a:srgbClr val="000000"/>
                </a:solidFill>
                <a:latin typeface="Arial" charset="0"/>
              </a:rPr>
              <a:t>IN2140 – Introduction to operating systems and data communication — </a:t>
            </a:r>
            <a:fld id="{33020D6B-B8F3-464F-8CA1-35C3C21B5E51}" type="slidenum">
              <a:rPr lang="en-US" sz="900" smtClean="0">
                <a:solidFill>
                  <a:srgbClr val="000000"/>
                </a:solidFill>
                <a:latin typeface="Arial" charset="0"/>
              </a:rPr>
              <a:pPr algn="ctr" defTabSz="914400" eaLnBrk="0" fontAlgn="base" hangingPunct="0">
                <a:spcBef>
                  <a:spcPct val="50000"/>
                </a:spcBef>
                <a:spcAft>
                  <a:spcPct val="0"/>
                </a:spcAft>
              </a:pPr>
              <a:t>‹#›</a:t>
            </a:fld>
            <a:endParaRPr lang="en-US" sz="900" dirty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514079" name="Picture 31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142163" y="6665913"/>
            <a:ext cx="1966912" cy="168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14086" name="Picture 38" descr="Picture2"/>
          <p:cNvPicPr>
            <a:picLocks noChangeAspect="1" noChangeArrowheads="1"/>
          </p:cNvPicPr>
          <p:nvPr/>
        </p:nvPicPr>
        <p:blipFill>
          <a:blip r:embed="rId9"/>
          <a:srcRect r="67514"/>
          <a:stretch>
            <a:fillRect/>
          </a:stretch>
        </p:blipFill>
        <p:spPr bwMode="auto">
          <a:xfrm>
            <a:off x="15875" y="6572250"/>
            <a:ext cx="29473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4069" name="Rectangle 21"/>
          <p:cNvSpPr>
            <a:spLocks noChangeArrowheads="1"/>
          </p:cNvSpPr>
          <p:nvPr/>
        </p:nvSpPr>
        <p:spPr bwMode="gray">
          <a:xfrm flipV="1">
            <a:off x="311150" y="6588125"/>
            <a:ext cx="8821738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kumimoji="1" lang="en-US" sz="2400">
              <a:solidFill>
                <a:srgbClr val="000000"/>
              </a:solidFill>
            </a:endParaRPr>
          </a:p>
        </p:txBody>
      </p:sp>
      <p:sp>
        <p:nvSpPr>
          <p:cNvPr id="514087" name="Text Box 39"/>
          <p:cNvSpPr txBox="1">
            <a:spLocks noChangeArrowheads="1"/>
          </p:cNvSpPr>
          <p:nvPr/>
        </p:nvSpPr>
        <p:spPr bwMode="auto">
          <a:xfrm>
            <a:off x="246063" y="6630988"/>
            <a:ext cx="1492250" cy="22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000" b="1">
                <a:solidFill>
                  <a:srgbClr val="000000"/>
                </a:solidFill>
              </a:rPr>
              <a:t>University of Oslo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8" r:id="rId3"/>
    <p:sldLayoutId id="2147483693" r:id="rId4"/>
    <p:sldLayoutId id="2147483698" r:id="rId5"/>
    <p:sldLayoutId id="2147483702" r:id="rId6"/>
  </p:sldLayoutIdLst>
  <p:txStyles>
    <p:titleStyle>
      <a:lvl1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Eurostile"/>
          <a:ea typeface="+mj-ea"/>
          <a:cs typeface="Eurostile"/>
        </a:defRPr>
      </a:lvl1pPr>
      <a:lvl2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2pPr>
      <a:lvl3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3pPr>
      <a:lvl4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4pPr>
      <a:lvl5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5pPr>
      <a:lvl6pPr marL="4572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6pPr>
      <a:lvl7pPr marL="9144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7pPr>
      <a:lvl8pPr marL="13716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8pPr>
      <a:lvl9pPr marL="18288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SzPct val="120000"/>
        <a:buFont typeface="Wingdings" charset="2"/>
        <a:buChar char="§"/>
        <a:defRPr sz="2800">
          <a:solidFill>
            <a:schemeClr val="tx1"/>
          </a:solidFill>
          <a:latin typeface="Eurostile"/>
          <a:ea typeface="+mn-ea"/>
          <a:cs typeface="Eurostile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Font typeface="Tahoma" charset="0"/>
        <a:buChar char="−"/>
        <a:defRPr sz="2400">
          <a:solidFill>
            <a:schemeClr val="tx1"/>
          </a:solidFill>
          <a:latin typeface="Eurostile"/>
          <a:ea typeface="ＭＳ Ｐゴシック" charset="-128"/>
          <a:cs typeface="Eurostile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Eurostile"/>
          <a:ea typeface="ＭＳ Ｐゴシック" charset="-128"/>
          <a:cs typeface="Eurostile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Font typeface="Wingdings" charset="2"/>
        <a:buChar char="§"/>
        <a:defRPr sz="1900">
          <a:solidFill>
            <a:schemeClr val="tx1"/>
          </a:solidFill>
          <a:latin typeface="Eurostile"/>
          <a:ea typeface="ＭＳ Ｐゴシック" charset="-128"/>
          <a:cs typeface="Eurostile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Eurostile"/>
          <a:ea typeface="ＭＳ Ｐゴシック" charset="-128"/>
          <a:cs typeface="Eurostile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Addressing</a:t>
            </a:r>
            <a:b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in the TCP/IP model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endParaRPr lang="en-US" dirty="0">
              <a:latin typeface="Comic Sans MS" pitchFamily="66" charset="0"/>
            </a:endParaRPr>
          </a:p>
          <a:p>
            <a:r>
              <a:rPr lang="en-US" sz="3600" dirty="0">
                <a:latin typeface="Eurostile" panose="020B0504020202050204" pitchFamily="34" charset="77"/>
              </a:rPr>
              <a:t>Layer 3 Addressing:</a:t>
            </a:r>
            <a:br>
              <a:rPr lang="en-US" sz="3600" dirty="0">
                <a:latin typeface="Eurostile" panose="020B0504020202050204" pitchFamily="34" charset="77"/>
              </a:rPr>
            </a:br>
            <a:r>
              <a:rPr lang="en-US" sz="3600" dirty="0">
                <a:latin typeface="Eurostile" panose="020B0504020202050204" pitchFamily="34" charset="77"/>
              </a:rPr>
              <a:t>IPv6 addresses</a:t>
            </a: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46920020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7" name="Rectangle 3">
            <a:extLst>
              <a:ext uri="{FF2B5EF4-FFF2-40B4-BE49-F238E27FC236}">
                <a16:creationId xmlns:a16="http://schemas.microsoft.com/office/drawing/2014/main" id="{A824C5CC-4D5F-F34B-98F0-37041397D6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2820" y="866776"/>
            <a:ext cx="8928992" cy="104616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nb-NO" sz="2400" dirty="0"/>
              <a:t>Idea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local decision for subdividing host share</a:t>
            </a:r>
            <a:br>
              <a:rPr lang="en-US" altLang="nb-NO" sz="2000" dirty="0"/>
            </a:br>
            <a:r>
              <a:rPr lang="en-US" altLang="nb-NO" sz="2000" dirty="0"/>
              <a:t>into network portion and end system portion</a:t>
            </a:r>
          </a:p>
        </p:txBody>
      </p:sp>
      <p:sp>
        <p:nvSpPr>
          <p:cNvPr id="354306" name="Rectangle 2">
            <a:extLst>
              <a:ext uri="{FF2B5EF4-FFF2-40B4-BE49-F238E27FC236}">
                <a16:creationId xmlns:a16="http://schemas.microsoft.com/office/drawing/2014/main" id="{40848261-B983-7349-AEE1-2FE90DCA67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 dirty="0"/>
              <a:t>CIDR: Classless </a:t>
            </a:r>
            <a:r>
              <a:rPr lang="en-US" altLang="nb-NO" sz="3200" dirty="0" err="1"/>
              <a:t>InterDomain</a:t>
            </a:r>
            <a:r>
              <a:rPr lang="en-US" altLang="nb-NO" sz="3200" dirty="0"/>
              <a:t> Routing</a:t>
            </a:r>
          </a:p>
        </p:txBody>
      </p:sp>
      <p:grpSp>
        <p:nvGrpSpPr>
          <p:cNvPr id="354309" name="Group 5">
            <a:extLst>
              <a:ext uri="{FF2B5EF4-FFF2-40B4-BE49-F238E27FC236}">
                <a16:creationId xmlns:a16="http://schemas.microsoft.com/office/drawing/2014/main" id="{5D59F7B6-F306-4549-9699-1E350BB604DF}"/>
              </a:ext>
            </a:extLst>
          </p:cNvPr>
          <p:cNvGrpSpPr>
            <a:grpSpLocks/>
          </p:cNvGrpSpPr>
          <p:nvPr/>
        </p:nvGrpSpPr>
        <p:grpSpPr bwMode="auto">
          <a:xfrm>
            <a:off x="1619250" y="2205038"/>
            <a:ext cx="4608513" cy="144462"/>
            <a:chOff x="1066" y="2931"/>
            <a:chExt cx="2903" cy="91"/>
          </a:xfrm>
        </p:grpSpPr>
        <p:sp>
          <p:nvSpPr>
            <p:cNvPr id="354310" name="Line 6">
              <a:extLst>
                <a:ext uri="{FF2B5EF4-FFF2-40B4-BE49-F238E27FC236}">
                  <a16:creationId xmlns:a16="http://schemas.microsoft.com/office/drawing/2014/main" id="{55BDDC42-AE4D-1D43-ACBB-95D4E6A19BC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66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11" name="Line 7">
              <a:extLst>
                <a:ext uri="{FF2B5EF4-FFF2-40B4-BE49-F238E27FC236}">
                  <a16:creationId xmlns:a16="http://schemas.microsoft.com/office/drawing/2014/main" id="{8AAFD287-9321-5C46-94B6-9AE44DEEBDA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56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12" name="Line 8">
              <a:extLst>
                <a:ext uri="{FF2B5EF4-FFF2-40B4-BE49-F238E27FC236}">
                  <a16:creationId xmlns:a16="http://schemas.microsoft.com/office/drawing/2014/main" id="{8D6D46A9-75F2-2B46-A037-0F990722BB9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4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13" name="Line 9">
              <a:extLst>
                <a:ext uri="{FF2B5EF4-FFF2-40B4-BE49-F238E27FC236}">
                  <a16:creationId xmlns:a16="http://schemas.microsoft.com/office/drawing/2014/main" id="{2D84860E-69CB-774B-A26A-7B15A83B60B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3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14" name="Line 10">
              <a:extLst>
                <a:ext uri="{FF2B5EF4-FFF2-40B4-BE49-F238E27FC236}">
                  <a16:creationId xmlns:a16="http://schemas.microsoft.com/office/drawing/2014/main" id="{49BDCC17-108B-6C44-A27A-A13F0FAE127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2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15" name="Line 11">
              <a:extLst>
                <a:ext uri="{FF2B5EF4-FFF2-40B4-BE49-F238E27FC236}">
                  <a16:creationId xmlns:a16="http://schemas.microsoft.com/office/drawing/2014/main" id="{836D4715-E623-8649-B6FF-5D8D2D4C594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1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16" name="Line 12">
              <a:extLst>
                <a:ext uri="{FF2B5EF4-FFF2-40B4-BE49-F238E27FC236}">
                  <a16:creationId xmlns:a16="http://schemas.microsoft.com/office/drawing/2014/main" id="{B7695446-D0F1-164A-BF88-5BF8E6B9480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10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17" name="Line 13">
              <a:extLst>
                <a:ext uri="{FF2B5EF4-FFF2-40B4-BE49-F238E27FC236}">
                  <a16:creationId xmlns:a16="http://schemas.microsoft.com/office/drawing/2014/main" id="{F7C9FC4F-D613-AF4D-A406-8FCDD86E1DA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92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18" name="Line 14">
              <a:extLst>
                <a:ext uri="{FF2B5EF4-FFF2-40B4-BE49-F238E27FC236}">
                  <a16:creationId xmlns:a16="http://schemas.microsoft.com/office/drawing/2014/main" id="{EA5AA314-FDF5-2743-8D2A-7E079AD4319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01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19" name="Line 15">
              <a:extLst>
                <a:ext uri="{FF2B5EF4-FFF2-40B4-BE49-F238E27FC236}">
                  <a16:creationId xmlns:a16="http://schemas.microsoft.com/office/drawing/2014/main" id="{01B90C22-4BD5-054B-9C1C-ACB73D62B97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8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20" name="Line 16">
              <a:extLst>
                <a:ext uri="{FF2B5EF4-FFF2-40B4-BE49-F238E27FC236}">
                  <a16:creationId xmlns:a16="http://schemas.microsoft.com/office/drawing/2014/main" id="{D733EB65-0FDC-C042-87C6-E5DA9B051FD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7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21" name="Line 17">
              <a:extLst>
                <a:ext uri="{FF2B5EF4-FFF2-40B4-BE49-F238E27FC236}">
                  <a16:creationId xmlns:a16="http://schemas.microsoft.com/office/drawing/2014/main" id="{4B90E696-EF0F-DD49-AF47-5A99FA61E78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6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22" name="Line 18">
              <a:extLst>
                <a:ext uri="{FF2B5EF4-FFF2-40B4-BE49-F238E27FC236}">
                  <a16:creationId xmlns:a16="http://schemas.microsoft.com/office/drawing/2014/main" id="{789497B8-5D9B-8148-8035-FAA4D77B7AF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5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23" name="Line 19">
              <a:extLst>
                <a:ext uri="{FF2B5EF4-FFF2-40B4-BE49-F238E27FC236}">
                  <a16:creationId xmlns:a16="http://schemas.microsoft.com/office/drawing/2014/main" id="{FCB22A90-29A2-A74E-958D-453D2A706FC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45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24" name="Line 20">
              <a:extLst>
                <a:ext uri="{FF2B5EF4-FFF2-40B4-BE49-F238E27FC236}">
                  <a16:creationId xmlns:a16="http://schemas.microsoft.com/office/drawing/2014/main" id="{04AD1EE5-92C5-2A42-9D11-38333E56A9A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17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25" name="Line 21">
              <a:extLst>
                <a:ext uri="{FF2B5EF4-FFF2-40B4-BE49-F238E27FC236}">
                  <a16:creationId xmlns:a16="http://schemas.microsoft.com/office/drawing/2014/main" id="{83BA885C-7470-024F-89C3-A17699E4011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26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26" name="Line 22">
              <a:extLst>
                <a:ext uri="{FF2B5EF4-FFF2-40B4-BE49-F238E27FC236}">
                  <a16:creationId xmlns:a16="http://schemas.microsoft.com/office/drawing/2014/main" id="{CF740EAB-F380-3A4B-87B2-24034C9FD9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36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27" name="Line 23">
              <a:extLst>
                <a:ext uri="{FF2B5EF4-FFF2-40B4-BE49-F238E27FC236}">
                  <a16:creationId xmlns:a16="http://schemas.microsoft.com/office/drawing/2014/main" id="{49AE7B65-4B8A-4F41-A188-62797B8190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0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28" name="Line 24">
              <a:extLst>
                <a:ext uri="{FF2B5EF4-FFF2-40B4-BE49-F238E27FC236}">
                  <a16:creationId xmlns:a16="http://schemas.microsoft.com/office/drawing/2014/main" id="{87DA42C4-8F89-1F48-B701-057C95F621B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9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29" name="Line 25">
              <a:extLst>
                <a:ext uri="{FF2B5EF4-FFF2-40B4-BE49-F238E27FC236}">
                  <a16:creationId xmlns:a16="http://schemas.microsoft.com/office/drawing/2014/main" id="{FD5CD5A8-73A2-3A4C-9C57-90D937EF99F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8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30" name="Line 26">
              <a:extLst>
                <a:ext uri="{FF2B5EF4-FFF2-40B4-BE49-F238E27FC236}">
                  <a16:creationId xmlns:a16="http://schemas.microsoft.com/office/drawing/2014/main" id="{A0FECAED-CE17-CF45-9B0D-B99851852B0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80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31" name="Line 27">
              <a:extLst>
                <a:ext uri="{FF2B5EF4-FFF2-40B4-BE49-F238E27FC236}">
                  <a16:creationId xmlns:a16="http://schemas.microsoft.com/office/drawing/2014/main" id="{5D1BB2CD-255F-D047-A14A-68EC12822E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43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32" name="Line 28">
              <a:extLst>
                <a:ext uri="{FF2B5EF4-FFF2-40B4-BE49-F238E27FC236}">
                  <a16:creationId xmlns:a16="http://schemas.microsoft.com/office/drawing/2014/main" id="{1023866B-A46F-424C-94F2-C5F244FE7DB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61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33" name="Line 29">
              <a:extLst>
                <a:ext uri="{FF2B5EF4-FFF2-40B4-BE49-F238E27FC236}">
                  <a16:creationId xmlns:a16="http://schemas.microsoft.com/office/drawing/2014/main" id="{8175D73A-2C8C-2348-9B5B-0F1FF6DDB93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5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34" name="Line 30">
              <a:extLst>
                <a:ext uri="{FF2B5EF4-FFF2-40B4-BE49-F238E27FC236}">
                  <a16:creationId xmlns:a16="http://schemas.microsoft.com/office/drawing/2014/main" id="{14208AF1-6381-1149-BD94-0FBB91D6FF3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71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35" name="Line 31">
              <a:extLst>
                <a:ext uri="{FF2B5EF4-FFF2-40B4-BE49-F238E27FC236}">
                  <a16:creationId xmlns:a16="http://schemas.microsoft.com/office/drawing/2014/main" id="{3B55C310-8B45-E544-8E1B-81073BF0980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3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36" name="Line 32">
              <a:extLst>
                <a:ext uri="{FF2B5EF4-FFF2-40B4-BE49-F238E27FC236}">
                  <a16:creationId xmlns:a16="http://schemas.microsoft.com/office/drawing/2014/main" id="{E0371D9C-6F30-7847-A832-99C9A4A7D19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2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37" name="Line 33">
              <a:extLst>
                <a:ext uri="{FF2B5EF4-FFF2-40B4-BE49-F238E27FC236}">
                  <a16:creationId xmlns:a16="http://schemas.microsoft.com/office/drawing/2014/main" id="{ADAF66A7-1396-4146-A73B-9AAA37C104B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15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38" name="Line 34">
              <a:extLst>
                <a:ext uri="{FF2B5EF4-FFF2-40B4-BE49-F238E27FC236}">
                  <a16:creationId xmlns:a16="http://schemas.microsoft.com/office/drawing/2014/main" id="{7A4600B7-3BDC-F54B-B4DA-61891C4700D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69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39" name="Line 35">
              <a:extLst>
                <a:ext uri="{FF2B5EF4-FFF2-40B4-BE49-F238E27FC236}">
                  <a16:creationId xmlns:a16="http://schemas.microsoft.com/office/drawing/2014/main" id="{9215E9D2-ED19-BF4F-8181-D7AA221A4F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66" y="3022"/>
              <a:ext cx="290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40" name="Line 36">
              <a:extLst>
                <a:ext uri="{FF2B5EF4-FFF2-40B4-BE49-F238E27FC236}">
                  <a16:creationId xmlns:a16="http://schemas.microsoft.com/office/drawing/2014/main" id="{07337952-D77C-6C4E-BC5A-9E0064C0670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6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41" name="Line 37">
              <a:extLst>
                <a:ext uri="{FF2B5EF4-FFF2-40B4-BE49-F238E27FC236}">
                  <a16:creationId xmlns:a16="http://schemas.microsoft.com/office/drawing/2014/main" id="{5DBD0A6A-2D10-0244-9D4A-933A142F47E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87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42" name="Line 38">
              <a:extLst>
                <a:ext uri="{FF2B5EF4-FFF2-40B4-BE49-F238E27FC236}">
                  <a16:creationId xmlns:a16="http://schemas.microsoft.com/office/drawing/2014/main" id="{83993B1C-42AF-A845-AA2E-7F45504853C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79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43" name="Line 39">
              <a:extLst>
                <a:ext uri="{FF2B5EF4-FFF2-40B4-BE49-F238E27FC236}">
                  <a16:creationId xmlns:a16="http://schemas.microsoft.com/office/drawing/2014/main" id="{ADC84880-F058-9945-9000-3DA904F2C94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97" y="2975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54347" name="Rectangle 43">
            <a:extLst>
              <a:ext uri="{FF2B5EF4-FFF2-40B4-BE49-F238E27FC236}">
                <a16:creationId xmlns:a16="http://schemas.microsoft.com/office/drawing/2014/main" id="{E71A38C3-E0C5-6E4E-9892-41E7D91D23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0838" y="2636838"/>
            <a:ext cx="144462" cy="215900"/>
          </a:xfrm>
          <a:prstGeom prst="rect">
            <a:avLst/>
          </a:prstGeom>
          <a:solidFill>
            <a:schemeClr val="accent2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200"/>
              <a:t>1</a:t>
            </a:r>
          </a:p>
        </p:txBody>
      </p:sp>
      <p:sp>
        <p:nvSpPr>
          <p:cNvPr id="354349" name="Rectangle 45">
            <a:extLst>
              <a:ext uri="{FF2B5EF4-FFF2-40B4-BE49-F238E27FC236}">
                <a16:creationId xmlns:a16="http://schemas.microsoft.com/office/drawing/2014/main" id="{1F098874-99A0-8B43-9550-78DD78F602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3713" y="2636838"/>
            <a:ext cx="144462" cy="215900"/>
          </a:xfrm>
          <a:prstGeom prst="rect">
            <a:avLst/>
          </a:prstGeom>
          <a:solidFill>
            <a:schemeClr val="accent2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200"/>
              <a:t>0</a:t>
            </a:r>
          </a:p>
        </p:txBody>
      </p:sp>
      <p:sp>
        <p:nvSpPr>
          <p:cNvPr id="354353" name="Rectangle 49">
            <a:extLst>
              <a:ext uri="{FF2B5EF4-FFF2-40B4-BE49-F238E27FC236}">
                <a16:creationId xmlns:a16="http://schemas.microsoft.com/office/drawing/2014/main" id="{097EB6E4-C5E4-F14C-9873-47A4412819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8175" y="2636837"/>
            <a:ext cx="2880393" cy="217487"/>
          </a:xfrm>
          <a:prstGeom prst="rect">
            <a:avLst/>
          </a:prstGeom>
          <a:solidFill>
            <a:schemeClr val="accent2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200"/>
              <a:t>Network</a:t>
            </a:r>
          </a:p>
        </p:txBody>
      </p:sp>
      <p:sp>
        <p:nvSpPr>
          <p:cNvPr id="354368" name="Rectangle 64">
            <a:extLst>
              <a:ext uri="{FF2B5EF4-FFF2-40B4-BE49-F238E27FC236}">
                <a16:creationId xmlns:a16="http://schemas.microsoft.com/office/drawing/2014/main" id="{2655BBF8-7FE0-9B42-A238-F030F9CC7E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8175" y="2420938"/>
            <a:ext cx="2868362" cy="201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200" dirty="0"/>
              <a:t>20</a:t>
            </a:r>
          </a:p>
        </p:txBody>
      </p:sp>
      <p:sp>
        <p:nvSpPr>
          <p:cNvPr id="354369" name="Rectangle 65">
            <a:extLst>
              <a:ext uri="{FF2B5EF4-FFF2-40B4-BE49-F238E27FC236}">
                <a16:creationId xmlns:a16="http://schemas.microsoft.com/office/drawing/2014/main" id="{E0C87A27-F5C2-B34A-A522-D8EDF719E8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4300" y="2420938"/>
            <a:ext cx="2303463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200"/>
              <a:t>16</a:t>
            </a:r>
          </a:p>
        </p:txBody>
      </p:sp>
      <p:sp>
        <p:nvSpPr>
          <p:cNvPr id="354379" name="Rectangle 75">
            <a:extLst>
              <a:ext uri="{FF2B5EF4-FFF2-40B4-BE49-F238E27FC236}">
                <a16:creationId xmlns:a16="http://schemas.microsoft.com/office/drawing/2014/main" id="{B48D94DB-D177-614D-8CA3-8E0111BC9A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7900" y="2636838"/>
            <a:ext cx="1439863" cy="215900"/>
          </a:xfrm>
          <a:prstGeom prst="rect">
            <a:avLst/>
          </a:prstGeom>
          <a:solidFill>
            <a:schemeClr val="accent2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200"/>
              <a:t>Host</a:t>
            </a:r>
          </a:p>
        </p:txBody>
      </p:sp>
      <p:sp>
        <p:nvSpPr>
          <p:cNvPr id="354382" name="Rectangle 78">
            <a:extLst>
              <a:ext uri="{FF2B5EF4-FFF2-40B4-BE49-F238E27FC236}">
                <a16:creationId xmlns:a16="http://schemas.microsoft.com/office/drawing/2014/main" id="{571F4E58-FB61-4248-8676-B8DAAEFE9B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9489" y="2420938"/>
            <a:ext cx="1439863" cy="215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200"/>
              <a:t>10</a:t>
            </a:r>
          </a:p>
        </p:txBody>
      </p:sp>
      <p:grpSp>
        <p:nvGrpSpPr>
          <p:cNvPr id="354416" name="Group 112">
            <a:extLst>
              <a:ext uri="{FF2B5EF4-FFF2-40B4-BE49-F238E27FC236}">
                <a16:creationId xmlns:a16="http://schemas.microsoft.com/office/drawing/2014/main" id="{630A5635-EF20-1B41-A103-DDC727A04709}"/>
              </a:ext>
            </a:extLst>
          </p:cNvPr>
          <p:cNvGrpSpPr>
            <a:grpSpLocks/>
          </p:cNvGrpSpPr>
          <p:nvPr/>
        </p:nvGrpSpPr>
        <p:grpSpPr bwMode="auto">
          <a:xfrm>
            <a:off x="1619250" y="2924175"/>
            <a:ext cx="4610100" cy="215900"/>
            <a:chOff x="1020" y="1888"/>
            <a:chExt cx="2904" cy="136"/>
          </a:xfrm>
        </p:grpSpPr>
        <p:sp>
          <p:nvSpPr>
            <p:cNvPr id="354384" name="Rectangle 80">
              <a:extLst>
                <a:ext uri="{FF2B5EF4-FFF2-40B4-BE49-F238E27FC236}">
                  <a16:creationId xmlns:a16="http://schemas.microsoft.com/office/drawing/2014/main" id="{20B5538A-99BF-8641-A076-DB311D5B14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0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385" name="Rectangle 81">
              <a:extLst>
                <a:ext uri="{FF2B5EF4-FFF2-40B4-BE49-F238E27FC236}">
                  <a16:creationId xmlns:a16="http://schemas.microsoft.com/office/drawing/2014/main" id="{2DD61076-5112-2343-A40E-953E2A5E71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1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386" name="Rectangle 82">
              <a:extLst>
                <a:ext uri="{FF2B5EF4-FFF2-40B4-BE49-F238E27FC236}">
                  <a16:creationId xmlns:a16="http://schemas.microsoft.com/office/drawing/2014/main" id="{780FBA3D-0B0B-7C48-8121-C0A556E58B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1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387" name="Rectangle 83">
              <a:extLst>
                <a:ext uri="{FF2B5EF4-FFF2-40B4-BE49-F238E27FC236}">
                  <a16:creationId xmlns:a16="http://schemas.microsoft.com/office/drawing/2014/main" id="{F4B372CF-6326-F84F-9363-F61C3EC07F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2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388" name="Rectangle 84">
              <a:extLst>
                <a:ext uri="{FF2B5EF4-FFF2-40B4-BE49-F238E27FC236}">
                  <a16:creationId xmlns:a16="http://schemas.microsoft.com/office/drawing/2014/main" id="{4D4E575E-2A49-CD4C-ACE6-C1FB4F36B9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3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389" name="Rectangle 85">
              <a:extLst>
                <a:ext uri="{FF2B5EF4-FFF2-40B4-BE49-F238E27FC236}">
                  <a16:creationId xmlns:a16="http://schemas.microsoft.com/office/drawing/2014/main" id="{DFEA135A-F98B-7E44-A03A-6159F2C3CA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4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390" name="Rectangle 86">
              <a:extLst>
                <a:ext uri="{FF2B5EF4-FFF2-40B4-BE49-F238E27FC236}">
                  <a16:creationId xmlns:a16="http://schemas.microsoft.com/office/drawing/2014/main" id="{3A8CA642-2262-7B4C-8799-CA4A60DC2E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4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391" name="Rectangle 87">
              <a:extLst>
                <a:ext uri="{FF2B5EF4-FFF2-40B4-BE49-F238E27FC236}">
                  <a16:creationId xmlns:a16="http://schemas.microsoft.com/office/drawing/2014/main" id="{C6E8ABDE-5E79-0744-ABD4-8B96E3C0B4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5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392" name="Rectangle 88">
              <a:extLst>
                <a:ext uri="{FF2B5EF4-FFF2-40B4-BE49-F238E27FC236}">
                  <a16:creationId xmlns:a16="http://schemas.microsoft.com/office/drawing/2014/main" id="{C11432A1-0545-A943-BCC6-55EBA56EF6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393" name="Rectangle 89">
              <a:extLst>
                <a:ext uri="{FF2B5EF4-FFF2-40B4-BE49-F238E27FC236}">
                  <a16:creationId xmlns:a16="http://schemas.microsoft.com/office/drawing/2014/main" id="{458A7D46-CE8C-A447-B382-EA332E1F17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7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394" name="Rectangle 90">
              <a:extLst>
                <a:ext uri="{FF2B5EF4-FFF2-40B4-BE49-F238E27FC236}">
                  <a16:creationId xmlns:a16="http://schemas.microsoft.com/office/drawing/2014/main" id="{30B3DB3C-5DE0-5342-B2D6-1E50DE95B1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7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395" name="Rectangle 91">
              <a:extLst>
                <a:ext uri="{FF2B5EF4-FFF2-40B4-BE49-F238E27FC236}">
                  <a16:creationId xmlns:a16="http://schemas.microsoft.com/office/drawing/2014/main" id="{824F5C9F-21CF-4C44-AB78-5F343893E2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8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396" name="Rectangle 92">
              <a:extLst>
                <a:ext uri="{FF2B5EF4-FFF2-40B4-BE49-F238E27FC236}">
                  <a16:creationId xmlns:a16="http://schemas.microsoft.com/office/drawing/2014/main" id="{117D64D0-E6EC-F843-A0EB-4CAA057C90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9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397" name="Rectangle 93">
              <a:extLst>
                <a:ext uri="{FF2B5EF4-FFF2-40B4-BE49-F238E27FC236}">
                  <a16:creationId xmlns:a16="http://schemas.microsoft.com/office/drawing/2014/main" id="{AA4A3BA8-9973-1F4E-A6A0-4819C2B049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0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398" name="Rectangle 94">
              <a:extLst>
                <a:ext uri="{FF2B5EF4-FFF2-40B4-BE49-F238E27FC236}">
                  <a16:creationId xmlns:a16="http://schemas.microsoft.com/office/drawing/2014/main" id="{B827E994-5B98-854D-9415-5DCA955A57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0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399" name="Rectangle 95">
              <a:extLst>
                <a:ext uri="{FF2B5EF4-FFF2-40B4-BE49-F238E27FC236}">
                  <a16:creationId xmlns:a16="http://schemas.microsoft.com/office/drawing/2014/main" id="{3F1EF463-D8EE-2646-BC32-D5F95FD1CA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1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00" name="Rectangle 96">
              <a:extLst>
                <a:ext uri="{FF2B5EF4-FFF2-40B4-BE49-F238E27FC236}">
                  <a16:creationId xmlns:a16="http://schemas.microsoft.com/office/drawing/2014/main" id="{86D96A2E-C7C5-1F44-9B41-D5760ACD6C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2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01" name="Rectangle 97">
              <a:extLst>
                <a:ext uri="{FF2B5EF4-FFF2-40B4-BE49-F238E27FC236}">
                  <a16:creationId xmlns:a16="http://schemas.microsoft.com/office/drawing/2014/main" id="{D391ADF9-B7FF-0E4B-9634-FAE0047C2E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3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02" name="Rectangle 98">
              <a:extLst>
                <a:ext uri="{FF2B5EF4-FFF2-40B4-BE49-F238E27FC236}">
                  <a16:creationId xmlns:a16="http://schemas.microsoft.com/office/drawing/2014/main" id="{34CB0A6E-4069-AD4F-AC65-6127661354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3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03" name="Rectangle 99">
              <a:extLst>
                <a:ext uri="{FF2B5EF4-FFF2-40B4-BE49-F238E27FC236}">
                  <a16:creationId xmlns:a16="http://schemas.microsoft.com/office/drawing/2014/main" id="{E95BB824-DAF2-AD4B-A24C-098FA12BCA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04" name="Rectangle 100">
              <a:extLst>
                <a:ext uri="{FF2B5EF4-FFF2-40B4-BE49-F238E27FC236}">
                  <a16:creationId xmlns:a16="http://schemas.microsoft.com/office/drawing/2014/main" id="{823EB4D5-AC4B-D54C-BBD4-6969ED7DFD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5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05" name="Rectangle 101">
              <a:extLst>
                <a:ext uri="{FF2B5EF4-FFF2-40B4-BE49-F238E27FC236}">
                  <a16:creationId xmlns:a16="http://schemas.microsoft.com/office/drawing/2014/main" id="{539DB9F0-CD93-6B46-BDA4-4408D7C90F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6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06" name="Rectangle 102">
              <a:extLst>
                <a:ext uri="{FF2B5EF4-FFF2-40B4-BE49-F238E27FC236}">
                  <a16:creationId xmlns:a16="http://schemas.microsoft.com/office/drawing/2014/main" id="{834FAE15-787E-BF48-9076-436AB6B796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6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07" name="Rectangle 103">
              <a:extLst>
                <a:ext uri="{FF2B5EF4-FFF2-40B4-BE49-F238E27FC236}">
                  <a16:creationId xmlns:a16="http://schemas.microsoft.com/office/drawing/2014/main" id="{F87A60D4-9443-3440-BA4A-26D1BB3D92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7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08" name="Rectangle 104">
              <a:extLst>
                <a:ext uri="{FF2B5EF4-FFF2-40B4-BE49-F238E27FC236}">
                  <a16:creationId xmlns:a16="http://schemas.microsoft.com/office/drawing/2014/main" id="{46410844-2DFE-FE48-B7DF-A6FDA5EB46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97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09" name="Rectangle 105">
              <a:extLst>
                <a:ext uri="{FF2B5EF4-FFF2-40B4-BE49-F238E27FC236}">
                  <a16:creationId xmlns:a16="http://schemas.microsoft.com/office/drawing/2014/main" id="{8791AC35-3376-E645-A300-8A1EF454FD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8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10" name="Rectangle 106">
              <a:extLst>
                <a:ext uri="{FF2B5EF4-FFF2-40B4-BE49-F238E27FC236}">
                  <a16:creationId xmlns:a16="http://schemas.microsoft.com/office/drawing/2014/main" id="{9453DE09-C4D9-5747-9EAB-B03B3BF2E6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9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11" name="Rectangle 107">
              <a:extLst>
                <a:ext uri="{FF2B5EF4-FFF2-40B4-BE49-F238E27FC236}">
                  <a16:creationId xmlns:a16="http://schemas.microsoft.com/office/drawing/2014/main" id="{185A9682-DB27-C94C-AC65-B8E7A9159C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0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12" name="Rectangle 108">
              <a:extLst>
                <a:ext uri="{FF2B5EF4-FFF2-40B4-BE49-F238E27FC236}">
                  <a16:creationId xmlns:a16="http://schemas.microsoft.com/office/drawing/2014/main" id="{44852E7C-46F7-2246-BB2D-FA06731FE4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0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13" name="Rectangle 109">
              <a:extLst>
                <a:ext uri="{FF2B5EF4-FFF2-40B4-BE49-F238E27FC236}">
                  <a16:creationId xmlns:a16="http://schemas.microsoft.com/office/drawing/2014/main" id="{5F04363E-D8E3-DC41-8926-D4287FF531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1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14" name="Rectangle 110">
              <a:extLst>
                <a:ext uri="{FF2B5EF4-FFF2-40B4-BE49-F238E27FC236}">
                  <a16:creationId xmlns:a16="http://schemas.microsoft.com/office/drawing/2014/main" id="{D1757310-5660-9A40-B917-084CA0BDE6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2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15" name="Rectangle 111">
              <a:extLst>
                <a:ext uri="{FF2B5EF4-FFF2-40B4-BE49-F238E27FC236}">
                  <a16:creationId xmlns:a16="http://schemas.microsoft.com/office/drawing/2014/main" id="{09FADC76-7B44-FB47-B744-ABC2F9F6CF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3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</p:grpSp>
      <p:sp>
        <p:nvSpPr>
          <p:cNvPr id="354418" name="Rectangle 114">
            <a:extLst>
              <a:ext uri="{FF2B5EF4-FFF2-40B4-BE49-F238E27FC236}">
                <a16:creationId xmlns:a16="http://schemas.microsoft.com/office/drawing/2014/main" id="{2C0DC916-A4A5-874F-9F1B-1EB0FE5857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2636838"/>
            <a:ext cx="1079500" cy="57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en-US" altLang="nb-NO" sz="1200"/>
              <a:t>e.g. address</a:t>
            </a:r>
          </a:p>
          <a:p>
            <a:pPr algn="r"/>
            <a:r>
              <a:rPr lang="en-US" altLang="nb-NO" sz="1200"/>
              <a:t>129.8.7.2:</a:t>
            </a:r>
          </a:p>
        </p:txBody>
      </p:sp>
      <p:grpSp>
        <p:nvGrpSpPr>
          <p:cNvPr id="354419" name="Group 115">
            <a:extLst>
              <a:ext uri="{FF2B5EF4-FFF2-40B4-BE49-F238E27FC236}">
                <a16:creationId xmlns:a16="http://schemas.microsoft.com/office/drawing/2014/main" id="{C28A6BDA-3CB4-3448-8361-407828465B30}"/>
              </a:ext>
            </a:extLst>
          </p:cNvPr>
          <p:cNvGrpSpPr>
            <a:grpSpLocks/>
          </p:cNvGrpSpPr>
          <p:nvPr/>
        </p:nvGrpSpPr>
        <p:grpSpPr bwMode="auto">
          <a:xfrm>
            <a:off x="1619250" y="3141663"/>
            <a:ext cx="4610100" cy="215900"/>
            <a:chOff x="1020" y="1888"/>
            <a:chExt cx="2904" cy="136"/>
          </a:xfrm>
        </p:grpSpPr>
        <p:sp>
          <p:nvSpPr>
            <p:cNvPr id="354420" name="Rectangle 116">
              <a:extLst>
                <a:ext uri="{FF2B5EF4-FFF2-40B4-BE49-F238E27FC236}">
                  <a16:creationId xmlns:a16="http://schemas.microsoft.com/office/drawing/2014/main" id="{38118A36-76E7-3045-B236-625852F907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0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21" name="Rectangle 117">
              <a:extLst>
                <a:ext uri="{FF2B5EF4-FFF2-40B4-BE49-F238E27FC236}">
                  <a16:creationId xmlns:a16="http://schemas.microsoft.com/office/drawing/2014/main" id="{B36AA615-1118-264D-BB91-E371267FDA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1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22" name="Rectangle 118">
              <a:extLst>
                <a:ext uri="{FF2B5EF4-FFF2-40B4-BE49-F238E27FC236}">
                  <a16:creationId xmlns:a16="http://schemas.microsoft.com/office/drawing/2014/main" id="{DBDAC680-1D6E-C740-A6C3-EBEB8C5E6D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1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23" name="Rectangle 119">
              <a:extLst>
                <a:ext uri="{FF2B5EF4-FFF2-40B4-BE49-F238E27FC236}">
                  <a16:creationId xmlns:a16="http://schemas.microsoft.com/office/drawing/2014/main" id="{8722FA95-3814-574B-897D-B4A1C1B07D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2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24" name="Rectangle 120">
              <a:extLst>
                <a:ext uri="{FF2B5EF4-FFF2-40B4-BE49-F238E27FC236}">
                  <a16:creationId xmlns:a16="http://schemas.microsoft.com/office/drawing/2014/main" id="{BCD3E2DF-B19D-2D45-A106-01FE1B163F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3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25" name="Rectangle 121">
              <a:extLst>
                <a:ext uri="{FF2B5EF4-FFF2-40B4-BE49-F238E27FC236}">
                  <a16:creationId xmlns:a16="http://schemas.microsoft.com/office/drawing/2014/main" id="{37EF1137-5A81-B54B-AFE9-92533EA4A9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4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26" name="Rectangle 122">
              <a:extLst>
                <a:ext uri="{FF2B5EF4-FFF2-40B4-BE49-F238E27FC236}">
                  <a16:creationId xmlns:a16="http://schemas.microsoft.com/office/drawing/2014/main" id="{74B7FD56-1258-B741-BE52-29EA889A7D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4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27" name="Rectangle 123">
              <a:extLst>
                <a:ext uri="{FF2B5EF4-FFF2-40B4-BE49-F238E27FC236}">
                  <a16:creationId xmlns:a16="http://schemas.microsoft.com/office/drawing/2014/main" id="{4BE9F01B-D29F-8A4A-AB43-C370B15249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5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28" name="Rectangle 124">
              <a:extLst>
                <a:ext uri="{FF2B5EF4-FFF2-40B4-BE49-F238E27FC236}">
                  <a16:creationId xmlns:a16="http://schemas.microsoft.com/office/drawing/2014/main" id="{0D70971F-2EB1-1442-9B37-01F263FE32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29" name="Rectangle 125">
              <a:extLst>
                <a:ext uri="{FF2B5EF4-FFF2-40B4-BE49-F238E27FC236}">
                  <a16:creationId xmlns:a16="http://schemas.microsoft.com/office/drawing/2014/main" id="{79AFAB4B-3836-6D48-B631-121EE15264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7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30" name="Rectangle 126">
              <a:extLst>
                <a:ext uri="{FF2B5EF4-FFF2-40B4-BE49-F238E27FC236}">
                  <a16:creationId xmlns:a16="http://schemas.microsoft.com/office/drawing/2014/main" id="{19F8163B-616B-764B-A617-CE92FA988B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7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31" name="Rectangle 127">
              <a:extLst>
                <a:ext uri="{FF2B5EF4-FFF2-40B4-BE49-F238E27FC236}">
                  <a16:creationId xmlns:a16="http://schemas.microsoft.com/office/drawing/2014/main" id="{596CEBD8-4E23-F243-8A45-1398A78C54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8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32" name="Rectangle 128">
              <a:extLst>
                <a:ext uri="{FF2B5EF4-FFF2-40B4-BE49-F238E27FC236}">
                  <a16:creationId xmlns:a16="http://schemas.microsoft.com/office/drawing/2014/main" id="{6C38BBF8-9F1D-F144-B519-4A66367F88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9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33" name="Rectangle 129">
              <a:extLst>
                <a:ext uri="{FF2B5EF4-FFF2-40B4-BE49-F238E27FC236}">
                  <a16:creationId xmlns:a16="http://schemas.microsoft.com/office/drawing/2014/main" id="{0C0C3A2C-E4E4-6E4F-926F-A0CB30B430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0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34" name="Rectangle 130">
              <a:extLst>
                <a:ext uri="{FF2B5EF4-FFF2-40B4-BE49-F238E27FC236}">
                  <a16:creationId xmlns:a16="http://schemas.microsoft.com/office/drawing/2014/main" id="{0380A05C-52CC-5E42-B055-39A9920ABE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0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35" name="Rectangle 131">
              <a:extLst>
                <a:ext uri="{FF2B5EF4-FFF2-40B4-BE49-F238E27FC236}">
                  <a16:creationId xmlns:a16="http://schemas.microsoft.com/office/drawing/2014/main" id="{002F0B3F-DDC8-6443-B736-F6A13A189B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1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36" name="Rectangle 132">
              <a:extLst>
                <a:ext uri="{FF2B5EF4-FFF2-40B4-BE49-F238E27FC236}">
                  <a16:creationId xmlns:a16="http://schemas.microsoft.com/office/drawing/2014/main" id="{BB6E45D3-0C75-0546-94A4-D64950D2F0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2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37" name="Rectangle 133">
              <a:extLst>
                <a:ext uri="{FF2B5EF4-FFF2-40B4-BE49-F238E27FC236}">
                  <a16:creationId xmlns:a16="http://schemas.microsoft.com/office/drawing/2014/main" id="{E520626F-22BA-834D-A0A0-B5A0F6FC9B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3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38" name="Rectangle 134">
              <a:extLst>
                <a:ext uri="{FF2B5EF4-FFF2-40B4-BE49-F238E27FC236}">
                  <a16:creationId xmlns:a16="http://schemas.microsoft.com/office/drawing/2014/main" id="{27598AA5-C644-254F-90C2-95CC78369A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3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39" name="Rectangle 135">
              <a:extLst>
                <a:ext uri="{FF2B5EF4-FFF2-40B4-BE49-F238E27FC236}">
                  <a16:creationId xmlns:a16="http://schemas.microsoft.com/office/drawing/2014/main" id="{B9610D35-7D34-E049-B013-F2B29D4A68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40" name="Rectangle 136">
              <a:extLst>
                <a:ext uri="{FF2B5EF4-FFF2-40B4-BE49-F238E27FC236}">
                  <a16:creationId xmlns:a16="http://schemas.microsoft.com/office/drawing/2014/main" id="{96D81939-DBC3-434D-A160-18DA5D6643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5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41" name="Rectangle 137">
              <a:extLst>
                <a:ext uri="{FF2B5EF4-FFF2-40B4-BE49-F238E27FC236}">
                  <a16:creationId xmlns:a16="http://schemas.microsoft.com/office/drawing/2014/main" id="{71D0F1B3-D85F-264B-99D8-7501965FF8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6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42" name="Rectangle 138">
              <a:extLst>
                <a:ext uri="{FF2B5EF4-FFF2-40B4-BE49-F238E27FC236}">
                  <a16:creationId xmlns:a16="http://schemas.microsoft.com/office/drawing/2014/main" id="{B94A3D37-07F3-6942-A00B-6220C3FB1E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6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43" name="Rectangle 139">
              <a:extLst>
                <a:ext uri="{FF2B5EF4-FFF2-40B4-BE49-F238E27FC236}">
                  <a16:creationId xmlns:a16="http://schemas.microsoft.com/office/drawing/2014/main" id="{54204A8D-AC01-5542-8E23-BADAC58D9C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7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44" name="Rectangle 140">
              <a:extLst>
                <a:ext uri="{FF2B5EF4-FFF2-40B4-BE49-F238E27FC236}">
                  <a16:creationId xmlns:a16="http://schemas.microsoft.com/office/drawing/2014/main" id="{2E34A534-E2D6-504F-A772-1DE7CDB25F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97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45" name="Rectangle 141">
              <a:extLst>
                <a:ext uri="{FF2B5EF4-FFF2-40B4-BE49-F238E27FC236}">
                  <a16:creationId xmlns:a16="http://schemas.microsoft.com/office/drawing/2014/main" id="{2238A10D-3B4A-8840-983B-6769DC0CC3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8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46" name="Rectangle 142">
              <a:extLst>
                <a:ext uri="{FF2B5EF4-FFF2-40B4-BE49-F238E27FC236}">
                  <a16:creationId xmlns:a16="http://schemas.microsoft.com/office/drawing/2014/main" id="{374107F6-C28E-7C46-B344-A58551A73D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9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47" name="Rectangle 143">
              <a:extLst>
                <a:ext uri="{FF2B5EF4-FFF2-40B4-BE49-F238E27FC236}">
                  <a16:creationId xmlns:a16="http://schemas.microsoft.com/office/drawing/2014/main" id="{2A97C158-5F70-7747-B688-280B26263D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0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48" name="Rectangle 144">
              <a:extLst>
                <a:ext uri="{FF2B5EF4-FFF2-40B4-BE49-F238E27FC236}">
                  <a16:creationId xmlns:a16="http://schemas.microsoft.com/office/drawing/2014/main" id="{20905185-5454-C947-82EC-A3A1474627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0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49" name="Rectangle 145">
              <a:extLst>
                <a:ext uri="{FF2B5EF4-FFF2-40B4-BE49-F238E27FC236}">
                  <a16:creationId xmlns:a16="http://schemas.microsoft.com/office/drawing/2014/main" id="{922F5AE5-B6F2-C049-AE9A-387298EB7E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1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50" name="Rectangle 146">
              <a:extLst>
                <a:ext uri="{FF2B5EF4-FFF2-40B4-BE49-F238E27FC236}">
                  <a16:creationId xmlns:a16="http://schemas.microsoft.com/office/drawing/2014/main" id="{60536876-8AAC-EB49-9E04-4AF10E364B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2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51" name="Rectangle 147">
              <a:extLst>
                <a:ext uri="{FF2B5EF4-FFF2-40B4-BE49-F238E27FC236}">
                  <a16:creationId xmlns:a16="http://schemas.microsoft.com/office/drawing/2014/main" id="{6DBBAEB4-8E66-1C42-B532-B5B85A87DC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3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</p:grpSp>
      <p:sp>
        <p:nvSpPr>
          <p:cNvPr id="354452" name="Rectangle 148">
            <a:extLst>
              <a:ext uri="{FF2B5EF4-FFF2-40B4-BE49-F238E27FC236}">
                <a16:creationId xmlns:a16="http://schemas.microsoft.com/office/drawing/2014/main" id="{05E29317-294A-7341-AA46-F85311CFD3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3141663"/>
            <a:ext cx="1079500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en-US" altLang="nb-NO" sz="1200" dirty="0"/>
              <a:t>netmask:</a:t>
            </a:r>
          </a:p>
        </p:txBody>
      </p:sp>
      <p:sp>
        <p:nvSpPr>
          <p:cNvPr id="354453" name="Rectangle 149">
            <a:extLst>
              <a:ext uri="{FF2B5EF4-FFF2-40B4-BE49-F238E27FC236}">
                <a16:creationId xmlns:a16="http://schemas.microsoft.com/office/drawing/2014/main" id="{808951FD-ED3D-3449-B6D6-06D825EE9B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9563" y="2636838"/>
            <a:ext cx="2087562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nb-NO" sz="1200" dirty="0"/>
              <a:t>To write down subnet address</a:t>
            </a:r>
            <a:br>
              <a:rPr lang="en-US" altLang="nb-NO" sz="1200" dirty="0"/>
            </a:br>
            <a:r>
              <a:rPr lang="en-US" altLang="nb-NO" sz="1200" dirty="0"/>
              <a:t>with netmask use either</a:t>
            </a:r>
          </a:p>
          <a:p>
            <a:r>
              <a:rPr lang="en-US" altLang="nb-NO" sz="1200" dirty="0"/>
              <a:t>  129.8.4.0/255.255.252.0</a:t>
            </a:r>
          </a:p>
          <a:p>
            <a:r>
              <a:rPr lang="en-US" altLang="nb-NO" sz="1200" dirty="0"/>
              <a:t>or</a:t>
            </a:r>
          </a:p>
          <a:p>
            <a:r>
              <a:rPr lang="en-US" altLang="nb-NO" sz="1200" dirty="0"/>
              <a:t>  129.8.4.0/22</a:t>
            </a:r>
          </a:p>
        </p:txBody>
      </p:sp>
      <p:grpSp>
        <p:nvGrpSpPr>
          <p:cNvPr id="354454" name="Group 150">
            <a:extLst>
              <a:ext uri="{FF2B5EF4-FFF2-40B4-BE49-F238E27FC236}">
                <a16:creationId xmlns:a16="http://schemas.microsoft.com/office/drawing/2014/main" id="{19084AD5-0978-004E-9F5A-B40755A395D4}"/>
              </a:ext>
            </a:extLst>
          </p:cNvPr>
          <p:cNvGrpSpPr>
            <a:grpSpLocks/>
          </p:cNvGrpSpPr>
          <p:nvPr/>
        </p:nvGrpSpPr>
        <p:grpSpPr bwMode="auto">
          <a:xfrm>
            <a:off x="1619250" y="3357563"/>
            <a:ext cx="4610100" cy="215900"/>
            <a:chOff x="1020" y="1888"/>
            <a:chExt cx="2904" cy="136"/>
          </a:xfrm>
        </p:grpSpPr>
        <p:sp>
          <p:nvSpPr>
            <p:cNvPr id="354455" name="Rectangle 151">
              <a:extLst>
                <a:ext uri="{FF2B5EF4-FFF2-40B4-BE49-F238E27FC236}">
                  <a16:creationId xmlns:a16="http://schemas.microsoft.com/office/drawing/2014/main" id="{BA6C6658-2B2B-A643-8D04-9A473614EC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0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56" name="Rectangle 152">
              <a:extLst>
                <a:ext uri="{FF2B5EF4-FFF2-40B4-BE49-F238E27FC236}">
                  <a16:creationId xmlns:a16="http://schemas.microsoft.com/office/drawing/2014/main" id="{66EECAD1-C649-E649-A70E-C942A71FA6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1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57" name="Rectangle 153">
              <a:extLst>
                <a:ext uri="{FF2B5EF4-FFF2-40B4-BE49-F238E27FC236}">
                  <a16:creationId xmlns:a16="http://schemas.microsoft.com/office/drawing/2014/main" id="{2FDF8029-D589-AB4B-B206-3CAD1E092D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1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58" name="Rectangle 154">
              <a:extLst>
                <a:ext uri="{FF2B5EF4-FFF2-40B4-BE49-F238E27FC236}">
                  <a16:creationId xmlns:a16="http://schemas.microsoft.com/office/drawing/2014/main" id="{2F796367-A66B-F24F-90AB-9430082EB3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2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59" name="Rectangle 155">
              <a:extLst>
                <a:ext uri="{FF2B5EF4-FFF2-40B4-BE49-F238E27FC236}">
                  <a16:creationId xmlns:a16="http://schemas.microsoft.com/office/drawing/2014/main" id="{FA880788-5F8E-4E4A-8816-B85042F2C4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3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60" name="Rectangle 156">
              <a:extLst>
                <a:ext uri="{FF2B5EF4-FFF2-40B4-BE49-F238E27FC236}">
                  <a16:creationId xmlns:a16="http://schemas.microsoft.com/office/drawing/2014/main" id="{65432EEB-21EE-7E48-8695-8C6448F1AD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4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61" name="Rectangle 157">
              <a:extLst>
                <a:ext uri="{FF2B5EF4-FFF2-40B4-BE49-F238E27FC236}">
                  <a16:creationId xmlns:a16="http://schemas.microsoft.com/office/drawing/2014/main" id="{4728F185-80CD-4046-9F57-8ABC7C05E6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4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62" name="Rectangle 158">
              <a:extLst>
                <a:ext uri="{FF2B5EF4-FFF2-40B4-BE49-F238E27FC236}">
                  <a16:creationId xmlns:a16="http://schemas.microsoft.com/office/drawing/2014/main" id="{F396D659-8954-324A-903E-D0F2C07CC7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5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63" name="Rectangle 159">
              <a:extLst>
                <a:ext uri="{FF2B5EF4-FFF2-40B4-BE49-F238E27FC236}">
                  <a16:creationId xmlns:a16="http://schemas.microsoft.com/office/drawing/2014/main" id="{FF2FBB84-872F-5041-A2B1-430A90FCA1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64" name="Rectangle 160">
              <a:extLst>
                <a:ext uri="{FF2B5EF4-FFF2-40B4-BE49-F238E27FC236}">
                  <a16:creationId xmlns:a16="http://schemas.microsoft.com/office/drawing/2014/main" id="{575157DD-3B88-724D-B8A0-039E717A63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7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65" name="Rectangle 161">
              <a:extLst>
                <a:ext uri="{FF2B5EF4-FFF2-40B4-BE49-F238E27FC236}">
                  <a16:creationId xmlns:a16="http://schemas.microsoft.com/office/drawing/2014/main" id="{CFDA6E1C-953B-9340-9ACC-8C1ADCBD4F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7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66" name="Rectangle 162">
              <a:extLst>
                <a:ext uri="{FF2B5EF4-FFF2-40B4-BE49-F238E27FC236}">
                  <a16:creationId xmlns:a16="http://schemas.microsoft.com/office/drawing/2014/main" id="{9D99FE15-D1F7-9D4B-8533-7FA4C0254D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8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67" name="Rectangle 163">
              <a:extLst>
                <a:ext uri="{FF2B5EF4-FFF2-40B4-BE49-F238E27FC236}">
                  <a16:creationId xmlns:a16="http://schemas.microsoft.com/office/drawing/2014/main" id="{93CCB4D0-1DE5-3B4F-B851-0AA374093D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9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68" name="Rectangle 164">
              <a:extLst>
                <a:ext uri="{FF2B5EF4-FFF2-40B4-BE49-F238E27FC236}">
                  <a16:creationId xmlns:a16="http://schemas.microsoft.com/office/drawing/2014/main" id="{59AAD716-A667-A94A-8F78-E4D97F7B5E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0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69" name="Rectangle 165">
              <a:extLst>
                <a:ext uri="{FF2B5EF4-FFF2-40B4-BE49-F238E27FC236}">
                  <a16:creationId xmlns:a16="http://schemas.microsoft.com/office/drawing/2014/main" id="{16DF00F8-8A62-F343-9AEA-68F09817DA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0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70" name="Rectangle 166">
              <a:extLst>
                <a:ext uri="{FF2B5EF4-FFF2-40B4-BE49-F238E27FC236}">
                  <a16:creationId xmlns:a16="http://schemas.microsoft.com/office/drawing/2014/main" id="{3E0C43F8-C152-7147-9191-4812F700F4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1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71" name="Rectangle 167">
              <a:extLst>
                <a:ext uri="{FF2B5EF4-FFF2-40B4-BE49-F238E27FC236}">
                  <a16:creationId xmlns:a16="http://schemas.microsoft.com/office/drawing/2014/main" id="{9D1A618A-B1F2-F940-BCD3-EC3DC013C0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2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72" name="Rectangle 168">
              <a:extLst>
                <a:ext uri="{FF2B5EF4-FFF2-40B4-BE49-F238E27FC236}">
                  <a16:creationId xmlns:a16="http://schemas.microsoft.com/office/drawing/2014/main" id="{AED558F7-1828-8B44-B522-2853BC7906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3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73" name="Rectangle 169">
              <a:extLst>
                <a:ext uri="{FF2B5EF4-FFF2-40B4-BE49-F238E27FC236}">
                  <a16:creationId xmlns:a16="http://schemas.microsoft.com/office/drawing/2014/main" id="{5F64EA5E-92EE-AE44-9084-267EF3A474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3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74" name="Rectangle 170">
              <a:extLst>
                <a:ext uri="{FF2B5EF4-FFF2-40B4-BE49-F238E27FC236}">
                  <a16:creationId xmlns:a16="http://schemas.microsoft.com/office/drawing/2014/main" id="{11A9152F-8A76-8440-AF7F-AC32924C3E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75" name="Rectangle 171">
              <a:extLst>
                <a:ext uri="{FF2B5EF4-FFF2-40B4-BE49-F238E27FC236}">
                  <a16:creationId xmlns:a16="http://schemas.microsoft.com/office/drawing/2014/main" id="{AF0A14D2-16BE-1D47-B3E5-67BAF25223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5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76" name="Rectangle 172">
              <a:extLst>
                <a:ext uri="{FF2B5EF4-FFF2-40B4-BE49-F238E27FC236}">
                  <a16:creationId xmlns:a16="http://schemas.microsoft.com/office/drawing/2014/main" id="{4ADE52F9-B5C2-3144-A3CE-EA4D77532C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6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77" name="Rectangle 173">
              <a:extLst>
                <a:ext uri="{FF2B5EF4-FFF2-40B4-BE49-F238E27FC236}">
                  <a16:creationId xmlns:a16="http://schemas.microsoft.com/office/drawing/2014/main" id="{3FEA2158-58A7-334C-BFCB-398B49C596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6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78" name="Rectangle 174">
              <a:extLst>
                <a:ext uri="{FF2B5EF4-FFF2-40B4-BE49-F238E27FC236}">
                  <a16:creationId xmlns:a16="http://schemas.microsoft.com/office/drawing/2014/main" id="{9A448101-FEEB-A74A-85CD-22D5FEB484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7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79" name="Rectangle 175">
              <a:extLst>
                <a:ext uri="{FF2B5EF4-FFF2-40B4-BE49-F238E27FC236}">
                  <a16:creationId xmlns:a16="http://schemas.microsoft.com/office/drawing/2014/main" id="{DE657201-00B5-2449-956B-54AAA318A8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97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80" name="Rectangle 176">
              <a:extLst>
                <a:ext uri="{FF2B5EF4-FFF2-40B4-BE49-F238E27FC236}">
                  <a16:creationId xmlns:a16="http://schemas.microsoft.com/office/drawing/2014/main" id="{4FE25B48-3867-D044-9FC5-92DD790374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8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81" name="Rectangle 177">
              <a:extLst>
                <a:ext uri="{FF2B5EF4-FFF2-40B4-BE49-F238E27FC236}">
                  <a16:creationId xmlns:a16="http://schemas.microsoft.com/office/drawing/2014/main" id="{E3EEF40D-F804-E749-8C23-31EA683807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9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82" name="Rectangle 178">
              <a:extLst>
                <a:ext uri="{FF2B5EF4-FFF2-40B4-BE49-F238E27FC236}">
                  <a16:creationId xmlns:a16="http://schemas.microsoft.com/office/drawing/2014/main" id="{29D924FE-2C42-CF4C-B990-BDCB1246D4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0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83" name="Rectangle 179">
              <a:extLst>
                <a:ext uri="{FF2B5EF4-FFF2-40B4-BE49-F238E27FC236}">
                  <a16:creationId xmlns:a16="http://schemas.microsoft.com/office/drawing/2014/main" id="{2A724FA0-F508-154E-8F25-3D0C9599B6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0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84" name="Rectangle 180">
              <a:extLst>
                <a:ext uri="{FF2B5EF4-FFF2-40B4-BE49-F238E27FC236}">
                  <a16:creationId xmlns:a16="http://schemas.microsoft.com/office/drawing/2014/main" id="{D3BC85FF-750D-F441-9CF6-BA90F53F8F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1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85" name="Rectangle 181">
              <a:extLst>
                <a:ext uri="{FF2B5EF4-FFF2-40B4-BE49-F238E27FC236}">
                  <a16:creationId xmlns:a16="http://schemas.microsoft.com/office/drawing/2014/main" id="{89841CF9-6E7F-7A47-AD15-248E7ECEA4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2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86" name="Rectangle 182">
              <a:extLst>
                <a:ext uri="{FF2B5EF4-FFF2-40B4-BE49-F238E27FC236}">
                  <a16:creationId xmlns:a16="http://schemas.microsoft.com/office/drawing/2014/main" id="{A97EA8EB-BEA0-974D-95FC-BF9408BDD6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3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</p:grpSp>
      <p:sp>
        <p:nvSpPr>
          <p:cNvPr id="354487" name="Rectangle 183">
            <a:extLst>
              <a:ext uri="{FF2B5EF4-FFF2-40B4-BE49-F238E27FC236}">
                <a16:creationId xmlns:a16="http://schemas.microsoft.com/office/drawing/2014/main" id="{27EA0F4A-C0F1-DD46-8080-1101439FC0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3357563"/>
            <a:ext cx="1079500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en-US" altLang="nb-NO" sz="1200" dirty="0"/>
              <a:t>net address:</a:t>
            </a:r>
          </a:p>
        </p:txBody>
      </p:sp>
      <p:grpSp>
        <p:nvGrpSpPr>
          <p:cNvPr id="354490" name="Group 186">
            <a:extLst>
              <a:ext uri="{FF2B5EF4-FFF2-40B4-BE49-F238E27FC236}">
                <a16:creationId xmlns:a16="http://schemas.microsoft.com/office/drawing/2014/main" id="{CBC51BCA-E191-EE45-BB7B-3CE226851E4C}"/>
              </a:ext>
            </a:extLst>
          </p:cNvPr>
          <p:cNvGrpSpPr>
            <a:grpSpLocks/>
          </p:cNvGrpSpPr>
          <p:nvPr/>
        </p:nvGrpSpPr>
        <p:grpSpPr bwMode="auto">
          <a:xfrm>
            <a:off x="1619250" y="2924175"/>
            <a:ext cx="4608513" cy="433388"/>
            <a:chOff x="1020" y="1842"/>
            <a:chExt cx="2903" cy="273"/>
          </a:xfrm>
        </p:grpSpPr>
        <p:sp>
          <p:nvSpPr>
            <p:cNvPr id="354488" name="Rectangle 184">
              <a:extLst>
                <a:ext uri="{FF2B5EF4-FFF2-40B4-BE49-F238E27FC236}">
                  <a16:creationId xmlns:a16="http://schemas.microsoft.com/office/drawing/2014/main" id="{2D79D1DA-8DA2-B342-8BD5-F8ADC3F286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0" y="1842"/>
              <a:ext cx="1996" cy="273"/>
            </a:xfrm>
            <a:prstGeom prst="rect">
              <a:avLst/>
            </a:prstGeom>
            <a:solidFill>
              <a:srgbClr val="C0C0C0">
                <a:alpha val="5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/>
                <a:t>&amp;</a:t>
              </a:r>
            </a:p>
          </p:txBody>
        </p:sp>
        <p:sp>
          <p:nvSpPr>
            <p:cNvPr id="354489" name="Rectangle 185">
              <a:extLst>
                <a:ext uri="{FF2B5EF4-FFF2-40B4-BE49-F238E27FC236}">
                  <a16:creationId xmlns:a16="http://schemas.microsoft.com/office/drawing/2014/main" id="{340405BC-EA85-0346-B375-A1DC179E16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6" y="1842"/>
              <a:ext cx="907" cy="273"/>
            </a:xfrm>
            <a:prstGeom prst="rect">
              <a:avLst/>
            </a:prstGeom>
            <a:solidFill>
              <a:srgbClr val="808080">
                <a:alpha val="5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/>
                <a:t>&amp;</a:t>
              </a:r>
            </a:p>
          </p:txBody>
        </p:sp>
      </p:grpSp>
      <p:sp>
        <p:nvSpPr>
          <p:cNvPr id="157" name="Rectangle 3">
            <a:extLst>
              <a:ext uri="{FF2B5EF4-FFF2-40B4-BE49-F238E27FC236}">
                <a16:creationId xmlns:a16="http://schemas.microsoft.com/office/drawing/2014/main" id="{DCBFCFA7-17D0-F943-B0B8-2937B9317D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820" y="3809207"/>
            <a:ext cx="8928992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nb-NO" sz="2000" dirty="0"/>
              <a:t>Use “netmask” to distinguish network part from host part</a:t>
            </a:r>
          </a:p>
        </p:txBody>
      </p:sp>
      <p:sp>
        <p:nvSpPr>
          <p:cNvPr id="158" name="Rectangle 3">
            <a:extLst>
              <a:ext uri="{FF2B5EF4-FFF2-40B4-BE49-F238E27FC236}">
                <a16:creationId xmlns:a16="http://schemas.microsoft.com/office/drawing/2014/main" id="{4560055C-0FB4-E74C-A51F-B68C1D49F0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820" y="4403726"/>
            <a:ext cx="8928992" cy="2312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nb-NO" sz="2000" dirty="0"/>
              <a:t>Routing with 3 levels of hierarchy</a:t>
            </a:r>
          </a:p>
          <a:p>
            <a:pPr lvl="1">
              <a:lnSpc>
                <a:spcPct val="90000"/>
              </a:lnSpc>
            </a:pPr>
            <a:r>
              <a:rPr lang="en-US" altLang="nb-NO" sz="1800" b="1" dirty="0"/>
              <a:t>end system</a:t>
            </a:r>
            <a:r>
              <a:rPr lang="en-US" altLang="nb-NO" sz="1800" dirty="0"/>
              <a:t>: compute “</a:t>
            </a:r>
            <a:r>
              <a:rPr lang="en-US" altLang="nb-NO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dst</a:t>
            </a:r>
            <a:r>
              <a:rPr lang="en-US" altLang="nb-NO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nb-NO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altLang="nb-NO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&amp; netmask == subnet </a:t>
            </a:r>
            <a:r>
              <a:rPr lang="en-US" altLang="nb-NO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altLang="nb-NO" sz="1800" dirty="0"/>
              <a:t>”</a:t>
            </a:r>
          </a:p>
          <a:p>
            <a:pPr lvl="2">
              <a:lnSpc>
                <a:spcPct val="90000"/>
              </a:lnSpc>
            </a:pPr>
            <a:r>
              <a:rPr lang="en-US" altLang="nb-NO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TRUE</a:t>
            </a:r>
            <a:r>
              <a:rPr lang="en-US" altLang="nb-NO" sz="1600" dirty="0"/>
              <a:t>: packet to local end system (perhaps ARP, then deliver packet)</a:t>
            </a:r>
          </a:p>
          <a:p>
            <a:pPr lvl="2">
              <a:lnSpc>
                <a:spcPct val="90000"/>
              </a:lnSpc>
            </a:pPr>
            <a:r>
              <a:rPr lang="en-US" altLang="nb-NO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FALSE</a:t>
            </a:r>
            <a:r>
              <a:rPr lang="en-US" altLang="nb-NO" sz="1600" dirty="0"/>
              <a:t>: packet to another network (send to this network’s router)</a:t>
            </a:r>
          </a:p>
          <a:p>
            <a:pPr lvl="1">
              <a:lnSpc>
                <a:spcPct val="90000"/>
              </a:lnSpc>
            </a:pPr>
            <a:r>
              <a:rPr lang="en-US" altLang="nb-NO" sz="1800" b="1" dirty="0"/>
              <a:t>router</a:t>
            </a:r>
            <a:r>
              <a:rPr lang="en-US" altLang="nb-NO" sz="1800" dirty="0"/>
              <a:t>: compute “</a:t>
            </a:r>
            <a:r>
              <a:rPr lang="en-US" altLang="nb-NO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dst</a:t>
            </a:r>
            <a:r>
              <a:rPr lang="en-US" altLang="nb-NO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nb-NO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altLang="nb-NO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&amp; netmask == subnet </a:t>
            </a:r>
            <a:r>
              <a:rPr lang="en-US" altLang="nb-NO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altLang="nb-NO" sz="1800" dirty="0"/>
              <a:t>”</a:t>
            </a:r>
          </a:p>
          <a:p>
            <a:pPr lvl="2">
              <a:lnSpc>
                <a:spcPct val="90000"/>
              </a:lnSpc>
            </a:pPr>
            <a:r>
              <a:rPr lang="en-US" altLang="nb-NO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TRUE</a:t>
            </a:r>
            <a:r>
              <a:rPr lang="en-US" altLang="nb-NO" sz="1600" dirty="0"/>
              <a:t>: packet to local end system (perhaps ARP, then deliver packet)</a:t>
            </a:r>
          </a:p>
          <a:p>
            <a:pPr lvl="2">
              <a:lnSpc>
                <a:spcPct val="90000"/>
              </a:lnSpc>
            </a:pPr>
            <a:r>
              <a:rPr lang="en-US" altLang="nb-NO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FALSE</a:t>
            </a:r>
            <a:r>
              <a:rPr lang="en-US" altLang="nb-NO" sz="1600" dirty="0"/>
              <a:t>: packet to another network (look up in routing table, send to other router)</a:t>
            </a:r>
          </a:p>
        </p:txBody>
      </p:sp>
      <p:sp>
        <p:nvSpPr>
          <p:cNvPr id="159" name="Rectangle 64">
            <a:extLst>
              <a:ext uri="{FF2B5EF4-FFF2-40B4-BE49-F238E27FC236}">
                <a16:creationId xmlns:a16="http://schemas.microsoft.com/office/drawing/2014/main" id="{289B4F2B-6AA8-E64F-A719-014C9FB7EF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6295" y="2440992"/>
            <a:ext cx="260683" cy="205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200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036812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54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354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4452" grpId="0"/>
      <p:bldP spid="354453" grpId="0"/>
      <p:bldP spid="354487" grpId="0"/>
      <p:bldP spid="15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03" name="Rectangle 3">
            <a:extLst>
              <a:ext uri="{FF2B5EF4-FFF2-40B4-BE49-F238E27FC236}">
                <a16:creationId xmlns:a16="http://schemas.microsoft.com/office/drawing/2014/main" id="{F450ECC7-DCDD-4947-9A47-57C4FC141E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504" y="866775"/>
            <a:ext cx="8928992" cy="12160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nb-NO" sz="2400" dirty="0"/>
              <a:t>Rule of the longest match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if several entries with different subnet mask length may match</a:t>
            </a:r>
            <a:br>
              <a:rPr lang="en-US" altLang="nb-NO" sz="2000" dirty="0"/>
            </a:br>
            <a:r>
              <a:rPr lang="en-US" altLang="nb-NO" sz="2000" dirty="0"/>
              <a:t>then use the one with the </a:t>
            </a:r>
            <a:r>
              <a:rPr lang="en-US" altLang="nb-NO" sz="2000" b="1" i="1" dirty="0"/>
              <a:t>longest mask</a:t>
            </a:r>
          </a:p>
        </p:txBody>
      </p:sp>
      <p:sp>
        <p:nvSpPr>
          <p:cNvPr id="358402" name="Rectangle 2">
            <a:extLst>
              <a:ext uri="{FF2B5EF4-FFF2-40B4-BE49-F238E27FC236}">
                <a16:creationId xmlns:a16="http://schemas.microsoft.com/office/drawing/2014/main" id="{8D5D1C88-2E91-A14A-B96D-D8F5D6C27A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CIDR: Classless </a:t>
            </a:r>
            <a:r>
              <a:rPr lang="en-US" altLang="nb-NO" dirty="0" err="1"/>
              <a:t>InterDomain</a:t>
            </a:r>
            <a:r>
              <a:rPr lang="en-US" altLang="nb-NO" dirty="0"/>
              <a:t> Routing</a:t>
            </a:r>
          </a:p>
        </p:txBody>
      </p:sp>
      <p:grpSp>
        <p:nvGrpSpPr>
          <p:cNvPr id="358417" name="Group 17">
            <a:extLst>
              <a:ext uri="{FF2B5EF4-FFF2-40B4-BE49-F238E27FC236}">
                <a16:creationId xmlns:a16="http://schemas.microsoft.com/office/drawing/2014/main" id="{CC84A887-122C-2B4A-A880-E407340B087C}"/>
              </a:ext>
            </a:extLst>
          </p:cNvPr>
          <p:cNvGrpSpPr>
            <a:grpSpLocks/>
          </p:cNvGrpSpPr>
          <p:nvPr/>
        </p:nvGrpSpPr>
        <p:grpSpPr bwMode="auto">
          <a:xfrm>
            <a:off x="665333" y="2255256"/>
            <a:ext cx="7662866" cy="2085977"/>
            <a:chOff x="593" y="2296"/>
            <a:chExt cx="4827" cy="1314"/>
          </a:xfrm>
        </p:grpSpPr>
        <p:sp>
          <p:nvSpPr>
            <p:cNvPr id="358404" name="Rectangle 4">
              <a:extLst>
                <a:ext uri="{FF2B5EF4-FFF2-40B4-BE49-F238E27FC236}">
                  <a16:creationId xmlns:a16="http://schemas.microsoft.com/office/drawing/2014/main" id="{697C50DD-43E4-5840-AEF7-5A0EDE8CA1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5" y="2795"/>
              <a:ext cx="680" cy="226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dirty="0"/>
                <a:t>Router A</a:t>
              </a:r>
            </a:p>
          </p:txBody>
        </p:sp>
        <p:sp>
          <p:nvSpPr>
            <p:cNvPr id="358405" name="Text Box 5">
              <a:extLst>
                <a:ext uri="{FF2B5EF4-FFF2-40B4-BE49-F238E27FC236}">
                  <a16:creationId xmlns:a16="http://schemas.microsoft.com/office/drawing/2014/main" id="{F15732EF-9E7B-9847-AEC4-50F2728E0C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3" y="2795"/>
              <a:ext cx="996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194.24.0.0/19</a:t>
              </a:r>
            </a:p>
          </p:txBody>
        </p:sp>
        <p:sp>
          <p:nvSpPr>
            <p:cNvPr id="358406" name="Rectangle 6">
              <a:extLst>
                <a:ext uri="{FF2B5EF4-FFF2-40B4-BE49-F238E27FC236}">
                  <a16:creationId xmlns:a16="http://schemas.microsoft.com/office/drawing/2014/main" id="{F16BF563-CD0A-0A41-9DA7-31FB18431F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5" y="2296"/>
              <a:ext cx="680" cy="226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dirty="0"/>
                <a:t>Router B</a:t>
              </a:r>
            </a:p>
          </p:txBody>
        </p:sp>
        <p:sp>
          <p:nvSpPr>
            <p:cNvPr id="358407" name="Rectangle 7">
              <a:extLst>
                <a:ext uri="{FF2B5EF4-FFF2-40B4-BE49-F238E27FC236}">
                  <a16:creationId xmlns:a16="http://schemas.microsoft.com/office/drawing/2014/main" id="{3DB68BBF-4832-3D4B-AF1B-AEBEB9FC35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60" y="2659"/>
              <a:ext cx="680" cy="226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dirty="0"/>
                <a:t>Router C</a:t>
              </a:r>
            </a:p>
          </p:txBody>
        </p:sp>
        <p:sp>
          <p:nvSpPr>
            <p:cNvPr id="358408" name="Rectangle 8">
              <a:extLst>
                <a:ext uri="{FF2B5EF4-FFF2-40B4-BE49-F238E27FC236}">
                  <a16:creationId xmlns:a16="http://schemas.microsoft.com/office/drawing/2014/main" id="{EE69EBA6-0082-974A-9FF2-FC7CA517E5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0" y="2976"/>
              <a:ext cx="1860" cy="2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nb-NO" dirty="0">
                  <a:latin typeface="Eurostile" panose="020B0504020202050204" pitchFamily="34" charset="77"/>
                  <a:cs typeface="Courier New" panose="02070309020205020404" pitchFamily="49" charset="0"/>
                </a:rPr>
                <a:t>Unassigned</a:t>
              </a:r>
              <a:r>
                <a:rPr lang="en-US" altLang="nb-NO" dirty="0">
                  <a:latin typeface="Courier New" panose="02070309020205020404" pitchFamily="49" charset="0"/>
                  <a:cs typeface="Courier New" panose="02070309020205020404" pitchFamily="49" charset="0"/>
                </a:rPr>
                <a:t> </a:t>
              </a:r>
              <a:r>
                <a:rPr lang="en-US" altLang="nb-NO" sz="14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194.24.12.0/22</a:t>
              </a:r>
            </a:p>
          </p:txBody>
        </p:sp>
        <p:cxnSp>
          <p:nvCxnSpPr>
            <p:cNvPr id="358409" name="AutoShape 9">
              <a:extLst>
                <a:ext uri="{FF2B5EF4-FFF2-40B4-BE49-F238E27FC236}">
                  <a16:creationId xmlns:a16="http://schemas.microsoft.com/office/drawing/2014/main" id="{353D40AC-3D33-8643-9A30-8F764FE7F151}"/>
                </a:ext>
              </a:extLst>
            </p:cNvPr>
            <p:cNvCxnSpPr>
              <a:cxnSpLocks noChangeShapeType="1"/>
              <a:stCxn id="358404" idx="3"/>
              <a:endCxn id="358406" idx="1"/>
            </p:cNvCxnSpPr>
            <p:nvPr/>
          </p:nvCxnSpPr>
          <p:spPr bwMode="auto">
            <a:xfrm flipV="1">
              <a:off x="2245" y="2409"/>
              <a:ext cx="1180" cy="49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8410" name="AutoShape 10">
              <a:extLst>
                <a:ext uri="{FF2B5EF4-FFF2-40B4-BE49-F238E27FC236}">
                  <a16:creationId xmlns:a16="http://schemas.microsoft.com/office/drawing/2014/main" id="{81742491-5C6E-014B-9991-6F5692F00F62}"/>
                </a:ext>
              </a:extLst>
            </p:cNvPr>
            <p:cNvCxnSpPr>
              <a:cxnSpLocks noChangeShapeType="1"/>
              <a:stCxn id="358404" idx="3"/>
              <a:endCxn id="358407" idx="1"/>
            </p:cNvCxnSpPr>
            <p:nvPr/>
          </p:nvCxnSpPr>
          <p:spPr bwMode="auto">
            <a:xfrm flipV="1">
              <a:off x="2245" y="2772"/>
              <a:ext cx="1815" cy="13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8411" name="AutoShape 11">
              <a:extLst>
                <a:ext uri="{FF2B5EF4-FFF2-40B4-BE49-F238E27FC236}">
                  <a16:creationId xmlns:a16="http://schemas.microsoft.com/office/drawing/2014/main" id="{49F67D00-2E3D-B141-BDD0-58BFC2BFFB5F}"/>
                </a:ext>
              </a:extLst>
            </p:cNvPr>
            <p:cNvCxnSpPr>
              <a:cxnSpLocks noChangeShapeType="1"/>
              <a:stCxn id="358404" idx="3"/>
              <a:endCxn id="358408" idx="1"/>
            </p:cNvCxnSpPr>
            <p:nvPr/>
          </p:nvCxnSpPr>
          <p:spPr bwMode="auto">
            <a:xfrm>
              <a:off x="2245" y="2908"/>
              <a:ext cx="1315" cy="18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58412" name="Rectangle 12">
              <a:extLst>
                <a:ext uri="{FF2B5EF4-FFF2-40B4-BE49-F238E27FC236}">
                  <a16:creationId xmlns:a16="http://schemas.microsoft.com/office/drawing/2014/main" id="{6224FE2B-89EA-EF4E-A9A1-FD60BD9F88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0" y="3339"/>
              <a:ext cx="680" cy="226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dirty="0"/>
                <a:t>Router D</a:t>
              </a:r>
            </a:p>
          </p:txBody>
        </p:sp>
        <p:cxnSp>
          <p:nvCxnSpPr>
            <p:cNvPr id="358413" name="AutoShape 13">
              <a:extLst>
                <a:ext uri="{FF2B5EF4-FFF2-40B4-BE49-F238E27FC236}">
                  <a16:creationId xmlns:a16="http://schemas.microsoft.com/office/drawing/2014/main" id="{4976102A-1E01-234B-9DE1-6F928099226C}"/>
                </a:ext>
              </a:extLst>
            </p:cNvPr>
            <p:cNvCxnSpPr>
              <a:cxnSpLocks noChangeShapeType="1"/>
              <a:stCxn id="358404" idx="3"/>
              <a:endCxn id="358412" idx="1"/>
            </p:cNvCxnSpPr>
            <p:nvPr/>
          </p:nvCxnSpPr>
          <p:spPr bwMode="auto">
            <a:xfrm>
              <a:off x="2245" y="2908"/>
              <a:ext cx="1315" cy="54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58414" name="Text Box 14">
              <a:extLst>
                <a:ext uri="{FF2B5EF4-FFF2-40B4-BE49-F238E27FC236}">
                  <a16:creationId xmlns:a16="http://schemas.microsoft.com/office/drawing/2014/main" id="{69C5E293-7D1B-8846-A712-F15827DBE4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17" y="2296"/>
              <a:ext cx="996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194.24.0.0/21</a:t>
              </a:r>
            </a:p>
          </p:txBody>
        </p:sp>
        <p:sp>
          <p:nvSpPr>
            <p:cNvPr id="358415" name="Text Box 15">
              <a:extLst>
                <a:ext uri="{FF2B5EF4-FFF2-40B4-BE49-F238E27FC236}">
                  <a16:creationId xmlns:a16="http://schemas.microsoft.com/office/drawing/2014/main" id="{3DE63925-DFD5-324B-B986-0875E65D39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76" y="2613"/>
              <a:ext cx="996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194.24.8.0/22</a:t>
              </a:r>
            </a:p>
          </p:txBody>
        </p:sp>
        <p:sp>
          <p:nvSpPr>
            <p:cNvPr id="358416" name="Text Box 16">
              <a:extLst>
                <a:ext uri="{FF2B5EF4-FFF2-40B4-BE49-F238E27FC236}">
                  <a16:creationId xmlns:a16="http://schemas.microsoft.com/office/drawing/2014/main" id="{59CBB009-66ED-6840-8248-D656C8ECA6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15" y="3416"/>
              <a:ext cx="1063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194.24.16.0/20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44F1EDE0-FB5A-2940-80CA-E24A0A324EFB}"/>
              </a:ext>
            </a:extLst>
          </p:cNvPr>
          <p:cNvGrpSpPr/>
          <p:nvPr/>
        </p:nvGrpSpPr>
        <p:grpSpPr>
          <a:xfrm>
            <a:off x="1418859" y="3056021"/>
            <a:ext cx="1313180" cy="1320097"/>
            <a:chOff x="1418859" y="3056021"/>
            <a:chExt cx="1313180" cy="1320097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660E71B-1C65-E244-9CE4-BE56041F78FF}"/>
                </a:ext>
              </a:extLst>
            </p:cNvPr>
            <p:cNvSpPr txBox="1"/>
            <p:nvPr/>
          </p:nvSpPr>
          <p:spPr>
            <a:xfrm>
              <a:off x="1418859" y="3729787"/>
              <a:ext cx="1313180" cy="6463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000xxxxx</a:t>
              </a:r>
            </a:p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11100000</a:t>
              </a:r>
            </a:p>
          </p:txBody>
        </p: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7B985A50-C1C0-E442-9913-1B656894447D}"/>
                </a:ext>
              </a:extLst>
            </p:cNvPr>
            <p:cNvCxnSpPr>
              <a:cxnSpLocks/>
              <a:stCxn id="3" idx="0"/>
              <a:endCxn id="14" idx="4"/>
            </p:cNvCxnSpPr>
            <p:nvPr/>
          </p:nvCxnSpPr>
          <p:spPr bwMode="auto">
            <a:xfrm rot="16200000" flipV="1">
              <a:off x="1618250" y="3272587"/>
              <a:ext cx="397040" cy="517359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ysDot"/>
              <a:round/>
              <a:headEnd type="none" w="med" len="med"/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E579EEC-92D0-3C4F-9B6A-AB3D07A77F2F}"/>
                </a:ext>
              </a:extLst>
            </p:cNvPr>
            <p:cNvSpPr/>
            <p:nvPr/>
          </p:nvSpPr>
          <p:spPr bwMode="auto">
            <a:xfrm>
              <a:off x="1431758" y="3056021"/>
              <a:ext cx="252663" cy="276726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9B8783B0-D653-FD4F-AD14-33582728FB4A}"/>
              </a:ext>
            </a:extLst>
          </p:cNvPr>
          <p:cNvGrpSpPr/>
          <p:nvPr/>
        </p:nvGrpSpPr>
        <p:grpSpPr>
          <a:xfrm>
            <a:off x="5358064" y="1676400"/>
            <a:ext cx="2817127" cy="1359569"/>
            <a:chOff x="5358064" y="1676400"/>
            <a:chExt cx="2817127" cy="1359569"/>
          </a:xfrm>
        </p:grpSpPr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BBC39B64-DC93-A64B-AB9E-FD5983B7253B}"/>
                </a:ext>
              </a:extLst>
            </p:cNvPr>
            <p:cNvCxnSpPr>
              <a:cxnSpLocks/>
              <a:stCxn id="27" idx="1"/>
              <a:endCxn id="37" idx="0"/>
            </p:cNvCxnSpPr>
            <p:nvPr/>
          </p:nvCxnSpPr>
          <p:spPr bwMode="auto">
            <a:xfrm rot="10800000" flipV="1">
              <a:off x="5484397" y="1999565"/>
              <a:ext cx="1377615" cy="759677"/>
            </a:xfrm>
            <a:prstGeom prst="curvedConnector2">
              <a:avLst/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ysDot"/>
              <a:round/>
              <a:headEnd type="none" w="med" len="med"/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A91BD1C-B0DF-854B-8BF7-CF70F4D0EC72}"/>
                </a:ext>
              </a:extLst>
            </p:cNvPr>
            <p:cNvSpPr txBox="1"/>
            <p:nvPr/>
          </p:nvSpPr>
          <p:spPr>
            <a:xfrm>
              <a:off x="6862011" y="1676400"/>
              <a:ext cx="1313180" cy="6463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000010xx</a:t>
              </a:r>
            </a:p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11111100</a:t>
              </a: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A1D7FFB4-6B54-B641-A9E0-82EC7F57E716}"/>
                </a:ext>
              </a:extLst>
            </p:cNvPr>
            <p:cNvSpPr/>
            <p:nvPr/>
          </p:nvSpPr>
          <p:spPr bwMode="auto">
            <a:xfrm>
              <a:off x="5358064" y="2759243"/>
              <a:ext cx="252663" cy="276726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  <p:grpSp>
        <p:nvGrpSpPr>
          <p:cNvPr id="358400" name="Group 358399">
            <a:extLst>
              <a:ext uri="{FF2B5EF4-FFF2-40B4-BE49-F238E27FC236}">
                <a16:creationId xmlns:a16="http://schemas.microsoft.com/office/drawing/2014/main" id="{7C1A556E-4886-D841-8809-C8515A1ECB60}"/>
              </a:ext>
            </a:extLst>
          </p:cNvPr>
          <p:cNvGrpSpPr/>
          <p:nvPr/>
        </p:nvGrpSpPr>
        <p:grpSpPr>
          <a:xfrm>
            <a:off x="4511843" y="4042609"/>
            <a:ext cx="2551563" cy="1031342"/>
            <a:chOff x="4511843" y="4042609"/>
            <a:chExt cx="2551563" cy="1031342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98D6ADB-4A5B-8D4F-8929-2C323638D6DF}"/>
                </a:ext>
              </a:extLst>
            </p:cNvPr>
            <p:cNvSpPr txBox="1"/>
            <p:nvPr/>
          </p:nvSpPr>
          <p:spPr>
            <a:xfrm>
              <a:off x="5750226" y="4427620"/>
              <a:ext cx="1313180" cy="6463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0001xxxx</a:t>
              </a:r>
            </a:p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11110000</a:t>
              </a:r>
            </a:p>
          </p:txBody>
        </p: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15AAC29D-E6C3-9A4B-9ED4-359AFE5AE530}"/>
                </a:ext>
              </a:extLst>
            </p:cNvPr>
            <p:cNvCxnSpPr>
              <a:cxnSpLocks/>
              <a:stCxn id="30" idx="1"/>
              <a:endCxn id="38" idx="4"/>
            </p:cNvCxnSpPr>
            <p:nvPr/>
          </p:nvCxnSpPr>
          <p:spPr bwMode="auto">
            <a:xfrm rot="10800000">
              <a:off x="4662238" y="4307304"/>
              <a:ext cx="1087989" cy="443482"/>
            </a:xfrm>
            <a:prstGeom prst="curvedConnector2">
              <a:avLst/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ysDot"/>
              <a:round/>
              <a:headEnd type="none" w="med" len="med"/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724D0771-4B67-AD4E-9F8B-A5128561B5B8}"/>
                </a:ext>
              </a:extLst>
            </p:cNvPr>
            <p:cNvSpPr/>
            <p:nvPr/>
          </p:nvSpPr>
          <p:spPr bwMode="auto">
            <a:xfrm>
              <a:off x="4511843" y="4042609"/>
              <a:ext cx="300788" cy="264695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10CFCA09-9FDD-CE42-A2FF-447A5C6010F4}"/>
              </a:ext>
            </a:extLst>
          </p:cNvPr>
          <p:cNvGrpSpPr/>
          <p:nvPr/>
        </p:nvGrpSpPr>
        <p:grpSpPr>
          <a:xfrm>
            <a:off x="7395412" y="3376861"/>
            <a:ext cx="1379353" cy="1697092"/>
            <a:chOff x="7395412" y="3376861"/>
            <a:chExt cx="1379353" cy="1697092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0EECF26C-5E22-2243-BB9B-AC0DA0710EE7}"/>
                </a:ext>
              </a:extLst>
            </p:cNvPr>
            <p:cNvSpPr/>
            <p:nvPr/>
          </p:nvSpPr>
          <p:spPr bwMode="auto">
            <a:xfrm>
              <a:off x="7395412" y="3376861"/>
              <a:ext cx="300788" cy="264695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960F135-1E46-464A-A106-BE03C7409F91}"/>
                </a:ext>
              </a:extLst>
            </p:cNvPr>
            <p:cNvSpPr txBox="1"/>
            <p:nvPr/>
          </p:nvSpPr>
          <p:spPr>
            <a:xfrm>
              <a:off x="7461585" y="4427622"/>
              <a:ext cx="1313180" cy="6463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000011xx</a:t>
              </a:r>
            </a:p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11111100</a:t>
              </a:r>
            </a:p>
          </p:txBody>
        </p: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0441FC4B-DB56-5649-B275-0649CF7B0D6A}"/>
                </a:ext>
              </a:extLst>
            </p:cNvPr>
            <p:cNvCxnSpPr>
              <a:cxnSpLocks/>
              <a:stCxn id="40" idx="0"/>
              <a:endCxn id="39" idx="4"/>
            </p:cNvCxnSpPr>
            <p:nvPr/>
          </p:nvCxnSpPr>
          <p:spPr bwMode="auto">
            <a:xfrm rot="16200000" flipV="1">
              <a:off x="7438958" y="3748404"/>
              <a:ext cx="786066" cy="572369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ysDot"/>
              <a:round/>
              <a:headEnd type="none" w="med" len="med"/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A99CC5D8-9F20-0342-8B6F-7EFCD47CA481}"/>
              </a:ext>
            </a:extLst>
          </p:cNvPr>
          <p:cNvGrpSpPr/>
          <p:nvPr/>
        </p:nvGrpSpPr>
        <p:grpSpPr>
          <a:xfrm>
            <a:off x="958516" y="2139298"/>
            <a:ext cx="3609474" cy="646331"/>
            <a:chOff x="958516" y="2139298"/>
            <a:chExt cx="3609474" cy="646331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9877715-61E1-6E4E-883F-A6F50AE3AB0B}"/>
                </a:ext>
              </a:extLst>
            </p:cNvPr>
            <p:cNvSpPr txBox="1"/>
            <p:nvPr/>
          </p:nvSpPr>
          <p:spPr>
            <a:xfrm>
              <a:off x="958516" y="2139298"/>
              <a:ext cx="1313180" cy="6463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00000xxx</a:t>
              </a:r>
            </a:p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11111000</a:t>
              </a: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CAEF64CC-C231-654D-A0DA-E2850009A902}"/>
                </a:ext>
              </a:extLst>
            </p:cNvPr>
            <p:cNvSpPr/>
            <p:nvPr/>
          </p:nvSpPr>
          <p:spPr bwMode="auto">
            <a:xfrm>
              <a:off x="4315327" y="2257927"/>
              <a:ext cx="252663" cy="276726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84E052B6-FE39-BF42-91AA-C98EAB98C2AD}"/>
                </a:ext>
              </a:extLst>
            </p:cNvPr>
            <p:cNvCxnSpPr>
              <a:cxnSpLocks/>
              <a:stCxn id="22" idx="3"/>
              <a:endCxn id="36" idx="0"/>
            </p:cNvCxnSpPr>
            <p:nvPr/>
          </p:nvCxnSpPr>
          <p:spPr bwMode="auto">
            <a:xfrm flipV="1">
              <a:off x="2271696" y="2257927"/>
              <a:ext cx="2169963" cy="204537"/>
            </a:xfrm>
            <a:prstGeom prst="curvedConnector4">
              <a:avLst>
                <a:gd name="adj1" fmla="val 47089"/>
                <a:gd name="adj2" fmla="val 269763"/>
              </a:avLst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ysDot"/>
              <a:round/>
              <a:headEnd type="none" w="med" len="med"/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</p:grpSp>
      <p:grpSp>
        <p:nvGrpSpPr>
          <p:cNvPr id="358418" name="Group 358417">
            <a:extLst>
              <a:ext uri="{FF2B5EF4-FFF2-40B4-BE49-F238E27FC236}">
                <a16:creationId xmlns:a16="http://schemas.microsoft.com/office/drawing/2014/main" id="{67AA8435-F118-C24C-8ABD-CF247CCFA0A6}"/>
              </a:ext>
            </a:extLst>
          </p:cNvPr>
          <p:cNvGrpSpPr/>
          <p:nvPr/>
        </p:nvGrpSpPr>
        <p:grpSpPr>
          <a:xfrm>
            <a:off x="11167" y="3801977"/>
            <a:ext cx="3463204" cy="530966"/>
            <a:chOff x="11167" y="3801977"/>
            <a:chExt cx="3463204" cy="530966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E0569B0A-BD7D-704B-AAED-C6A4F75B9DC1}"/>
                </a:ext>
              </a:extLst>
            </p:cNvPr>
            <p:cNvSpPr txBox="1"/>
            <p:nvPr/>
          </p:nvSpPr>
          <p:spPr>
            <a:xfrm>
              <a:off x="2666131" y="4086722"/>
              <a:ext cx="800219" cy="24622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00000000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FF2EF48E-D510-1E40-A504-08EC45B262E8}"/>
                </a:ext>
              </a:extLst>
            </p:cNvPr>
            <p:cNvSpPr txBox="1"/>
            <p:nvPr/>
          </p:nvSpPr>
          <p:spPr>
            <a:xfrm>
              <a:off x="15177" y="4070682"/>
              <a:ext cx="1467068" cy="253916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1050" dirty="0">
                  <a:latin typeface="Courier New" panose="02070309020205020404" pitchFamily="49" charset="0"/>
                  <a:cs typeface="Courier New" panose="02070309020205020404" pitchFamily="49" charset="0"/>
                </a:rPr>
                <a:t>1111111111111111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B6B76A11-C99D-E149-995A-1DD89684C142}"/>
                </a:ext>
              </a:extLst>
            </p:cNvPr>
            <p:cNvSpPr txBox="1"/>
            <p:nvPr/>
          </p:nvSpPr>
          <p:spPr>
            <a:xfrm>
              <a:off x="11167" y="3801977"/>
              <a:ext cx="1467068" cy="253916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1050" dirty="0">
                  <a:latin typeface="Courier New" panose="02070309020205020404" pitchFamily="49" charset="0"/>
                  <a:cs typeface="Courier New" panose="02070309020205020404" pitchFamily="49" charset="0"/>
                </a:rPr>
                <a:t>1100001000011000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E2FA36D5-0527-D74D-AAA3-24A5ED9FE62B}"/>
                </a:ext>
              </a:extLst>
            </p:cNvPr>
            <p:cNvSpPr txBox="1"/>
            <p:nvPr/>
          </p:nvSpPr>
          <p:spPr>
            <a:xfrm>
              <a:off x="2674152" y="3830048"/>
              <a:ext cx="800219" cy="24622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10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xxxxxxxx</a:t>
              </a:r>
              <a:endParaRPr lang="en-US" sz="1000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70509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03" name="Rectangle 3">
            <a:extLst>
              <a:ext uri="{FF2B5EF4-FFF2-40B4-BE49-F238E27FC236}">
                <a16:creationId xmlns:a16="http://schemas.microsoft.com/office/drawing/2014/main" id="{F450ECC7-DCDD-4947-9A47-57C4FC141E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504" y="866775"/>
            <a:ext cx="8928992" cy="12160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nb-NO" sz="2400" dirty="0"/>
              <a:t>Rule of the longest match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if several entries with different subnet mask length may match</a:t>
            </a:r>
            <a:br>
              <a:rPr lang="en-US" altLang="nb-NO" sz="2000" dirty="0"/>
            </a:br>
            <a:r>
              <a:rPr lang="en-US" altLang="nb-NO" sz="2000" dirty="0"/>
              <a:t>then use the one with the </a:t>
            </a:r>
            <a:r>
              <a:rPr lang="en-US" altLang="nb-NO" sz="2000" b="1" i="1" dirty="0"/>
              <a:t>longest mask</a:t>
            </a:r>
          </a:p>
        </p:txBody>
      </p:sp>
      <p:sp>
        <p:nvSpPr>
          <p:cNvPr id="358402" name="Rectangle 2">
            <a:extLst>
              <a:ext uri="{FF2B5EF4-FFF2-40B4-BE49-F238E27FC236}">
                <a16:creationId xmlns:a16="http://schemas.microsoft.com/office/drawing/2014/main" id="{8D5D1C88-2E91-A14A-B96D-D8F5D6C27A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CIDR: Classless InterDomain Routing</a:t>
            </a:r>
          </a:p>
        </p:txBody>
      </p:sp>
      <p:grpSp>
        <p:nvGrpSpPr>
          <p:cNvPr id="358417" name="Group 17">
            <a:extLst>
              <a:ext uri="{FF2B5EF4-FFF2-40B4-BE49-F238E27FC236}">
                <a16:creationId xmlns:a16="http://schemas.microsoft.com/office/drawing/2014/main" id="{CC84A887-122C-2B4A-A880-E407340B087C}"/>
              </a:ext>
            </a:extLst>
          </p:cNvPr>
          <p:cNvGrpSpPr>
            <a:grpSpLocks/>
          </p:cNvGrpSpPr>
          <p:nvPr/>
        </p:nvGrpSpPr>
        <p:grpSpPr bwMode="auto">
          <a:xfrm>
            <a:off x="665333" y="2255256"/>
            <a:ext cx="7662866" cy="2085977"/>
            <a:chOff x="593" y="2296"/>
            <a:chExt cx="4827" cy="1314"/>
          </a:xfrm>
        </p:grpSpPr>
        <p:sp>
          <p:nvSpPr>
            <p:cNvPr id="358404" name="Rectangle 4">
              <a:extLst>
                <a:ext uri="{FF2B5EF4-FFF2-40B4-BE49-F238E27FC236}">
                  <a16:creationId xmlns:a16="http://schemas.microsoft.com/office/drawing/2014/main" id="{697C50DD-43E4-5840-AEF7-5A0EDE8CA1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5" y="2795"/>
              <a:ext cx="680" cy="226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dirty="0"/>
                <a:t>Router A</a:t>
              </a:r>
            </a:p>
          </p:txBody>
        </p:sp>
        <p:sp>
          <p:nvSpPr>
            <p:cNvPr id="358405" name="Text Box 5">
              <a:extLst>
                <a:ext uri="{FF2B5EF4-FFF2-40B4-BE49-F238E27FC236}">
                  <a16:creationId xmlns:a16="http://schemas.microsoft.com/office/drawing/2014/main" id="{F15732EF-9E7B-9847-AEC4-50F2728E0C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3" y="2795"/>
              <a:ext cx="996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194.24.0.0/19</a:t>
              </a:r>
            </a:p>
          </p:txBody>
        </p:sp>
        <p:sp>
          <p:nvSpPr>
            <p:cNvPr id="358406" name="Rectangle 6">
              <a:extLst>
                <a:ext uri="{FF2B5EF4-FFF2-40B4-BE49-F238E27FC236}">
                  <a16:creationId xmlns:a16="http://schemas.microsoft.com/office/drawing/2014/main" id="{F16BF563-CD0A-0A41-9DA7-31FB18431F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5" y="2296"/>
              <a:ext cx="680" cy="226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dirty="0"/>
                <a:t>Router B</a:t>
              </a:r>
            </a:p>
          </p:txBody>
        </p:sp>
        <p:sp>
          <p:nvSpPr>
            <p:cNvPr id="358407" name="Rectangle 7">
              <a:extLst>
                <a:ext uri="{FF2B5EF4-FFF2-40B4-BE49-F238E27FC236}">
                  <a16:creationId xmlns:a16="http://schemas.microsoft.com/office/drawing/2014/main" id="{3DB68BBF-4832-3D4B-AF1B-AEBEB9FC35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60" y="2659"/>
              <a:ext cx="680" cy="226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dirty="0"/>
                <a:t>Router C</a:t>
              </a:r>
            </a:p>
          </p:txBody>
        </p:sp>
        <p:sp>
          <p:nvSpPr>
            <p:cNvPr id="358408" name="Rectangle 8">
              <a:extLst>
                <a:ext uri="{FF2B5EF4-FFF2-40B4-BE49-F238E27FC236}">
                  <a16:creationId xmlns:a16="http://schemas.microsoft.com/office/drawing/2014/main" id="{EE69EBA6-0082-974A-9FF2-FC7CA517E5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0" y="2976"/>
              <a:ext cx="1860" cy="2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nb-NO" dirty="0">
                  <a:latin typeface="Eurostile" panose="020B0504020202050204" pitchFamily="34" charset="77"/>
                  <a:cs typeface="Courier New" panose="02070309020205020404" pitchFamily="49" charset="0"/>
                </a:rPr>
                <a:t>Unassigned</a:t>
              </a:r>
              <a:r>
                <a:rPr lang="en-US" altLang="nb-NO" dirty="0">
                  <a:latin typeface="Courier New" panose="02070309020205020404" pitchFamily="49" charset="0"/>
                  <a:cs typeface="Courier New" panose="02070309020205020404" pitchFamily="49" charset="0"/>
                </a:rPr>
                <a:t> </a:t>
              </a:r>
              <a:r>
                <a:rPr lang="en-US" altLang="nb-NO" sz="14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194.24.12.0/22</a:t>
              </a:r>
            </a:p>
          </p:txBody>
        </p:sp>
        <p:cxnSp>
          <p:nvCxnSpPr>
            <p:cNvPr id="358409" name="AutoShape 9">
              <a:extLst>
                <a:ext uri="{FF2B5EF4-FFF2-40B4-BE49-F238E27FC236}">
                  <a16:creationId xmlns:a16="http://schemas.microsoft.com/office/drawing/2014/main" id="{353D40AC-3D33-8643-9A30-8F764FE7F151}"/>
                </a:ext>
              </a:extLst>
            </p:cNvPr>
            <p:cNvCxnSpPr>
              <a:cxnSpLocks noChangeShapeType="1"/>
              <a:stCxn id="358404" idx="3"/>
              <a:endCxn id="358406" idx="1"/>
            </p:cNvCxnSpPr>
            <p:nvPr/>
          </p:nvCxnSpPr>
          <p:spPr bwMode="auto">
            <a:xfrm flipV="1">
              <a:off x="2245" y="2409"/>
              <a:ext cx="1180" cy="49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8410" name="AutoShape 10">
              <a:extLst>
                <a:ext uri="{FF2B5EF4-FFF2-40B4-BE49-F238E27FC236}">
                  <a16:creationId xmlns:a16="http://schemas.microsoft.com/office/drawing/2014/main" id="{81742491-5C6E-014B-9991-6F5692F00F62}"/>
                </a:ext>
              </a:extLst>
            </p:cNvPr>
            <p:cNvCxnSpPr>
              <a:cxnSpLocks noChangeShapeType="1"/>
              <a:stCxn id="358404" idx="3"/>
              <a:endCxn id="358407" idx="1"/>
            </p:cNvCxnSpPr>
            <p:nvPr/>
          </p:nvCxnSpPr>
          <p:spPr bwMode="auto">
            <a:xfrm flipV="1">
              <a:off x="2245" y="2772"/>
              <a:ext cx="1815" cy="13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8411" name="AutoShape 11">
              <a:extLst>
                <a:ext uri="{FF2B5EF4-FFF2-40B4-BE49-F238E27FC236}">
                  <a16:creationId xmlns:a16="http://schemas.microsoft.com/office/drawing/2014/main" id="{49F67D00-2E3D-B141-BDD0-58BFC2BFFB5F}"/>
                </a:ext>
              </a:extLst>
            </p:cNvPr>
            <p:cNvCxnSpPr>
              <a:cxnSpLocks noChangeShapeType="1"/>
              <a:stCxn id="358404" idx="3"/>
              <a:endCxn id="358408" idx="1"/>
            </p:cNvCxnSpPr>
            <p:nvPr/>
          </p:nvCxnSpPr>
          <p:spPr bwMode="auto">
            <a:xfrm>
              <a:off x="2245" y="2908"/>
              <a:ext cx="1315" cy="18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58412" name="Rectangle 12">
              <a:extLst>
                <a:ext uri="{FF2B5EF4-FFF2-40B4-BE49-F238E27FC236}">
                  <a16:creationId xmlns:a16="http://schemas.microsoft.com/office/drawing/2014/main" id="{6224FE2B-89EA-EF4E-A9A1-FD60BD9F88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0" y="3339"/>
              <a:ext cx="680" cy="226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dirty="0"/>
                <a:t>Router D</a:t>
              </a:r>
            </a:p>
          </p:txBody>
        </p:sp>
        <p:cxnSp>
          <p:nvCxnSpPr>
            <p:cNvPr id="358413" name="AutoShape 13">
              <a:extLst>
                <a:ext uri="{FF2B5EF4-FFF2-40B4-BE49-F238E27FC236}">
                  <a16:creationId xmlns:a16="http://schemas.microsoft.com/office/drawing/2014/main" id="{4976102A-1E01-234B-9DE1-6F928099226C}"/>
                </a:ext>
              </a:extLst>
            </p:cNvPr>
            <p:cNvCxnSpPr>
              <a:cxnSpLocks noChangeShapeType="1"/>
              <a:stCxn id="358404" idx="3"/>
              <a:endCxn id="358412" idx="1"/>
            </p:cNvCxnSpPr>
            <p:nvPr/>
          </p:nvCxnSpPr>
          <p:spPr bwMode="auto">
            <a:xfrm>
              <a:off x="2245" y="2908"/>
              <a:ext cx="1315" cy="54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58414" name="Text Box 14">
              <a:extLst>
                <a:ext uri="{FF2B5EF4-FFF2-40B4-BE49-F238E27FC236}">
                  <a16:creationId xmlns:a16="http://schemas.microsoft.com/office/drawing/2014/main" id="{69C5E293-7D1B-8846-A712-F15827DBE4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17" y="2296"/>
              <a:ext cx="996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194.24.0.0/21</a:t>
              </a:r>
            </a:p>
          </p:txBody>
        </p:sp>
        <p:sp>
          <p:nvSpPr>
            <p:cNvPr id="358415" name="Text Box 15">
              <a:extLst>
                <a:ext uri="{FF2B5EF4-FFF2-40B4-BE49-F238E27FC236}">
                  <a16:creationId xmlns:a16="http://schemas.microsoft.com/office/drawing/2014/main" id="{3DE63925-DFD5-324B-B986-0875E65D39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76" y="2613"/>
              <a:ext cx="996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194.24.8.0/22</a:t>
              </a:r>
            </a:p>
          </p:txBody>
        </p:sp>
        <p:sp>
          <p:nvSpPr>
            <p:cNvPr id="358416" name="Text Box 16">
              <a:extLst>
                <a:ext uri="{FF2B5EF4-FFF2-40B4-BE49-F238E27FC236}">
                  <a16:creationId xmlns:a16="http://schemas.microsoft.com/office/drawing/2014/main" id="{59CBB009-66ED-6840-8248-D656C8ECA6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15" y="3416"/>
              <a:ext cx="1063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194.24.16.0/20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44F1EDE0-FB5A-2940-80CA-E24A0A324EFB}"/>
              </a:ext>
            </a:extLst>
          </p:cNvPr>
          <p:cNvGrpSpPr/>
          <p:nvPr/>
        </p:nvGrpSpPr>
        <p:grpSpPr>
          <a:xfrm>
            <a:off x="1418862" y="3056021"/>
            <a:ext cx="1313180" cy="1320098"/>
            <a:chOff x="1394798" y="3056021"/>
            <a:chExt cx="1313180" cy="1320098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660E71B-1C65-E244-9CE4-BE56041F78FF}"/>
                </a:ext>
              </a:extLst>
            </p:cNvPr>
            <p:cNvSpPr txBox="1"/>
            <p:nvPr/>
          </p:nvSpPr>
          <p:spPr>
            <a:xfrm>
              <a:off x="1394798" y="3729788"/>
              <a:ext cx="1313180" cy="6463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000xxxxx</a:t>
              </a:r>
            </a:p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11100000</a:t>
              </a:r>
            </a:p>
          </p:txBody>
        </p: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7B985A50-C1C0-E442-9913-1B656894447D}"/>
                </a:ext>
              </a:extLst>
            </p:cNvPr>
            <p:cNvCxnSpPr>
              <a:cxnSpLocks/>
              <a:stCxn id="3" idx="0"/>
              <a:endCxn id="14" idx="4"/>
            </p:cNvCxnSpPr>
            <p:nvPr/>
          </p:nvCxnSpPr>
          <p:spPr bwMode="auto">
            <a:xfrm rot="16200000" flipV="1">
              <a:off x="1594187" y="3272587"/>
              <a:ext cx="397041" cy="517362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12700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E579EEC-92D0-3C4F-9B6A-AB3D07A77F2F}"/>
                </a:ext>
              </a:extLst>
            </p:cNvPr>
            <p:cNvSpPr/>
            <p:nvPr/>
          </p:nvSpPr>
          <p:spPr bwMode="auto">
            <a:xfrm>
              <a:off x="1407694" y="3056021"/>
              <a:ext cx="252663" cy="276726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9B8783B0-D653-FD4F-AD14-33582728FB4A}"/>
              </a:ext>
            </a:extLst>
          </p:cNvPr>
          <p:cNvGrpSpPr/>
          <p:nvPr/>
        </p:nvGrpSpPr>
        <p:grpSpPr>
          <a:xfrm>
            <a:off x="5358064" y="1676400"/>
            <a:ext cx="2817127" cy="1359569"/>
            <a:chOff x="5358064" y="1676400"/>
            <a:chExt cx="2817127" cy="1359569"/>
          </a:xfrm>
        </p:grpSpPr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BBC39B64-DC93-A64B-AB9E-FD5983B7253B}"/>
                </a:ext>
              </a:extLst>
            </p:cNvPr>
            <p:cNvCxnSpPr>
              <a:cxnSpLocks/>
              <a:stCxn id="27" idx="1"/>
              <a:endCxn id="37" idx="0"/>
            </p:cNvCxnSpPr>
            <p:nvPr/>
          </p:nvCxnSpPr>
          <p:spPr bwMode="auto">
            <a:xfrm rot="10800000" flipV="1">
              <a:off x="5484397" y="1999565"/>
              <a:ext cx="1377615" cy="759677"/>
            </a:xfrm>
            <a:prstGeom prst="curvedConnector2">
              <a:avLst/>
            </a:prstGeom>
            <a:solidFill>
              <a:schemeClr val="accent1"/>
            </a:solidFill>
            <a:ln w="12700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A91BD1C-B0DF-854B-8BF7-CF70F4D0EC72}"/>
                </a:ext>
              </a:extLst>
            </p:cNvPr>
            <p:cNvSpPr txBox="1"/>
            <p:nvPr/>
          </p:nvSpPr>
          <p:spPr>
            <a:xfrm>
              <a:off x="6862011" y="1676400"/>
              <a:ext cx="1313180" cy="6463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000010xx</a:t>
              </a:r>
            </a:p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11111100</a:t>
              </a: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A1D7FFB4-6B54-B641-A9E0-82EC7F57E716}"/>
                </a:ext>
              </a:extLst>
            </p:cNvPr>
            <p:cNvSpPr/>
            <p:nvPr/>
          </p:nvSpPr>
          <p:spPr bwMode="auto">
            <a:xfrm>
              <a:off x="5358064" y="2759243"/>
              <a:ext cx="252663" cy="276726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  <p:grpSp>
        <p:nvGrpSpPr>
          <p:cNvPr id="358400" name="Group 358399">
            <a:extLst>
              <a:ext uri="{FF2B5EF4-FFF2-40B4-BE49-F238E27FC236}">
                <a16:creationId xmlns:a16="http://schemas.microsoft.com/office/drawing/2014/main" id="{7C1A556E-4886-D841-8809-C8515A1ECB60}"/>
              </a:ext>
            </a:extLst>
          </p:cNvPr>
          <p:cNvGrpSpPr/>
          <p:nvPr/>
        </p:nvGrpSpPr>
        <p:grpSpPr>
          <a:xfrm>
            <a:off x="4511843" y="4042609"/>
            <a:ext cx="2551563" cy="1031342"/>
            <a:chOff x="4511843" y="4042609"/>
            <a:chExt cx="2551563" cy="1031342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98D6ADB-4A5B-8D4F-8929-2C323638D6DF}"/>
                </a:ext>
              </a:extLst>
            </p:cNvPr>
            <p:cNvSpPr txBox="1"/>
            <p:nvPr/>
          </p:nvSpPr>
          <p:spPr>
            <a:xfrm>
              <a:off x="5750226" y="4427620"/>
              <a:ext cx="1313180" cy="6463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0001xxxx</a:t>
              </a:r>
            </a:p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11110000</a:t>
              </a:r>
            </a:p>
          </p:txBody>
        </p: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15AAC29D-E6C3-9A4B-9ED4-359AFE5AE530}"/>
                </a:ext>
              </a:extLst>
            </p:cNvPr>
            <p:cNvCxnSpPr>
              <a:cxnSpLocks/>
              <a:stCxn id="30" idx="1"/>
              <a:endCxn id="38" idx="4"/>
            </p:cNvCxnSpPr>
            <p:nvPr/>
          </p:nvCxnSpPr>
          <p:spPr bwMode="auto">
            <a:xfrm rot="10800000">
              <a:off x="4662238" y="4307304"/>
              <a:ext cx="1087989" cy="443482"/>
            </a:xfrm>
            <a:prstGeom prst="curvedConnector2">
              <a:avLst/>
            </a:prstGeom>
            <a:solidFill>
              <a:schemeClr val="accent1"/>
            </a:solidFill>
            <a:ln w="12700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724D0771-4B67-AD4E-9F8B-A5128561B5B8}"/>
                </a:ext>
              </a:extLst>
            </p:cNvPr>
            <p:cNvSpPr/>
            <p:nvPr/>
          </p:nvSpPr>
          <p:spPr bwMode="auto">
            <a:xfrm>
              <a:off x="4511843" y="4042609"/>
              <a:ext cx="300788" cy="264695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10CFCA09-9FDD-CE42-A2FF-447A5C6010F4}"/>
              </a:ext>
            </a:extLst>
          </p:cNvPr>
          <p:cNvGrpSpPr/>
          <p:nvPr/>
        </p:nvGrpSpPr>
        <p:grpSpPr>
          <a:xfrm>
            <a:off x="7395412" y="3376861"/>
            <a:ext cx="1379353" cy="1697092"/>
            <a:chOff x="7395412" y="3376861"/>
            <a:chExt cx="1379353" cy="1697092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0EECF26C-5E22-2243-BB9B-AC0DA0710EE7}"/>
                </a:ext>
              </a:extLst>
            </p:cNvPr>
            <p:cNvSpPr/>
            <p:nvPr/>
          </p:nvSpPr>
          <p:spPr bwMode="auto">
            <a:xfrm>
              <a:off x="7395412" y="3376861"/>
              <a:ext cx="300788" cy="264695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960F135-1E46-464A-A106-BE03C7409F91}"/>
                </a:ext>
              </a:extLst>
            </p:cNvPr>
            <p:cNvSpPr txBox="1"/>
            <p:nvPr/>
          </p:nvSpPr>
          <p:spPr>
            <a:xfrm>
              <a:off x="7461585" y="4427622"/>
              <a:ext cx="1313180" cy="6463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000011xx</a:t>
              </a:r>
            </a:p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11111100</a:t>
              </a:r>
            </a:p>
          </p:txBody>
        </p: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0441FC4B-DB56-5649-B275-0649CF7B0D6A}"/>
                </a:ext>
              </a:extLst>
            </p:cNvPr>
            <p:cNvCxnSpPr>
              <a:cxnSpLocks/>
              <a:stCxn id="40" idx="0"/>
              <a:endCxn id="39" idx="4"/>
            </p:cNvCxnSpPr>
            <p:nvPr/>
          </p:nvCxnSpPr>
          <p:spPr bwMode="auto">
            <a:xfrm rot="16200000" flipV="1">
              <a:off x="7438958" y="3748404"/>
              <a:ext cx="786066" cy="572369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12700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A99CC5D8-9F20-0342-8B6F-7EFCD47CA481}"/>
              </a:ext>
            </a:extLst>
          </p:cNvPr>
          <p:cNvGrpSpPr/>
          <p:nvPr/>
        </p:nvGrpSpPr>
        <p:grpSpPr>
          <a:xfrm>
            <a:off x="958516" y="2139298"/>
            <a:ext cx="3609474" cy="646331"/>
            <a:chOff x="958516" y="2139298"/>
            <a:chExt cx="3609474" cy="646331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9877715-61E1-6E4E-883F-A6F50AE3AB0B}"/>
                </a:ext>
              </a:extLst>
            </p:cNvPr>
            <p:cNvSpPr txBox="1"/>
            <p:nvPr/>
          </p:nvSpPr>
          <p:spPr>
            <a:xfrm>
              <a:off x="958516" y="2139298"/>
              <a:ext cx="1313180" cy="6463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00000xxx</a:t>
              </a:r>
            </a:p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11111000</a:t>
              </a: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CAEF64CC-C231-654D-A0DA-E2850009A902}"/>
                </a:ext>
              </a:extLst>
            </p:cNvPr>
            <p:cNvSpPr/>
            <p:nvPr/>
          </p:nvSpPr>
          <p:spPr bwMode="auto">
            <a:xfrm>
              <a:off x="4315327" y="2257927"/>
              <a:ext cx="252663" cy="276726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84E052B6-FE39-BF42-91AA-C98EAB98C2AD}"/>
                </a:ext>
              </a:extLst>
            </p:cNvPr>
            <p:cNvCxnSpPr>
              <a:cxnSpLocks/>
              <a:stCxn id="22" idx="3"/>
              <a:endCxn id="36" idx="0"/>
            </p:cNvCxnSpPr>
            <p:nvPr/>
          </p:nvCxnSpPr>
          <p:spPr bwMode="auto">
            <a:xfrm flipV="1">
              <a:off x="2271696" y="2257927"/>
              <a:ext cx="2169963" cy="204537"/>
            </a:xfrm>
            <a:prstGeom prst="curvedConnector4">
              <a:avLst>
                <a:gd name="adj1" fmla="val 47089"/>
                <a:gd name="adj2" fmla="val 269763"/>
              </a:avLst>
            </a:prstGeom>
            <a:solidFill>
              <a:schemeClr val="accent1"/>
            </a:solidFill>
            <a:ln w="12700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AFB8D4D5-AF4A-D746-A4A1-76F769EFC92C}"/>
              </a:ext>
            </a:extLst>
          </p:cNvPr>
          <p:cNvSpPr txBox="1"/>
          <p:nvPr/>
        </p:nvSpPr>
        <p:spPr>
          <a:xfrm>
            <a:off x="457200" y="5053265"/>
            <a:ext cx="2036135" cy="64633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 panose="020B0504020202050204" pitchFamily="34" charset="77"/>
                <a:cs typeface="Courier New" panose="02070309020205020404" pitchFamily="49" charset="0"/>
              </a:rPr>
              <a:t>Route this address: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194.24.6.12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AAE3E87-1347-214A-A869-ABA2CE5FC0C8}"/>
              </a:ext>
            </a:extLst>
          </p:cNvPr>
          <p:cNvGrpSpPr/>
          <p:nvPr/>
        </p:nvGrpSpPr>
        <p:grpSpPr>
          <a:xfrm>
            <a:off x="1427746" y="5354052"/>
            <a:ext cx="3680948" cy="1002992"/>
            <a:chOff x="1427746" y="5354052"/>
            <a:chExt cx="3680948" cy="1002992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3A3E99D-83D1-9540-80C4-839A77D34B26}"/>
                </a:ext>
              </a:extLst>
            </p:cNvPr>
            <p:cNvSpPr txBox="1"/>
            <p:nvPr/>
          </p:nvSpPr>
          <p:spPr>
            <a:xfrm>
              <a:off x="3821162" y="5987712"/>
              <a:ext cx="1287532" cy="3693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00000110</a:t>
              </a: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4C6C9FEC-BAA9-E34E-9950-92B6489187CE}"/>
                </a:ext>
              </a:extLst>
            </p:cNvPr>
            <p:cNvSpPr/>
            <p:nvPr/>
          </p:nvSpPr>
          <p:spPr bwMode="auto">
            <a:xfrm>
              <a:off x="1427746" y="5354052"/>
              <a:ext cx="340895" cy="284747"/>
            </a:xfrm>
            <a:prstGeom prst="ellipse">
              <a:avLst/>
            </a:prstGeom>
            <a:noFill/>
            <a:ln w="38100" cap="flat" cmpd="sng" algn="ctr">
              <a:solidFill>
                <a:srgbClr val="00B05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45" name="Straight Arrow Connector 4">
              <a:extLst>
                <a:ext uri="{FF2B5EF4-FFF2-40B4-BE49-F238E27FC236}">
                  <a16:creationId xmlns:a16="http://schemas.microsoft.com/office/drawing/2014/main" id="{B5DCD695-AA17-764A-AC58-A3EA60DBC5C1}"/>
                </a:ext>
              </a:extLst>
            </p:cNvPr>
            <p:cNvCxnSpPr>
              <a:cxnSpLocks/>
              <a:stCxn id="43" idx="1"/>
              <a:endCxn id="44" idx="4"/>
            </p:cNvCxnSpPr>
            <p:nvPr/>
          </p:nvCxnSpPr>
          <p:spPr bwMode="auto">
            <a:xfrm rot="10800000">
              <a:off x="1598194" y="5638800"/>
              <a:ext cx="2222968" cy="533579"/>
            </a:xfrm>
            <a:prstGeom prst="curvedConnector2">
              <a:avLst/>
            </a:prstGeom>
            <a:solidFill>
              <a:schemeClr val="accent1"/>
            </a:solidFill>
            <a:ln w="38100" cap="flat" cmpd="sng" algn="ctr">
              <a:solidFill>
                <a:srgbClr val="00B050"/>
              </a:solidFill>
              <a:prstDash val="sysDot"/>
              <a:round/>
              <a:headEnd type="none" w="med" len="med"/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5F64C413-301E-5444-9985-8BF12C12706E}"/>
              </a:ext>
            </a:extLst>
          </p:cNvPr>
          <p:cNvGrpSpPr/>
          <p:nvPr/>
        </p:nvGrpSpPr>
        <p:grpSpPr>
          <a:xfrm>
            <a:off x="1615107" y="2322732"/>
            <a:ext cx="6503068" cy="3664981"/>
            <a:chOff x="1615107" y="2322732"/>
            <a:chExt cx="6503068" cy="3664981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37B96E65-4165-B340-818F-CCBAA3C7F7DE}"/>
                </a:ext>
              </a:extLst>
            </p:cNvPr>
            <p:cNvCxnSpPr>
              <a:cxnSpLocks/>
              <a:stCxn id="43" idx="0"/>
              <a:endCxn id="3" idx="2"/>
            </p:cNvCxnSpPr>
            <p:nvPr/>
          </p:nvCxnSpPr>
          <p:spPr bwMode="auto">
            <a:xfrm rot="16200000" flipV="1">
              <a:off x="2464394" y="3987178"/>
              <a:ext cx="1611593" cy="2389476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25400" cap="flat" cmpd="sng" algn="ctr">
              <a:solidFill>
                <a:srgbClr val="0070C0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0" name="Straight Arrow Connector 9">
              <a:extLst>
                <a:ext uri="{FF2B5EF4-FFF2-40B4-BE49-F238E27FC236}">
                  <a16:creationId xmlns:a16="http://schemas.microsoft.com/office/drawing/2014/main" id="{BE4147B9-6740-854E-859C-B4B38C4720ED}"/>
                </a:ext>
              </a:extLst>
            </p:cNvPr>
            <p:cNvCxnSpPr>
              <a:cxnSpLocks/>
              <a:stCxn id="43" idx="0"/>
              <a:endCxn id="22" idx="2"/>
            </p:cNvCxnSpPr>
            <p:nvPr/>
          </p:nvCxnSpPr>
          <p:spPr bwMode="auto">
            <a:xfrm rot="16200000" flipV="1">
              <a:off x="1438976" y="2961760"/>
              <a:ext cx="3202083" cy="2849822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25400" cap="flat" cmpd="sng" algn="ctr">
              <a:solidFill>
                <a:srgbClr val="0070C0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3" name="Straight Arrow Connector 9">
              <a:extLst>
                <a:ext uri="{FF2B5EF4-FFF2-40B4-BE49-F238E27FC236}">
                  <a16:creationId xmlns:a16="http://schemas.microsoft.com/office/drawing/2014/main" id="{6AE4FA4E-356F-6F41-BA93-C549C777B45C}"/>
                </a:ext>
              </a:extLst>
            </p:cNvPr>
            <p:cNvCxnSpPr>
              <a:cxnSpLocks/>
              <a:stCxn id="43" idx="0"/>
              <a:endCxn id="30" idx="2"/>
            </p:cNvCxnSpPr>
            <p:nvPr/>
          </p:nvCxnSpPr>
          <p:spPr bwMode="auto">
            <a:xfrm rot="5400000" flipH="1" flipV="1">
              <a:off x="4978992" y="4559888"/>
              <a:ext cx="913761" cy="1941888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25400" cap="flat" cmpd="sng" algn="ctr">
              <a:solidFill>
                <a:srgbClr val="0070C0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64" name="Straight Arrow Connector 9">
              <a:extLst>
                <a:ext uri="{FF2B5EF4-FFF2-40B4-BE49-F238E27FC236}">
                  <a16:creationId xmlns:a16="http://schemas.microsoft.com/office/drawing/2014/main" id="{ECD81357-D24E-914A-9B98-DAEF3E0EA094}"/>
                </a:ext>
              </a:extLst>
            </p:cNvPr>
            <p:cNvCxnSpPr>
              <a:cxnSpLocks/>
              <a:stCxn id="43" idx="0"/>
              <a:endCxn id="27" idx="2"/>
            </p:cNvCxnSpPr>
            <p:nvPr/>
          </p:nvCxnSpPr>
          <p:spPr bwMode="auto">
            <a:xfrm rot="5400000" flipH="1" flipV="1">
              <a:off x="4159274" y="2628386"/>
              <a:ext cx="3664981" cy="3053673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25400" cap="flat" cmpd="sng" algn="ctr">
              <a:solidFill>
                <a:srgbClr val="0070C0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65" name="Straight Arrow Connector 9">
              <a:extLst>
                <a:ext uri="{FF2B5EF4-FFF2-40B4-BE49-F238E27FC236}">
                  <a16:creationId xmlns:a16="http://schemas.microsoft.com/office/drawing/2014/main" id="{2A0A7BD1-6714-3649-803E-912C4B7C6F73}"/>
                </a:ext>
              </a:extLst>
            </p:cNvPr>
            <p:cNvCxnSpPr>
              <a:cxnSpLocks/>
              <a:stCxn id="43" idx="0"/>
              <a:endCxn id="40" idx="2"/>
            </p:cNvCxnSpPr>
            <p:nvPr/>
          </p:nvCxnSpPr>
          <p:spPr bwMode="auto">
            <a:xfrm rot="5400000" flipH="1" flipV="1">
              <a:off x="5834672" y="3704210"/>
              <a:ext cx="913759" cy="3653247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25400" cap="flat" cmpd="sng" algn="ctr">
              <a:solidFill>
                <a:srgbClr val="0070C0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D7C89199-F249-0849-9CA0-DE88E9407F56}"/>
              </a:ext>
            </a:extLst>
          </p:cNvPr>
          <p:cNvGrpSpPr/>
          <p:nvPr/>
        </p:nvGrpSpPr>
        <p:grpSpPr>
          <a:xfrm>
            <a:off x="2959767" y="4531893"/>
            <a:ext cx="4932730" cy="1223575"/>
            <a:chOff x="2959767" y="4531893"/>
            <a:chExt cx="4932730" cy="1223575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CEB8393-3BC6-1B44-A756-9373F2D41687}"/>
                </a:ext>
              </a:extLst>
            </p:cNvPr>
            <p:cNvSpPr txBox="1"/>
            <p:nvPr/>
          </p:nvSpPr>
          <p:spPr>
            <a:xfrm>
              <a:off x="2959767" y="5233736"/>
              <a:ext cx="628698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&amp;: fit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AA23EA0F-124C-D141-BF08-AF91FFD38AB6}"/>
                </a:ext>
              </a:extLst>
            </p:cNvPr>
            <p:cNvSpPr txBox="1"/>
            <p:nvPr/>
          </p:nvSpPr>
          <p:spPr>
            <a:xfrm>
              <a:off x="3160293" y="4531893"/>
              <a:ext cx="628698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&amp;: fit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65E7A61B-7C89-4345-B953-D9DFB70E3B0B}"/>
                </a:ext>
              </a:extLst>
            </p:cNvPr>
            <p:cNvSpPr txBox="1"/>
            <p:nvPr/>
          </p:nvSpPr>
          <p:spPr>
            <a:xfrm>
              <a:off x="4732419" y="4840704"/>
              <a:ext cx="713657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&amp;: fail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2002C5B0-0266-534A-8A1E-8A00CF083584}"/>
                </a:ext>
              </a:extLst>
            </p:cNvPr>
            <p:cNvSpPr txBox="1"/>
            <p:nvPr/>
          </p:nvSpPr>
          <p:spPr>
            <a:xfrm>
              <a:off x="6304545" y="5113420"/>
              <a:ext cx="713657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&amp;: fail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11740AAC-AEBD-BB49-8AF4-98D9704B038E}"/>
                </a:ext>
              </a:extLst>
            </p:cNvPr>
            <p:cNvSpPr txBox="1"/>
            <p:nvPr/>
          </p:nvSpPr>
          <p:spPr>
            <a:xfrm>
              <a:off x="7178840" y="5386136"/>
              <a:ext cx="713657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&amp;: fail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11146D94-7FED-E64C-99B1-691081036AE0}"/>
              </a:ext>
            </a:extLst>
          </p:cNvPr>
          <p:cNvGrpSpPr/>
          <p:nvPr/>
        </p:nvGrpSpPr>
        <p:grpSpPr>
          <a:xfrm>
            <a:off x="11167" y="3801977"/>
            <a:ext cx="3463204" cy="530966"/>
            <a:chOff x="11167" y="3801977"/>
            <a:chExt cx="3463204" cy="530966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51F06570-A261-034B-9B85-3613197F14AE}"/>
                </a:ext>
              </a:extLst>
            </p:cNvPr>
            <p:cNvSpPr txBox="1"/>
            <p:nvPr/>
          </p:nvSpPr>
          <p:spPr>
            <a:xfrm>
              <a:off x="2666131" y="4086722"/>
              <a:ext cx="800219" cy="24622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00000000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2DAB10A3-528D-B249-AB7B-5CF94A4D0088}"/>
                </a:ext>
              </a:extLst>
            </p:cNvPr>
            <p:cNvSpPr txBox="1"/>
            <p:nvPr/>
          </p:nvSpPr>
          <p:spPr>
            <a:xfrm>
              <a:off x="15177" y="4070682"/>
              <a:ext cx="1467068" cy="253916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1050" dirty="0">
                  <a:latin typeface="Courier New" panose="02070309020205020404" pitchFamily="49" charset="0"/>
                  <a:cs typeface="Courier New" panose="02070309020205020404" pitchFamily="49" charset="0"/>
                </a:rPr>
                <a:t>1111111111111111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58D3CE16-173B-5C4F-94C2-52D68CAAE897}"/>
                </a:ext>
              </a:extLst>
            </p:cNvPr>
            <p:cNvSpPr txBox="1"/>
            <p:nvPr/>
          </p:nvSpPr>
          <p:spPr>
            <a:xfrm>
              <a:off x="11167" y="3801977"/>
              <a:ext cx="1467068" cy="253916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1050" dirty="0">
                  <a:latin typeface="Courier New" panose="02070309020205020404" pitchFamily="49" charset="0"/>
                  <a:cs typeface="Courier New" panose="02070309020205020404" pitchFamily="49" charset="0"/>
                </a:rPr>
                <a:t>1100001000011000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F28E928F-F043-FE4C-970D-1CB6D511BAB0}"/>
                </a:ext>
              </a:extLst>
            </p:cNvPr>
            <p:cNvSpPr txBox="1"/>
            <p:nvPr/>
          </p:nvSpPr>
          <p:spPr>
            <a:xfrm>
              <a:off x="2674152" y="3830048"/>
              <a:ext cx="800219" cy="24622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10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xxxxxxxx</a:t>
              </a:r>
              <a:endParaRPr lang="en-US" sz="1000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16906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03" name="Rectangle 3">
            <a:extLst>
              <a:ext uri="{FF2B5EF4-FFF2-40B4-BE49-F238E27FC236}">
                <a16:creationId xmlns:a16="http://schemas.microsoft.com/office/drawing/2014/main" id="{F450ECC7-DCDD-4947-9A47-57C4FC141E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504" y="866775"/>
            <a:ext cx="8928992" cy="12160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nb-NO" sz="2400" dirty="0"/>
              <a:t>Rule of the longest match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if several entries with different subnet mask length may match</a:t>
            </a:r>
            <a:br>
              <a:rPr lang="en-US" altLang="nb-NO" sz="2000" dirty="0"/>
            </a:br>
            <a:r>
              <a:rPr lang="en-US" altLang="nb-NO" sz="2000" dirty="0"/>
              <a:t>then use the one with the </a:t>
            </a:r>
            <a:r>
              <a:rPr lang="en-US" altLang="nb-NO" sz="2000" b="1" i="1" dirty="0"/>
              <a:t>longest mask</a:t>
            </a:r>
          </a:p>
        </p:txBody>
      </p:sp>
      <p:sp>
        <p:nvSpPr>
          <p:cNvPr id="358402" name="Rectangle 2">
            <a:extLst>
              <a:ext uri="{FF2B5EF4-FFF2-40B4-BE49-F238E27FC236}">
                <a16:creationId xmlns:a16="http://schemas.microsoft.com/office/drawing/2014/main" id="{8D5D1C88-2E91-A14A-B96D-D8F5D6C27A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CIDR: Classless InterDomain Routing</a:t>
            </a:r>
          </a:p>
        </p:txBody>
      </p:sp>
      <p:grpSp>
        <p:nvGrpSpPr>
          <p:cNvPr id="358417" name="Group 17">
            <a:extLst>
              <a:ext uri="{FF2B5EF4-FFF2-40B4-BE49-F238E27FC236}">
                <a16:creationId xmlns:a16="http://schemas.microsoft.com/office/drawing/2014/main" id="{CC84A887-122C-2B4A-A880-E407340B087C}"/>
              </a:ext>
            </a:extLst>
          </p:cNvPr>
          <p:cNvGrpSpPr>
            <a:grpSpLocks/>
          </p:cNvGrpSpPr>
          <p:nvPr/>
        </p:nvGrpSpPr>
        <p:grpSpPr bwMode="auto">
          <a:xfrm>
            <a:off x="665333" y="2255256"/>
            <a:ext cx="7662866" cy="2085977"/>
            <a:chOff x="593" y="2296"/>
            <a:chExt cx="4827" cy="1314"/>
          </a:xfrm>
        </p:grpSpPr>
        <p:sp>
          <p:nvSpPr>
            <p:cNvPr id="358404" name="Rectangle 4">
              <a:extLst>
                <a:ext uri="{FF2B5EF4-FFF2-40B4-BE49-F238E27FC236}">
                  <a16:creationId xmlns:a16="http://schemas.microsoft.com/office/drawing/2014/main" id="{697C50DD-43E4-5840-AEF7-5A0EDE8CA1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5" y="2795"/>
              <a:ext cx="680" cy="226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dirty="0"/>
                <a:t>Router A</a:t>
              </a:r>
            </a:p>
          </p:txBody>
        </p:sp>
        <p:sp>
          <p:nvSpPr>
            <p:cNvPr id="358405" name="Text Box 5">
              <a:extLst>
                <a:ext uri="{FF2B5EF4-FFF2-40B4-BE49-F238E27FC236}">
                  <a16:creationId xmlns:a16="http://schemas.microsoft.com/office/drawing/2014/main" id="{F15732EF-9E7B-9847-AEC4-50F2728E0C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3" y="2795"/>
              <a:ext cx="996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194.24.0.0/19</a:t>
              </a:r>
            </a:p>
          </p:txBody>
        </p:sp>
        <p:sp>
          <p:nvSpPr>
            <p:cNvPr id="358406" name="Rectangle 6">
              <a:extLst>
                <a:ext uri="{FF2B5EF4-FFF2-40B4-BE49-F238E27FC236}">
                  <a16:creationId xmlns:a16="http://schemas.microsoft.com/office/drawing/2014/main" id="{F16BF563-CD0A-0A41-9DA7-31FB18431F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5" y="2296"/>
              <a:ext cx="680" cy="226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dirty="0"/>
                <a:t>Router B</a:t>
              </a:r>
            </a:p>
          </p:txBody>
        </p:sp>
        <p:sp>
          <p:nvSpPr>
            <p:cNvPr id="358407" name="Rectangle 7">
              <a:extLst>
                <a:ext uri="{FF2B5EF4-FFF2-40B4-BE49-F238E27FC236}">
                  <a16:creationId xmlns:a16="http://schemas.microsoft.com/office/drawing/2014/main" id="{3DB68BBF-4832-3D4B-AF1B-AEBEB9FC35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60" y="2659"/>
              <a:ext cx="680" cy="226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dirty="0"/>
                <a:t>Router C</a:t>
              </a:r>
            </a:p>
          </p:txBody>
        </p:sp>
        <p:sp>
          <p:nvSpPr>
            <p:cNvPr id="358408" name="Rectangle 8">
              <a:extLst>
                <a:ext uri="{FF2B5EF4-FFF2-40B4-BE49-F238E27FC236}">
                  <a16:creationId xmlns:a16="http://schemas.microsoft.com/office/drawing/2014/main" id="{EE69EBA6-0082-974A-9FF2-FC7CA517E5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0" y="2976"/>
              <a:ext cx="1860" cy="2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nb-NO" dirty="0">
                  <a:latin typeface="Eurostile" panose="020B0504020202050204" pitchFamily="34" charset="77"/>
                  <a:cs typeface="Courier New" panose="02070309020205020404" pitchFamily="49" charset="0"/>
                </a:rPr>
                <a:t>Unassigned</a:t>
              </a:r>
              <a:r>
                <a:rPr lang="en-US" altLang="nb-NO" dirty="0">
                  <a:latin typeface="Courier New" panose="02070309020205020404" pitchFamily="49" charset="0"/>
                  <a:cs typeface="Courier New" panose="02070309020205020404" pitchFamily="49" charset="0"/>
                </a:rPr>
                <a:t> </a:t>
              </a:r>
              <a:r>
                <a:rPr lang="en-US" altLang="nb-NO" sz="14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194.24.12.0/22</a:t>
              </a:r>
            </a:p>
          </p:txBody>
        </p:sp>
        <p:cxnSp>
          <p:nvCxnSpPr>
            <p:cNvPr id="358409" name="AutoShape 9">
              <a:extLst>
                <a:ext uri="{FF2B5EF4-FFF2-40B4-BE49-F238E27FC236}">
                  <a16:creationId xmlns:a16="http://schemas.microsoft.com/office/drawing/2014/main" id="{353D40AC-3D33-8643-9A30-8F764FE7F151}"/>
                </a:ext>
              </a:extLst>
            </p:cNvPr>
            <p:cNvCxnSpPr>
              <a:cxnSpLocks noChangeShapeType="1"/>
              <a:stCxn id="358404" idx="3"/>
              <a:endCxn id="358406" idx="1"/>
            </p:cNvCxnSpPr>
            <p:nvPr/>
          </p:nvCxnSpPr>
          <p:spPr bwMode="auto">
            <a:xfrm flipV="1">
              <a:off x="2245" y="2409"/>
              <a:ext cx="1180" cy="49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8410" name="AutoShape 10">
              <a:extLst>
                <a:ext uri="{FF2B5EF4-FFF2-40B4-BE49-F238E27FC236}">
                  <a16:creationId xmlns:a16="http://schemas.microsoft.com/office/drawing/2014/main" id="{81742491-5C6E-014B-9991-6F5692F00F62}"/>
                </a:ext>
              </a:extLst>
            </p:cNvPr>
            <p:cNvCxnSpPr>
              <a:cxnSpLocks noChangeShapeType="1"/>
              <a:stCxn id="358404" idx="3"/>
              <a:endCxn id="358407" idx="1"/>
            </p:cNvCxnSpPr>
            <p:nvPr/>
          </p:nvCxnSpPr>
          <p:spPr bwMode="auto">
            <a:xfrm flipV="1">
              <a:off x="2245" y="2772"/>
              <a:ext cx="1815" cy="13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8411" name="AutoShape 11">
              <a:extLst>
                <a:ext uri="{FF2B5EF4-FFF2-40B4-BE49-F238E27FC236}">
                  <a16:creationId xmlns:a16="http://schemas.microsoft.com/office/drawing/2014/main" id="{49F67D00-2E3D-B141-BDD0-58BFC2BFFB5F}"/>
                </a:ext>
              </a:extLst>
            </p:cNvPr>
            <p:cNvCxnSpPr>
              <a:cxnSpLocks noChangeShapeType="1"/>
              <a:stCxn id="358404" idx="3"/>
              <a:endCxn id="358408" idx="1"/>
            </p:cNvCxnSpPr>
            <p:nvPr/>
          </p:nvCxnSpPr>
          <p:spPr bwMode="auto">
            <a:xfrm>
              <a:off x="2245" y="2908"/>
              <a:ext cx="1315" cy="18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58412" name="Rectangle 12">
              <a:extLst>
                <a:ext uri="{FF2B5EF4-FFF2-40B4-BE49-F238E27FC236}">
                  <a16:creationId xmlns:a16="http://schemas.microsoft.com/office/drawing/2014/main" id="{6224FE2B-89EA-EF4E-A9A1-FD60BD9F88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0" y="3339"/>
              <a:ext cx="680" cy="226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dirty="0"/>
                <a:t>Router D</a:t>
              </a:r>
            </a:p>
          </p:txBody>
        </p:sp>
        <p:cxnSp>
          <p:nvCxnSpPr>
            <p:cNvPr id="358413" name="AutoShape 13">
              <a:extLst>
                <a:ext uri="{FF2B5EF4-FFF2-40B4-BE49-F238E27FC236}">
                  <a16:creationId xmlns:a16="http://schemas.microsoft.com/office/drawing/2014/main" id="{4976102A-1E01-234B-9DE1-6F928099226C}"/>
                </a:ext>
              </a:extLst>
            </p:cNvPr>
            <p:cNvCxnSpPr>
              <a:cxnSpLocks noChangeShapeType="1"/>
              <a:stCxn id="358404" idx="3"/>
              <a:endCxn id="358412" idx="1"/>
            </p:cNvCxnSpPr>
            <p:nvPr/>
          </p:nvCxnSpPr>
          <p:spPr bwMode="auto">
            <a:xfrm>
              <a:off x="2245" y="2908"/>
              <a:ext cx="1315" cy="54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58414" name="Text Box 14">
              <a:extLst>
                <a:ext uri="{FF2B5EF4-FFF2-40B4-BE49-F238E27FC236}">
                  <a16:creationId xmlns:a16="http://schemas.microsoft.com/office/drawing/2014/main" id="{69C5E293-7D1B-8846-A712-F15827DBE4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17" y="2296"/>
              <a:ext cx="996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194.24.0.0/21</a:t>
              </a:r>
            </a:p>
          </p:txBody>
        </p:sp>
        <p:sp>
          <p:nvSpPr>
            <p:cNvPr id="358415" name="Text Box 15">
              <a:extLst>
                <a:ext uri="{FF2B5EF4-FFF2-40B4-BE49-F238E27FC236}">
                  <a16:creationId xmlns:a16="http://schemas.microsoft.com/office/drawing/2014/main" id="{3DE63925-DFD5-324B-B986-0875E65D39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76" y="2613"/>
              <a:ext cx="996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194.24.8.0/22</a:t>
              </a:r>
            </a:p>
          </p:txBody>
        </p:sp>
        <p:sp>
          <p:nvSpPr>
            <p:cNvPr id="358416" name="Text Box 16">
              <a:extLst>
                <a:ext uri="{FF2B5EF4-FFF2-40B4-BE49-F238E27FC236}">
                  <a16:creationId xmlns:a16="http://schemas.microsoft.com/office/drawing/2014/main" id="{59CBB009-66ED-6840-8248-D656C8ECA6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15" y="3416"/>
              <a:ext cx="1063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194.24.16.0/20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44F1EDE0-FB5A-2940-80CA-E24A0A324EFB}"/>
              </a:ext>
            </a:extLst>
          </p:cNvPr>
          <p:cNvGrpSpPr/>
          <p:nvPr/>
        </p:nvGrpSpPr>
        <p:grpSpPr>
          <a:xfrm>
            <a:off x="1418856" y="3056021"/>
            <a:ext cx="1313180" cy="1320098"/>
            <a:chOff x="1382760" y="3019925"/>
            <a:chExt cx="1313180" cy="1320098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660E71B-1C65-E244-9CE4-BE56041F78FF}"/>
                </a:ext>
              </a:extLst>
            </p:cNvPr>
            <p:cNvSpPr txBox="1"/>
            <p:nvPr/>
          </p:nvSpPr>
          <p:spPr>
            <a:xfrm>
              <a:off x="1382760" y="3693692"/>
              <a:ext cx="1313180" cy="6463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000xxxxx</a:t>
              </a:r>
            </a:p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11100000</a:t>
              </a:r>
            </a:p>
          </p:txBody>
        </p: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7B985A50-C1C0-E442-9913-1B656894447D}"/>
                </a:ext>
              </a:extLst>
            </p:cNvPr>
            <p:cNvCxnSpPr>
              <a:cxnSpLocks/>
              <a:stCxn id="3" idx="0"/>
              <a:endCxn id="14" idx="4"/>
            </p:cNvCxnSpPr>
            <p:nvPr/>
          </p:nvCxnSpPr>
          <p:spPr bwMode="auto">
            <a:xfrm rot="16200000" flipV="1">
              <a:off x="1582152" y="3236494"/>
              <a:ext cx="397041" cy="517356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12700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E579EEC-92D0-3C4F-9B6A-AB3D07A77F2F}"/>
                </a:ext>
              </a:extLst>
            </p:cNvPr>
            <p:cNvSpPr/>
            <p:nvPr/>
          </p:nvSpPr>
          <p:spPr bwMode="auto">
            <a:xfrm>
              <a:off x="1395662" y="3019925"/>
              <a:ext cx="252663" cy="276726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9B8783B0-D653-FD4F-AD14-33582728FB4A}"/>
              </a:ext>
            </a:extLst>
          </p:cNvPr>
          <p:cNvGrpSpPr/>
          <p:nvPr/>
        </p:nvGrpSpPr>
        <p:grpSpPr>
          <a:xfrm>
            <a:off x="5358064" y="1676400"/>
            <a:ext cx="2817127" cy="1359569"/>
            <a:chOff x="5358064" y="1676400"/>
            <a:chExt cx="2817127" cy="1359569"/>
          </a:xfrm>
        </p:grpSpPr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BBC39B64-DC93-A64B-AB9E-FD5983B7253B}"/>
                </a:ext>
              </a:extLst>
            </p:cNvPr>
            <p:cNvCxnSpPr>
              <a:cxnSpLocks/>
              <a:stCxn id="27" idx="1"/>
              <a:endCxn id="37" idx="0"/>
            </p:cNvCxnSpPr>
            <p:nvPr/>
          </p:nvCxnSpPr>
          <p:spPr bwMode="auto">
            <a:xfrm rot="10800000" flipV="1">
              <a:off x="5484397" y="1999565"/>
              <a:ext cx="1377615" cy="759677"/>
            </a:xfrm>
            <a:prstGeom prst="curvedConnector2">
              <a:avLst/>
            </a:prstGeom>
            <a:solidFill>
              <a:schemeClr val="accent1"/>
            </a:solidFill>
            <a:ln w="12700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A91BD1C-B0DF-854B-8BF7-CF70F4D0EC72}"/>
                </a:ext>
              </a:extLst>
            </p:cNvPr>
            <p:cNvSpPr txBox="1"/>
            <p:nvPr/>
          </p:nvSpPr>
          <p:spPr>
            <a:xfrm>
              <a:off x="6862011" y="1676400"/>
              <a:ext cx="1313180" cy="6463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000010xx</a:t>
              </a:r>
            </a:p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11111100</a:t>
              </a: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A1D7FFB4-6B54-B641-A9E0-82EC7F57E716}"/>
                </a:ext>
              </a:extLst>
            </p:cNvPr>
            <p:cNvSpPr/>
            <p:nvPr/>
          </p:nvSpPr>
          <p:spPr bwMode="auto">
            <a:xfrm>
              <a:off x="5358064" y="2759243"/>
              <a:ext cx="252663" cy="276726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  <p:grpSp>
        <p:nvGrpSpPr>
          <p:cNvPr id="358400" name="Group 358399">
            <a:extLst>
              <a:ext uri="{FF2B5EF4-FFF2-40B4-BE49-F238E27FC236}">
                <a16:creationId xmlns:a16="http://schemas.microsoft.com/office/drawing/2014/main" id="{7C1A556E-4886-D841-8809-C8515A1ECB60}"/>
              </a:ext>
            </a:extLst>
          </p:cNvPr>
          <p:cNvGrpSpPr/>
          <p:nvPr/>
        </p:nvGrpSpPr>
        <p:grpSpPr>
          <a:xfrm>
            <a:off x="4511843" y="4042609"/>
            <a:ext cx="2551563" cy="1031342"/>
            <a:chOff x="4511843" y="4042609"/>
            <a:chExt cx="2551563" cy="1031342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98D6ADB-4A5B-8D4F-8929-2C323638D6DF}"/>
                </a:ext>
              </a:extLst>
            </p:cNvPr>
            <p:cNvSpPr txBox="1"/>
            <p:nvPr/>
          </p:nvSpPr>
          <p:spPr>
            <a:xfrm>
              <a:off x="5750226" y="4427620"/>
              <a:ext cx="1313180" cy="6463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0001xxxx</a:t>
              </a:r>
            </a:p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11110000</a:t>
              </a:r>
            </a:p>
          </p:txBody>
        </p: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15AAC29D-E6C3-9A4B-9ED4-359AFE5AE530}"/>
                </a:ext>
              </a:extLst>
            </p:cNvPr>
            <p:cNvCxnSpPr>
              <a:cxnSpLocks/>
              <a:stCxn id="30" idx="1"/>
              <a:endCxn id="38" idx="4"/>
            </p:cNvCxnSpPr>
            <p:nvPr/>
          </p:nvCxnSpPr>
          <p:spPr bwMode="auto">
            <a:xfrm rot="10800000">
              <a:off x="4662238" y="4307304"/>
              <a:ext cx="1087989" cy="443482"/>
            </a:xfrm>
            <a:prstGeom prst="curvedConnector2">
              <a:avLst/>
            </a:prstGeom>
            <a:solidFill>
              <a:schemeClr val="accent1"/>
            </a:solidFill>
            <a:ln w="12700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724D0771-4B67-AD4E-9F8B-A5128561B5B8}"/>
                </a:ext>
              </a:extLst>
            </p:cNvPr>
            <p:cNvSpPr/>
            <p:nvPr/>
          </p:nvSpPr>
          <p:spPr bwMode="auto">
            <a:xfrm>
              <a:off x="4511843" y="4042609"/>
              <a:ext cx="300788" cy="264695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10CFCA09-9FDD-CE42-A2FF-447A5C6010F4}"/>
              </a:ext>
            </a:extLst>
          </p:cNvPr>
          <p:cNvGrpSpPr/>
          <p:nvPr/>
        </p:nvGrpSpPr>
        <p:grpSpPr>
          <a:xfrm>
            <a:off x="7395412" y="3376861"/>
            <a:ext cx="1379353" cy="1697092"/>
            <a:chOff x="7395412" y="3376861"/>
            <a:chExt cx="1379353" cy="1697092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0EECF26C-5E22-2243-BB9B-AC0DA0710EE7}"/>
                </a:ext>
              </a:extLst>
            </p:cNvPr>
            <p:cNvSpPr/>
            <p:nvPr/>
          </p:nvSpPr>
          <p:spPr bwMode="auto">
            <a:xfrm>
              <a:off x="7395412" y="3376861"/>
              <a:ext cx="300788" cy="264695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960F135-1E46-464A-A106-BE03C7409F91}"/>
                </a:ext>
              </a:extLst>
            </p:cNvPr>
            <p:cNvSpPr txBox="1"/>
            <p:nvPr/>
          </p:nvSpPr>
          <p:spPr>
            <a:xfrm>
              <a:off x="7461585" y="4427622"/>
              <a:ext cx="1313180" cy="6463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000011xx</a:t>
              </a:r>
            </a:p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11111100</a:t>
              </a:r>
            </a:p>
          </p:txBody>
        </p: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0441FC4B-DB56-5649-B275-0649CF7B0D6A}"/>
                </a:ext>
              </a:extLst>
            </p:cNvPr>
            <p:cNvCxnSpPr>
              <a:cxnSpLocks/>
              <a:stCxn id="40" idx="0"/>
              <a:endCxn id="39" idx="4"/>
            </p:cNvCxnSpPr>
            <p:nvPr/>
          </p:nvCxnSpPr>
          <p:spPr bwMode="auto">
            <a:xfrm rot="16200000" flipV="1">
              <a:off x="7438958" y="3748404"/>
              <a:ext cx="786066" cy="572369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12700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A99CC5D8-9F20-0342-8B6F-7EFCD47CA481}"/>
              </a:ext>
            </a:extLst>
          </p:cNvPr>
          <p:cNvGrpSpPr/>
          <p:nvPr/>
        </p:nvGrpSpPr>
        <p:grpSpPr>
          <a:xfrm>
            <a:off x="958516" y="2139298"/>
            <a:ext cx="3609474" cy="646331"/>
            <a:chOff x="958516" y="2139298"/>
            <a:chExt cx="3609474" cy="646331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9877715-61E1-6E4E-883F-A6F50AE3AB0B}"/>
                </a:ext>
              </a:extLst>
            </p:cNvPr>
            <p:cNvSpPr txBox="1"/>
            <p:nvPr/>
          </p:nvSpPr>
          <p:spPr>
            <a:xfrm>
              <a:off x="958516" y="2139298"/>
              <a:ext cx="1313180" cy="6463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00000xxx</a:t>
              </a:r>
            </a:p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11111000</a:t>
              </a: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CAEF64CC-C231-654D-A0DA-E2850009A902}"/>
                </a:ext>
              </a:extLst>
            </p:cNvPr>
            <p:cNvSpPr/>
            <p:nvPr/>
          </p:nvSpPr>
          <p:spPr bwMode="auto">
            <a:xfrm>
              <a:off x="4315327" y="2257927"/>
              <a:ext cx="252663" cy="276726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84E052B6-FE39-BF42-91AA-C98EAB98C2AD}"/>
                </a:ext>
              </a:extLst>
            </p:cNvPr>
            <p:cNvCxnSpPr>
              <a:cxnSpLocks/>
              <a:stCxn id="22" idx="3"/>
              <a:endCxn id="36" idx="0"/>
            </p:cNvCxnSpPr>
            <p:nvPr/>
          </p:nvCxnSpPr>
          <p:spPr bwMode="auto">
            <a:xfrm flipV="1">
              <a:off x="2271696" y="2257927"/>
              <a:ext cx="2169963" cy="204537"/>
            </a:xfrm>
            <a:prstGeom prst="curvedConnector4">
              <a:avLst>
                <a:gd name="adj1" fmla="val 47089"/>
                <a:gd name="adj2" fmla="val 269763"/>
              </a:avLst>
            </a:prstGeom>
            <a:solidFill>
              <a:schemeClr val="accent1"/>
            </a:solidFill>
            <a:ln w="12700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AFB8D4D5-AF4A-D746-A4A1-76F769EFC92C}"/>
              </a:ext>
            </a:extLst>
          </p:cNvPr>
          <p:cNvSpPr txBox="1"/>
          <p:nvPr/>
        </p:nvSpPr>
        <p:spPr>
          <a:xfrm>
            <a:off x="457200" y="5053265"/>
            <a:ext cx="2036135" cy="64633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 panose="020B0504020202050204" pitchFamily="34" charset="77"/>
                <a:cs typeface="Courier New" panose="02070309020205020404" pitchFamily="49" charset="0"/>
              </a:rPr>
              <a:t>Route this address: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194.24.10.12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AAE3E87-1347-214A-A869-ABA2CE5FC0C8}"/>
              </a:ext>
            </a:extLst>
          </p:cNvPr>
          <p:cNvGrpSpPr/>
          <p:nvPr/>
        </p:nvGrpSpPr>
        <p:grpSpPr>
          <a:xfrm>
            <a:off x="1463842" y="5354052"/>
            <a:ext cx="3644852" cy="1002992"/>
            <a:chOff x="1463842" y="5354052"/>
            <a:chExt cx="3644852" cy="1002992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3A3E99D-83D1-9540-80C4-839A77D34B26}"/>
                </a:ext>
              </a:extLst>
            </p:cNvPr>
            <p:cNvSpPr txBox="1"/>
            <p:nvPr/>
          </p:nvSpPr>
          <p:spPr>
            <a:xfrm>
              <a:off x="3821162" y="5987712"/>
              <a:ext cx="1287532" cy="3693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00001010</a:t>
              </a: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4C6C9FEC-BAA9-E34E-9950-92B6489187CE}"/>
                </a:ext>
              </a:extLst>
            </p:cNvPr>
            <p:cNvSpPr/>
            <p:nvPr/>
          </p:nvSpPr>
          <p:spPr bwMode="auto">
            <a:xfrm>
              <a:off x="1463842" y="5354052"/>
              <a:ext cx="340895" cy="284747"/>
            </a:xfrm>
            <a:prstGeom prst="ellipse">
              <a:avLst/>
            </a:prstGeom>
            <a:noFill/>
            <a:ln w="38100" cap="flat" cmpd="sng" algn="ctr">
              <a:solidFill>
                <a:srgbClr val="00B05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45" name="Straight Arrow Connector 4">
              <a:extLst>
                <a:ext uri="{FF2B5EF4-FFF2-40B4-BE49-F238E27FC236}">
                  <a16:creationId xmlns:a16="http://schemas.microsoft.com/office/drawing/2014/main" id="{B5DCD695-AA17-764A-AC58-A3EA60DBC5C1}"/>
                </a:ext>
              </a:extLst>
            </p:cNvPr>
            <p:cNvCxnSpPr>
              <a:cxnSpLocks/>
              <a:stCxn id="43" idx="1"/>
              <a:endCxn id="44" idx="4"/>
            </p:cNvCxnSpPr>
            <p:nvPr/>
          </p:nvCxnSpPr>
          <p:spPr bwMode="auto">
            <a:xfrm rot="10800000">
              <a:off x="1634290" y="5638800"/>
              <a:ext cx="2186872" cy="533579"/>
            </a:xfrm>
            <a:prstGeom prst="curvedConnector2">
              <a:avLst/>
            </a:prstGeom>
            <a:solidFill>
              <a:schemeClr val="accent1"/>
            </a:solidFill>
            <a:ln w="38100" cap="flat" cmpd="sng" algn="ctr">
              <a:solidFill>
                <a:srgbClr val="00B050"/>
              </a:solidFill>
              <a:prstDash val="sysDot"/>
              <a:round/>
              <a:headEnd type="none" w="med" len="med"/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5F64C413-301E-5444-9985-8BF12C12706E}"/>
              </a:ext>
            </a:extLst>
          </p:cNvPr>
          <p:cNvGrpSpPr/>
          <p:nvPr/>
        </p:nvGrpSpPr>
        <p:grpSpPr>
          <a:xfrm>
            <a:off x="1615107" y="2322732"/>
            <a:ext cx="6503068" cy="3664981"/>
            <a:chOff x="1615107" y="2322732"/>
            <a:chExt cx="6503068" cy="3664981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37B96E65-4165-B340-818F-CCBAA3C7F7DE}"/>
                </a:ext>
              </a:extLst>
            </p:cNvPr>
            <p:cNvCxnSpPr>
              <a:cxnSpLocks/>
              <a:stCxn id="43" idx="0"/>
              <a:endCxn id="3" idx="2"/>
            </p:cNvCxnSpPr>
            <p:nvPr/>
          </p:nvCxnSpPr>
          <p:spPr bwMode="auto">
            <a:xfrm rot="16200000" flipV="1">
              <a:off x="2464391" y="3987175"/>
              <a:ext cx="1611593" cy="2389482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25400" cap="flat" cmpd="sng" algn="ctr">
              <a:solidFill>
                <a:srgbClr val="0070C0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0" name="Straight Arrow Connector 9">
              <a:extLst>
                <a:ext uri="{FF2B5EF4-FFF2-40B4-BE49-F238E27FC236}">
                  <a16:creationId xmlns:a16="http://schemas.microsoft.com/office/drawing/2014/main" id="{BE4147B9-6740-854E-859C-B4B38C4720ED}"/>
                </a:ext>
              </a:extLst>
            </p:cNvPr>
            <p:cNvCxnSpPr>
              <a:cxnSpLocks/>
              <a:stCxn id="43" idx="0"/>
              <a:endCxn id="22" idx="2"/>
            </p:cNvCxnSpPr>
            <p:nvPr/>
          </p:nvCxnSpPr>
          <p:spPr bwMode="auto">
            <a:xfrm rot="16200000" flipV="1">
              <a:off x="1438976" y="2961760"/>
              <a:ext cx="3202083" cy="2849822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25400" cap="flat" cmpd="sng" algn="ctr">
              <a:solidFill>
                <a:srgbClr val="0070C0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3" name="Straight Arrow Connector 9">
              <a:extLst>
                <a:ext uri="{FF2B5EF4-FFF2-40B4-BE49-F238E27FC236}">
                  <a16:creationId xmlns:a16="http://schemas.microsoft.com/office/drawing/2014/main" id="{6AE4FA4E-356F-6F41-BA93-C549C777B45C}"/>
                </a:ext>
              </a:extLst>
            </p:cNvPr>
            <p:cNvCxnSpPr>
              <a:cxnSpLocks/>
              <a:stCxn id="43" idx="0"/>
              <a:endCxn id="30" idx="2"/>
            </p:cNvCxnSpPr>
            <p:nvPr/>
          </p:nvCxnSpPr>
          <p:spPr bwMode="auto">
            <a:xfrm rot="5400000" flipH="1" flipV="1">
              <a:off x="4978992" y="4559888"/>
              <a:ext cx="913761" cy="1941888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25400" cap="flat" cmpd="sng" algn="ctr">
              <a:solidFill>
                <a:srgbClr val="0070C0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64" name="Straight Arrow Connector 9">
              <a:extLst>
                <a:ext uri="{FF2B5EF4-FFF2-40B4-BE49-F238E27FC236}">
                  <a16:creationId xmlns:a16="http://schemas.microsoft.com/office/drawing/2014/main" id="{ECD81357-D24E-914A-9B98-DAEF3E0EA094}"/>
                </a:ext>
              </a:extLst>
            </p:cNvPr>
            <p:cNvCxnSpPr>
              <a:cxnSpLocks/>
              <a:stCxn id="43" idx="0"/>
              <a:endCxn id="27" idx="2"/>
            </p:cNvCxnSpPr>
            <p:nvPr/>
          </p:nvCxnSpPr>
          <p:spPr bwMode="auto">
            <a:xfrm rot="5400000" flipH="1" flipV="1">
              <a:off x="4159274" y="2628386"/>
              <a:ext cx="3664981" cy="3053673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25400" cap="flat" cmpd="sng" algn="ctr">
              <a:solidFill>
                <a:srgbClr val="0070C0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65" name="Straight Arrow Connector 9">
              <a:extLst>
                <a:ext uri="{FF2B5EF4-FFF2-40B4-BE49-F238E27FC236}">
                  <a16:creationId xmlns:a16="http://schemas.microsoft.com/office/drawing/2014/main" id="{2A0A7BD1-6714-3649-803E-912C4B7C6F73}"/>
                </a:ext>
              </a:extLst>
            </p:cNvPr>
            <p:cNvCxnSpPr>
              <a:cxnSpLocks/>
              <a:stCxn id="43" idx="0"/>
              <a:endCxn id="40" idx="2"/>
            </p:cNvCxnSpPr>
            <p:nvPr/>
          </p:nvCxnSpPr>
          <p:spPr bwMode="auto">
            <a:xfrm rot="5400000" flipH="1" flipV="1">
              <a:off x="5834672" y="3704210"/>
              <a:ext cx="913759" cy="3653247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25400" cap="flat" cmpd="sng" algn="ctr">
              <a:solidFill>
                <a:srgbClr val="0070C0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D7C89199-F249-0849-9CA0-DE88E9407F56}"/>
              </a:ext>
            </a:extLst>
          </p:cNvPr>
          <p:cNvGrpSpPr/>
          <p:nvPr/>
        </p:nvGrpSpPr>
        <p:grpSpPr>
          <a:xfrm>
            <a:off x="2959767" y="4531893"/>
            <a:ext cx="4932730" cy="1223575"/>
            <a:chOff x="2959767" y="4531893"/>
            <a:chExt cx="4932730" cy="1223575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CEB8393-3BC6-1B44-A756-9373F2D41687}"/>
                </a:ext>
              </a:extLst>
            </p:cNvPr>
            <p:cNvSpPr txBox="1"/>
            <p:nvPr/>
          </p:nvSpPr>
          <p:spPr>
            <a:xfrm>
              <a:off x="2959767" y="5233736"/>
              <a:ext cx="628698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&amp;: fit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AA23EA0F-124C-D141-BF08-AF91FFD38AB6}"/>
                </a:ext>
              </a:extLst>
            </p:cNvPr>
            <p:cNvSpPr txBox="1"/>
            <p:nvPr/>
          </p:nvSpPr>
          <p:spPr>
            <a:xfrm>
              <a:off x="3160293" y="4531893"/>
              <a:ext cx="713657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&amp;: fail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65E7A61B-7C89-4345-B953-D9DFB70E3B0B}"/>
                </a:ext>
              </a:extLst>
            </p:cNvPr>
            <p:cNvSpPr txBox="1"/>
            <p:nvPr/>
          </p:nvSpPr>
          <p:spPr>
            <a:xfrm>
              <a:off x="4732419" y="4840704"/>
              <a:ext cx="628698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&amp;: fit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2002C5B0-0266-534A-8A1E-8A00CF083584}"/>
                </a:ext>
              </a:extLst>
            </p:cNvPr>
            <p:cNvSpPr txBox="1"/>
            <p:nvPr/>
          </p:nvSpPr>
          <p:spPr>
            <a:xfrm>
              <a:off x="6304545" y="5113420"/>
              <a:ext cx="713657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&amp;: fail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11740AAC-AEBD-BB49-8AF4-98D9704B038E}"/>
                </a:ext>
              </a:extLst>
            </p:cNvPr>
            <p:cNvSpPr txBox="1"/>
            <p:nvPr/>
          </p:nvSpPr>
          <p:spPr>
            <a:xfrm>
              <a:off x="7178840" y="5386136"/>
              <a:ext cx="713657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&amp;: fail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FF569CC4-E52B-774B-A8B1-237F8D096868}"/>
              </a:ext>
            </a:extLst>
          </p:cNvPr>
          <p:cNvGrpSpPr/>
          <p:nvPr/>
        </p:nvGrpSpPr>
        <p:grpSpPr>
          <a:xfrm>
            <a:off x="11167" y="3801977"/>
            <a:ext cx="3463204" cy="530966"/>
            <a:chOff x="11167" y="3801977"/>
            <a:chExt cx="3463204" cy="530966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BEAF45D5-627F-3043-86A7-6AFC78EC2D9C}"/>
                </a:ext>
              </a:extLst>
            </p:cNvPr>
            <p:cNvSpPr txBox="1"/>
            <p:nvPr/>
          </p:nvSpPr>
          <p:spPr>
            <a:xfrm>
              <a:off x="2666131" y="4086722"/>
              <a:ext cx="800219" cy="24622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00000000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08270E18-E50B-2249-A2B9-346E2C6C3B80}"/>
                </a:ext>
              </a:extLst>
            </p:cNvPr>
            <p:cNvSpPr txBox="1"/>
            <p:nvPr/>
          </p:nvSpPr>
          <p:spPr>
            <a:xfrm>
              <a:off x="15177" y="4070682"/>
              <a:ext cx="1467068" cy="253916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1050" dirty="0">
                  <a:latin typeface="Courier New" panose="02070309020205020404" pitchFamily="49" charset="0"/>
                  <a:cs typeface="Courier New" panose="02070309020205020404" pitchFamily="49" charset="0"/>
                </a:rPr>
                <a:t>1111111111111111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A5B31F2E-873D-8849-AF98-077803F48997}"/>
                </a:ext>
              </a:extLst>
            </p:cNvPr>
            <p:cNvSpPr txBox="1"/>
            <p:nvPr/>
          </p:nvSpPr>
          <p:spPr>
            <a:xfrm>
              <a:off x="11167" y="3801977"/>
              <a:ext cx="1467068" cy="253916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1050" dirty="0">
                  <a:latin typeface="Courier New" panose="02070309020205020404" pitchFamily="49" charset="0"/>
                  <a:cs typeface="Courier New" panose="02070309020205020404" pitchFamily="49" charset="0"/>
                </a:rPr>
                <a:t>1100001000011000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818E40CB-31EE-2F4A-901C-55B4A64BB5C5}"/>
                </a:ext>
              </a:extLst>
            </p:cNvPr>
            <p:cNvSpPr txBox="1"/>
            <p:nvPr/>
          </p:nvSpPr>
          <p:spPr>
            <a:xfrm>
              <a:off x="2674152" y="3830048"/>
              <a:ext cx="800219" cy="24622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10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xxxxxxxx</a:t>
              </a:r>
              <a:endParaRPr lang="en-US" sz="1000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81434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56253B5-5602-8440-9134-55D3D49A67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974" y="2569030"/>
            <a:ext cx="4847456" cy="387796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</p:pic>
      <p:sp>
        <p:nvSpPr>
          <p:cNvPr id="404482" name="Rectangle 2">
            <a:extLst>
              <a:ext uri="{FF2B5EF4-FFF2-40B4-BE49-F238E27FC236}">
                <a16:creationId xmlns:a16="http://schemas.microsoft.com/office/drawing/2014/main" id="{AE12FDEA-0AF0-C34D-B32A-F5CDABDDAA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IP Version 6 (IPv6)</a:t>
            </a:r>
          </a:p>
        </p:txBody>
      </p:sp>
      <p:sp>
        <p:nvSpPr>
          <p:cNvPr id="404483" name="Rectangle 3">
            <a:extLst>
              <a:ext uri="{FF2B5EF4-FFF2-40B4-BE49-F238E27FC236}">
                <a16:creationId xmlns:a16="http://schemas.microsoft.com/office/drawing/2014/main" id="{4737BCF7-FA08-3A49-B1CD-204708A6FB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504" y="866776"/>
            <a:ext cx="8928992" cy="1702254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nb-NO" sz="2400" dirty="0"/>
              <a:t>Motivation for IPv6: problems with IPv4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Too few addresses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Bad support for QoS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Bad support for mobility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Many other shortcomings …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F3BF29-4C6D-F748-A98E-5464A3D7CFE8}"/>
              </a:ext>
            </a:extLst>
          </p:cNvPr>
          <p:cNvSpPr txBox="1"/>
          <p:nvPr/>
        </p:nvSpPr>
        <p:spPr>
          <a:xfrm>
            <a:off x="4473684" y="6339274"/>
            <a:ext cx="4054315" cy="2154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txBody>
          <a:bodyPr wrap="none" rtlCol="0">
            <a:spAutoFit/>
          </a:bodyPr>
          <a:lstStyle/>
          <a:p>
            <a:r>
              <a:rPr lang="en" sz="800" dirty="0">
                <a:latin typeface="Eurostile"/>
                <a:cs typeface="Eurostile"/>
              </a:rPr>
              <a:t>[by </a:t>
            </a:r>
            <a:r>
              <a:rPr lang="en" sz="800" dirty="0" err="1">
                <a:latin typeface="Eurostile"/>
                <a:cs typeface="Eurostile"/>
              </a:rPr>
              <a:t>Mro</a:t>
            </a:r>
            <a:r>
              <a:rPr lang="en" sz="800" dirty="0">
                <a:latin typeface="Eurostile"/>
                <a:cs typeface="Eurostile"/>
              </a:rPr>
              <a:t>, CC BY-SA 4.0, https://</a:t>
            </a:r>
            <a:r>
              <a:rPr lang="en" sz="800" dirty="0" err="1">
                <a:latin typeface="Eurostile"/>
                <a:cs typeface="Eurostile"/>
              </a:rPr>
              <a:t>commons.wikimedia.org</a:t>
            </a:r>
            <a:r>
              <a:rPr lang="en" sz="800" dirty="0">
                <a:latin typeface="Eurostile"/>
                <a:cs typeface="Eurostile"/>
              </a:rPr>
              <a:t>/w/</a:t>
            </a:r>
            <a:r>
              <a:rPr lang="en" sz="800" dirty="0" err="1">
                <a:latin typeface="Eurostile"/>
                <a:cs typeface="Eurostile"/>
              </a:rPr>
              <a:t>index.php?curid</a:t>
            </a:r>
            <a:r>
              <a:rPr lang="en" sz="800" dirty="0">
                <a:latin typeface="Eurostile"/>
                <a:cs typeface="Eurostile"/>
              </a:rPr>
              <a:t>=10593349]</a:t>
            </a:r>
            <a:endParaRPr lang="en-US" sz="800" dirty="0">
              <a:latin typeface="Eurostile"/>
              <a:cs typeface="Eurostile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7C8B44-340D-8849-B9B5-685F01549D45}"/>
              </a:ext>
            </a:extLst>
          </p:cNvPr>
          <p:cNvSpPr txBox="1"/>
          <p:nvPr/>
        </p:nvSpPr>
        <p:spPr>
          <a:xfrm>
            <a:off x="4473684" y="2267068"/>
            <a:ext cx="4257897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IANA: Internet assigned numbers authority</a:t>
            </a:r>
          </a:p>
          <a:p>
            <a:r>
              <a:rPr lang="en-US" dirty="0">
                <a:latin typeface="Eurostile"/>
                <a:cs typeface="Eurostile"/>
              </a:rPr>
              <a:t>RIR: regional Internet registry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3C1C440-E7AD-0C47-9C9B-462E497F03E4}"/>
              </a:ext>
            </a:extLst>
          </p:cNvPr>
          <p:cNvSpPr txBox="1"/>
          <p:nvPr/>
        </p:nvSpPr>
        <p:spPr>
          <a:xfrm>
            <a:off x="5486400" y="3358637"/>
            <a:ext cx="3463230" cy="26325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r>
              <a:rPr lang="en-US" dirty="0">
                <a:latin typeface="Eurostile"/>
                <a:cs typeface="Eurostile"/>
              </a:rPr>
              <a:t>Example consequences: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no IP addresses for individuals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large-scale sharing of Internet addresses in local networks using NAT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Microsoft using addresses from RIR LACNIC (Latin America &amp; Caribbean NIC) for Cloud nodes in North America</a:t>
            </a:r>
          </a:p>
        </p:txBody>
      </p:sp>
    </p:spTree>
    <p:extLst>
      <p:ext uri="{BB962C8B-B14F-4D97-AF65-F5344CB8AC3E}">
        <p14:creationId xmlns:p14="http://schemas.microsoft.com/office/powerpoint/2010/main" val="3101495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482" name="Rectangle 2">
            <a:extLst>
              <a:ext uri="{FF2B5EF4-FFF2-40B4-BE49-F238E27FC236}">
                <a16:creationId xmlns:a16="http://schemas.microsoft.com/office/drawing/2014/main" id="{AE12FDEA-0AF0-C34D-B32A-F5CDABDDAA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IP Version 6 (IPv6)</a:t>
            </a:r>
          </a:p>
        </p:txBody>
      </p:sp>
      <p:sp>
        <p:nvSpPr>
          <p:cNvPr id="404483" name="Rectangle 3">
            <a:extLst>
              <a:ext uri="{FF2B5EF4-FFF2-40B4-BE49-F238E27FC236}">
                <a16:creationId xmlns:a16="http://schemas.microsoft.com/office/drawing/2014/main" id="{4737BCF7-FA08-3A49-B1CD-204708A6FB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504" y="866776"/>
            <a:ext cx="8928992" cy="1702254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nb-NO" sz="2400" dirty="0"/>
              <a:t>Motivation for IPv6: problems with IPv4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Too few addresses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Bad support for QoS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Bad support for mobility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Many other shortcomings …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F3BF29-4C6D-F748-A98E-5464A3D7CFE8}"/>
              </a:ext>
            </a:extLst>
          </p:cNvPr>
          <p:cNvSpPr txBox="1"/>
          <p:nvPr/>
        </p:nvSpPr>
        <p:spPr>
          <a:xfrm>
            <a:off x="5970888" y="6289032"/>
            <a:ext cx="3047629" cy="2154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txBody>
          <a:bodyPr wrap="none" rtlCol="0">
            <a:spAutoFit/>
          </a:bodyPr>
          <a:lstStyle/>
          <a:p>
            <a:r>
              <a:rPr lang="en" sz="800" dirty="0">
                <a:latin typeface="Eurostile"/>
                <a:cs typeface="Eurostile"/>
              </a:rPr>
              <a:t>from the Blog </a:t>
            </a:r>
            <a:r>
              <a:rPr lang="en" sz="800" dirty="0" err="1">
                <a:latin typeface="Eurostile"/>
                <a:cs typeface="Eurostile"/>
              </a:rPr>
              <a:t>potaroo.net</a:t>
            </a:r>
            <a:r>
              <a:rPr lang="en" sz="800" dirty="0">
                <a:latin typeface="Eurostile"/>
                <a:cs typeface="Eurostile"/>
              </a:rPr>
              <a:t> by Geoff Huston, Chief Scientist at APNIC</a:t>
            </a:r>
            <a:endParaRPr lang="en-US" sz="800" dirty="0">
              <a:latin typeface="Eurostile"/>
              <a:cs typeface="Eurostile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83EA753-68CD-EF4D-B9F4-93C561FD75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450" y="2438400"/>
            <a:ext cx="5536406" cy="3937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6E8B071-2A61-BE4E-A2F6-3B6C50E6FFE1}"/>
              </a:ext>
            </a:extLst>
          </p:cNvPr>
          <p:cNvSpPr txBox="1"/>
          <p:nvPr/>
        </p:nvSpPr>
        <p:spPr>
          <a:xfrm>
            <a:off x="4009292" y="3175279"/>
            <a:ext cx="750526" cy="369332"/>
          </a:xfrm>
          <a:prstGeom prst="rect">
            <a:avLst/>
          </a:prstGeom>
          <a:solidFill>
            <a:srgbClr val="009A6D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Africa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346DC41-296C-7940-8CF3-AEC4EE8AB0E7}"/>
              </a:ext>
            </a:extLst>
          </p:cNvPr>
          <p:cNvSpPr txBox="1"/>
          <p:nvPr/>
        </p:nvSpPr>
        <p:spPr>
          <a:xfrm>
            <a:off x="5538316" y="3408072"/>
            <a:ext cx="1268296" cy="369332"/>
          </a:xfrm>
          <a:prstGeom prst="rect">
            <a:avLst/>
          </a:prstGeom>
          <a:solidFill>
            <a:srgbClr val="56B3E9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Eurostile"/>
                <a:cs typeface="Eurostile"/>
              </a:rPr>
              <a:t>Asia-Pacific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C6A9F07-6881-FA40-802E-EF36A8503806}"/>
              </a:ext>
            </a:extLst>
          </p:cNvPr>
          <p:cNvSpPr txBox="1"/>
          <p:nvPr/>
        </p:nvSpPr>
        <p:spPr>
          <a:xfrm>
            <a:off x="2213985" y="3610709"/>
            <a:ext cx="1616148" cy="369332"/>
          </a:xfrm>
          <a:prstGeom prst="rect">
            <a:avLst/>
          </a:prstGeom>
          <a:solidFill>
            <a:srgbClr val="E69F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North America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3F30D4F-0ABE-CB4E-8BC4-7B7B10D8B272}"/>
              </a:ext>
            </a:extLst>
          </p:cNvPr>
          <p:cNvSpPr txBox="1"/>
          <p:nvPr/>
        </p:nvSpPr>
        <p:spPr>
          <a:xfrm>
            <a:off x="6156289" y="2749905"/>
            <a:ext cx="2465740" cy="369332"/>
          </a:xfrm>
          <a:prstGeom prst="rect">
            <a:avLst/>
          </a:prstGeom>
          <a:solidFill>
            <a:srgbClr val="0271B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Eurostile"/>
                <a:cs typeface="Eurostile"/>
              </a:rPr>
              <a:t>Latin America &amp; </a:t>
            </a:r>
            <a:r>
              <a:rPr lang="en-US" dirty="0" err="1">
                <a:solidFill>
                  <a:schemeClr val="bg1"/>
                </a:solidFill>
                <a:latin typeface="Eurostile"/>
                <a:cs typeface="Eurostile"/>
              </a:rPr>
              <a:t>Caribia</a:t>
            </a:r>
            <a:endParaRPr lang="en-US" dirty="0">
              <a:solidFill>
                <a:schemeClr val="bg1"/>
              </a:solidFill>
              <a:latin typeface="Eurostile"/>
              <a:cs typeface="Eurostile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A4DDBE1F-BECE-2242-A632-9EE7F982D4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5142" y="3922403"/>
            <a:ext cx="2783394" cy="206970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F6C72A9-280C-F14A-A60A-AF0B130CDF3E}"/>
              </a:ext>
            </a:extLst>
          </p:cNvPr>
          <p:cNvCxnSpPr>
            <a:cxnSpLocks/>
            <a:stCxn id="10" idx="2"/>
          </p:cNvCxnSpPr>
          <p:nvPr/>
        </p:nvCxnSpPr>
        <p:spPr bwMode="auto">
          <a:xfrm flipH="1">
            <a:off x="3737987" y="3544611"/>
            <a:ext cx="646568" cy="20221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2B8D9AB3-17A6-7648-977A-4AB5B4092CE8}"/>
              </a:ext>
            </a:extLst>
          </p:cNvPr>
          <p:cNvCxnSpPr>
            <a:cxnSpLocks/>
            <a:stCxn id="13" idx="2"/>
          </p:cNvCxnSpPr>
          <p:nvPr/>
        </p:nvCxnSpPr>
        <p:spPr bwMode="auto">
          <a:xfrm flipH="1">
            <a:off x="5828044" y="3777404"/>
            <a:ext cx="344420" cy="120658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393BAFAF-0B34-C34D-AE02-BEFF64D52D54}"/>
              </a:ext>
            </a:extLst>
          </p:cNvPr>
          <p:cNvCxnSpPr>
            <a:cxnSpLocks/>
            <a:stCxn id="14" idx="2"/>
          </p:cNvCxnSpPr>
          <p:nvPr/>
        </p:nvCxnSpPr>
        <p:spPr bwMode="auto">
          <a:xfrm flipH="1">
            <a:off x="2090057" y="3980041"/>
            <a:ext cx="932002" cy="209921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6E80CA4-73A9-6D44-A55F-09FCF20ADDAD}"/>
              </a:ext>
            </a:extLst>
          </p:cNvPr>
          <p:cNvCxnSpPr>
            <a:cxnSpLocks/>
            <a:stCxn id="15" idx="2"/>
          </p:cNvCxnSpPr>
          <p:nvPr/>
        </p:nvCxnSpPr>
        <p:spPr bwMode="auto">
          <a:xfrm flipH="1">
            <a:off x="7204668" y="4172639"/>
            <a:ext cx="956501" cy="125347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899769C-8826-A741-937A-0D5E150C7981}"/>
              </a:ext>
            </a:extLst>
          </p:cNvPr>
          <p:cNvCxnSpPr>
            <a:cxnSpLocks/>
            <a:stCxn id="16" idx="2"/>
          </p:cNvCxnSpPr>
          <p:nvPr/>
        </p:nvCxnSpPr>
        <p:spPr bwMode="auto">
          <a:xfrm flipH="1">
            <a:off x="6370655" y="3119237"/>
            <a:ext cx="1018504" cy="213605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CD61A501-21C8-6548-999E-AE7BED5F14B4}"/>
              </a:ext>
            </a:extLst>
          </p:cNvPr>
          <p:cNvSpPr txBox="1"/>
          <p:nvPr/>
        </p:nvSpPr>
        <p:spPr>
          <a:xfrm>
            <a:off x="7732205" y="3803307"/>
            <a:ext cx="857927" cy="369332"/>
          </a:xfrm>
          <a:prstGeom prst="rect">
            <a:avLst/>
          </a:prstGeom>
          <a:solidFill>
            <a:srgbClr val="F0E543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Europe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1A7C1F6B-5389-0248-A9F7-BDA36D248419}"/>
              </a:ext>
            </a:extLst>
          </p:cNvPr>
          <p:cNvGrpSpPr/>
          <p:nvPr/>
        </p:nvGrpSpPr>
        <p:grpSpPr>
          <a:xfrm>
            <a:off x="3878664" y="3928905"/>
            <a:ext cx="4129872" cy="2371411"/>
            <a:chOff x="3878664" y="3928905"/>
            <a:chExt cx="4129872" cy="2371411"/>
          </a:xfrm>
        </p:grpSpPr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DC805323-2026-2249-9184-EECD3788E206}"/>
                </a:ext>
              </a:extLst>
            </p:cNvPr>
            <p:cNvSpPr/>
            <p:nvPr/>
          </p:nvSpPr>
          <p:spPr bwMode="auto">
            <a:xfrm>
              <a:off x="3878665" y="5536642"/>
              <a:ext cx="1024932" cy="763674"/>
            </a:xfrm>
            <a:prstGeom prst="rect">
              <a:avLst/>
            </a:prstGeom>
            <a:solidFill>
              <a:schemeClr val="bg1">
                <a:alpha val="10000"/>
              </a:schemeClr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1BEEBDE0-55BD-2345-8A30-F5ECFBF9CE05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3878664" y="3928905"/>
              <a:ext cx="1336431" cy="161778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3B133C22-3680-C847-BD6B-A28C6EFB4007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4893547" y="5988818"/>
              <a:ext cx="3114989" cy="31149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9543007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530" name="Rectangle 2">
            <a:extLst>
              <a:ext uri="{FF2B5EF4-FFF2-40B4-BE49-F238E27FC236}">
                <a16:creationId xmlns:a16="http://schemas.microsoft.com/office/drawing/2014/main" id="{F347E54B-DEF5-1048-AAD6-1390808A42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IPv6 Objectives</a:t>
            </a:r>
          </a:p>
        </p:txBody>
      </p:sp>
      <p:sp>
        <p:nvSpPr>
          <p:cNvPr id="406531" name="Rectangle 3">
            <a:extLst>
              <a:ext uri="{FF2B5EF4-FFF2-40B4-BE49-F238E27FC236}">
                <a16:creationId xmlns:a16="http://schemas.microsoft.com/office/drawing/2014/main" id="{3BD72E52-9916-8B40-BBBF-D2DA3AB361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nb-NO" sz="2400" dirty="0"/>
              <a:t>To support billions of end systems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longer addresses</a:t>
            </a:r>
          </a:p>
          <a:p>
            <a:pPr>
              <a:lnSpc>
                <a:spcPct val="80000"/>
              </a:lnSpc>
            </a:pPr>
            <a:r>
              <a:rPr lang="en-US" altLang="nb-NO" sz="2400" dirty="0"/>
              <a:t>To reduce routing tables</a:t>
            </a:r>
          </a:p>
          <a:p>
            <a:pPr>
              <a:lnSpc>
                <a:spcPct val="80000"/>
              </a:lnSpc>
            </a:pPr>
            <a:r>
              <a:rPr lang="en-US" altLang="nb-NO" sz="2400" dirty="0"/>
              <a:t>To simplify protocol processing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simplified header</a:t>
            </a:r>
          </a:p>
          <a:p>
            <a:pPr>
              <a:lnSpc>
                <a:spcPct val="80000"/>
              </a:lnSpc>
            </a:pPr>
            <a:endParaRPr lang="en-US" altLang="nb-NO" sz="2400" dirty="0"/>
          </a:p>
          <a:p>
            <a:pPr>
              <a:lnSpc>
                <a:spcPct val="80000"/>
              </a:lnSpc>
            </a:pPr>
            <a:r>
              <a:rPr lang="en-US" altLang="nb-NO" sz="2400" dirty="0"/>
              <a:t>To increase security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security integrated</a:t>
            </a:r>
          </a:p>
          <a:p>
            <a:pPr>
              <a:lnSpc>
                <a:spcPct val="80000"/>
              </a:lnSpc>
            </a:pPr>
            <a:r>
              <a:rPr lang="en-US" altLang="nb-NO" sz="2400" dirty="0"/>
              <a:t>To support real-time data traffic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flow label, traffic class</a:t>
            </a:r>
          </a:p>
          <a:p>
            <a:pPr>
              <a:lnSpc>
                <a:spcPct val="80000"/>
              </a:lnSpc>
            </a:pPr>
            <a:r>
              <a:rPr lang="en-US" altLang="nb-NO" sz="2400" dirty="0"/>
              <a:t>To provide multicasting</a:t>
            </a:r>
          </a:p>
          <a:p>
            <a:pPr>
              <a:lnSpc>
                <a:spcPct val="80000"/>
              </a:lnSpc>
            </a:pPr>
            <a:r>
              <a:rPr lang="en-US" altLang="nb-NO" sz="2400" dirty="0"/>
              <a:t>To support mobility (roaming)</a:t>
            </a:r>
          </a:p>
          <a:p>
            <a:pPr>
              <a:lnSpc>
                <a:spcPct val="80000"/>
              </a:lnSpc>
            </a:pPr>
            <a:endParaRPr lang="en-US" altLang="nb-NO" sz="2400" dirty="0"/>
          </a:p>
          <a:p>
            <a:pPr>
              <a:lnSpc>
                <a:spcPct val="80000"/>
              </a:lnSpc>
            </a:pPr>
            <a:r>
              <a:rPr lang="en-US" altLang="nb-NO" sz="2400" dirty="0"/>
              <a:t>To be open for change (future)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extension headers</a:t>
            </a:r>
          </a:p>
          <a:p>
            <a:pPr>
              <a:lnSpc>
                <a:spcPct val="80000"/>
              </a:lnSpc>
            </a:pPr>
            <a:r>
              <a:rPr lang="en-US" altLang="nb-NO" sz="2400" dirty="0"/>
              <a:t>To coexist with existing protocols</a:t>
            </a:r>
          </a:p>
        </p:txBody>
      </p:sp>
      <p:sp>
        <p:nvSpPr>
          <p:cNvPr id="406532" name="AutoShape 4">
            <a:extLst>
              <a:ext uri="{FF2B5EF4-FFF2-40B4-BE49-F238E27FC236}">
                <a16:creationId xmlns:a16="http://schemas.microsoft.com/office/drawing/2014/main" id="{E147786B-BA80-C04C-B660-DB83ED8A82B9}"/>
              </a:ext>
            </a:extLst>
          </p:cNvPr>
          <p:cNvSpPr>
            <a:spLocks/>
          </p:cNvSpPr>
          <p:nvPr/>
        </p:nvSpPr>
        <p:spPr bwMode="auto">
          <a:xfrm>
            <a:off x="5364163" y="866776"/>
            <a:ext cx="287337" cy="1727200"/>
          </a:xfrm>
          <a:prstGeom prst="rightBrace">
            <a:avLst>
              <a:gd name="adj1" fmla="val 3968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6533" name="Rectangle 5">
            <a:extLst>
              <a:ext uri="{FF2B5EF4-FFF2-40B4-BE49-F238E27FC236}">
                <a16:creationId xmlns:a16="http://schemas.microsoft.com/office/drawing/2014/main" id="{860B1C31-B73D-174A-8532-EF293BCF18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5963" y="1550195"/>
            <a:ext cx="1511300" cy="3603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nb-NO" dirty="0"/>
              <a:t>Scalability</a:t>
            </a:r>
          </a:p>
        </p:txBody>
      </p:sp>
      <p:sp>
        <p:nvSpPr>
          <p:cNvPr id="406534" name="AutoShape 6">
            <a:extLst>
              <a:ext uri="{FF2B5EF4-FFF2-40B4-BE49-F238E27FC236}">
                <a16:creationId xmlns:a16="http://schemas.microsoft.com/office/drawing/2014/main" id="{E0F87562-4060-F946-85C9-C6F2642FFAD6}"/>
              </a:ext>
            </a:extLst>
          </p:cNvPr>
          <p:cNvSpPr>
            <a:spLocks/>
          </p:cNvSpPr>
          <p:nvPr/>
        </p:nvSpPr>
        <p:spPr bwMode="auto">
          <a:xfrm>
            <a:off x="5364163" y="2960914"/>
            <a:ext cx="287337" cy="2024743"/>
          </a:xfrm>
          <a:prstGeom prst="rightBrace">
            <a:avLst>
              <a:gd name="adj1" fmla="val 50092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6535" name="Rectangle 7">
            <a:extLst>
              <a:ext uri="{FF2B5EF4-FFF2-40B4-BE49-F238E27FC236}">
                <a16:creationId xmlns:a16="http://schemas.microsoft.com/office/drawing/2014/main" id="{4EF6A430-3268-9F4F-96B0-13920BB395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5963" y="3716338"/>
            <a:ext cx="1944687" cy="5762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nb-NO"/>
              <a:t>Addressing IPv4</a:t>
            </a:r>
          </a:p>
          <a:p>
            <a:r>
              <a:rPr lang="en-US" altLang="nb-NO"/>
              <a:t>limitations</a:t>
            </a:r>
          </a:p>
        </p:txBody>
      </p:sp>
      <p:sp>
        <p:nvSpPr>
          <p:cNvPr id="406536" name="AutoShape 8">
            <a:extLst>
              <a:ext uri="{FF2B5EF4-FFF2-40B4-BE49-F238E27FC236}">
                <a16:creationId xmlns:a16="http://schemas.microsoft.com/office/drawing/2014/main" id="{94E0B230-F13C-7846-B9BE-EAD5080CFAF8}"/>
              </a:ext>
            </a:extLst>
          </p:cNvPr>
          <p:cNvSpPr>
            <a:spLocks/>
          </p:cNvSpPr>
          <p:nvPr/>
        </p:nvSpPr>
        <p:spPr bwMode="auto">
          <a:xfrm>
            <a:off x="5364163" y="5327199"/>
            <a:ext cx="287337" cy="1062715"/>
          </a:xfrm>
          <a:prstGeom prst="rightBrace">
            <a:avLst>
              <a:gd name="adj1" fmla="val 22974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6537" name="Rectangle 9">
            <a:extLst>
              <a:ext uri="{FF2B5EF4-FFF2-40B4-BE49-F238E27FC236}">
                <a16:creationId xmlns:a16="http://schemas.microsoft.com/office/drawing/2014/main" id="{0C8D918A-8CED-584E-8DF9-AC3BF2BE37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5962" y="5675766"/>
            <a:ext cx="1944687" cy="36557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nb-NO" dirty="0" err="1"/>
              <a:t>Coexistance</a:t>
            </a:r>
            <a:endParaRPr lang="en-US" altLang="nb-NO" dirty="0"/>
          </a:p>
        </p:txBody>
      </p:sp>
    </p:spTree>
    <p:extLst>
      <p:ext uri="{BB962C8B-B14F-4D97-AF65-F5344CB8AC3E}">
        <p14:creationId xmlns:p14="http://schemas.microsoft.com/office/powerpoint/2010/main" val="3421817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6533" grpId="0" animBg="1"/>
      <p:bldP spid="406535" grpId="0" animBg="1"/>
      <p:bldP spid="40653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TextBox 153">
            <a:extLst>
              <a:ext uri="{FF2B5EF4-FFF2-40B4-BE49-F238E27FC236}">
                <a16:creationId xmlns:a16="http://schemas.microsoft.com/office/drawing/2014/main" id="{1D10ADF9-9909-BE4E-B99D-29FA5ECE5537}"/>
              </a:ext>
            </a:extLst>
          </p:cNvPr>
          <p:cNvSpPr txBox="1"/>
          <p:nvPr/>
        </p:nvSpPr>
        <p:spPr>
          <a:xfrm>
            <a:off x="254330" y="3719703"/>
            <a:ext cx="3183050" cy="69943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r>
              <a:rPr lang="en-US" dirty="0">
                <a:latin typeface="Eurostile"/>
                <a:cs typeface="Eurostile"/>
              </a:rPr>
              <a:t>New IPv6 header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is larger but simpler</a:t>
            </a:r>
          </a:p>
        </p:txBody>
      </p:sp>
      <p:sp>
        <p:nvSpPr>
          <p:cNvPr id="455682" name="Rectangle 2">
            <a:extLst>
              <a:ext uri="{FF2B5EF4-FFF2-40B4-BE49-F238E27FC236}">
                <a16:creationId xmlns:a16="http://schemas.microsoft.com/office/drawing/2014/main" id="{73936B07-12F8-E641-87EF-D203910911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512" y="1187613"/>
            <a:ext cx="4608512" cy="1584325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altLang="nb-NO" sz="1200">
              <a:solidFill>
                <a:schemeClr val="bg1"/>
              </a:solidFill>
            </a:endParaRPr>
          </a:p>
        </p:txBody>
      </p:sp>
      <p:sp>
        <p:nvSpPr>
          <p:cNvPr id="455683" name="Rectangle 3">
            <a:extLst>
              <a:ext uri="{FF2B5EF4-FFF2-40B4-BE49-F238E27FC236}">
                <a16:creationId xmlns:a16="http://schemas.microsoft.com/office/drawing/2014/main" id="{19467F5A-C8A4-CC47-A9D4-587A6D8DBB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2374" y="3721289"/>
            <a:ext cx="4608512" cy="21590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455684" name="Rectangle 4">
            <a:extLst>
              <a:ext uri="{FF2B5EF4-FFF2-40B4-BE49-F238E27FC236}">
                <a16:creationId xmlns:a16="http://schemas.microsoft.com/office/drawing/2014/main" id="{2289F64E-4D8D-1E4E-B023-3B5DA4A506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IPv4 and IPv6</a:t>
            </a:r>
          </a:p>
        </p:txBody>
      </p:sp>
      <p:grpSp>
        <p:nvGrpSpPr>
          <p:cNvPr id="455685" name="Group 5">
            <a:extLst>
              <a:ext uri="{FF2B5EF4-FFF2-40B4-BE49-F238E27FC236}">
                <a16:creationId xmlns:a16="http://schemas.microsoft.com/office/drawing/2014/main" id="{83AFACB3-45D7-A945-9E0C-9EFF46919FAF}"/>
              </a:ext>
            </a:extLst>
          </p:cNvPr>
          <p:cNvGrpSpPr>
            <a:grpSpLocks/>
          </p:cNvGrpSpPr>
          <p:nvPr/>
        </p:nvGrpSpPr>
        <p:grpSpPr bwMode="auto">
          <a:xfrm>
            <a:off x="4022374" y="3503802"/>
            <a:ext cx="4608512" cy="144462"/>
            <a:chOff x="1066" y="2931"/>
            <a:chExt cx="2903" cy="91"/>
          </a:xfrm>
        </p:grpSpPr>
        <p:sp>
          <p:nvSpPr>
            <p:cNvPr id="455686" name="Line 6">
              <a:extLst>
                <a:ext uri="{FF2B5EF4-FFF2-40B4-BE49-F238E27FC236}">
                  <a16:creationId xmlns:a16="http://schemas.microsoft.com/office/drawing/2014/main" id="{33922467-9F80-0D47-87ED-3A70EFA5BF5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66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687" name="Line 7">
              <a:extLst>
                <a:ext uri="{FF2B5EF4-FFF2-40B4-BE49-F238E27FC236}">
                  <a16:creationId xmlns:a16="http://schemas.microsoft.com/office/drawing/2014/main" id="{BF7D3E91-DFE7-234E-A6BB-0ED6F67E0C4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56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688" name="Line 8">
              <a:extLst>
                <a:ext uri="{FF2B5EF4-FFF2-40B4-BE49-F238E27FC236}">
                  <a16:creationId xmlns:a16="http://schemas.microsoft.com/office/drawing/2014/main" id="{A620FFC5-07B2-CE43-9256-CB56618F384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4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689" name="Line 9">
              <a:extLst>
                <a:ext uri="{FF2B5EF4-FFF2-40B4-BE49-F238E27FC236}">
                  <a16:creationId xmlns:a16="http://schemas.microsoft.com/office/drawing/2014/main" id="{99B2CEFE-03D3-744F-8D6A-C4C3204C087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3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690" name="Line 10">
              <a:extLst>
                <a:ext uri="{FF2B5EF4-FFF2-40B4-BE49-F238E27FC236}">
                  <a16:creationId xmlns:a16="http://schemas.microsoft.com/office/drawing/2014/main" id="{528635BA-6CD3-C34A-B1A9-A49B8EFE4C5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2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691" name="Line 11">
              <a:extLst>
                <a:ext uri="{FF2B5EF4-FFF2-40B4-BE49-F238E27FC236}">
                  <a16:creationId xmlns:a16="http://schemas.microsoft.com/office/drawing/2014/main" id="{9E25BD14-A278-554A-838B-3D4DCFF8BB2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1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692" name="Line 12">
              <a:extLst>
                <a:ext uri="{FF2B5EF4-FFF2-40B4-BE49-F238E27FC236}">
                  <a16:creationId xmlns:a16="http://schemas.microsoft.com/office/drawing/2014/main" id="{7F905718-2BEF-3945-B61F-DEB7FAA009A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10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693" name="Line 13">
              <a:extLst>
                <a:ext uri="{FF2B5EF4-FFF2-40B4-BE49-F238E27FC236}">
                  <a16:creationId xmlns:a16="http://schemas.microsoft.com/office/drawing/2014/main" id="{355CDCDF-22F0-494F-928D-5CE771D3729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92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694" name="Line 14">
              <a:extLst>
                <a:ext uri="{FF2B5EF4-FFF2-40B4-BE49-F238E27FC236}">
                  <a16:creationId xmlns:a16="http://schemas.microsoft.com/office/drawing/2014/main" id="{F6B678D4-6F41-0F45-A82A-D6536C08CFC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01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695" name="Line 15">
              <a:extLst>
                <a:ext uri="{FF2B5EF4-FFF2-40B4-BE49-F238E27FC236}">
                  <a16:creationId xmlns:a16="http://schemas.microsoft.com/office/drawing/2014/main" id="{55669CCE-8580-8D47-9C8D-D50AD331D4F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8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696" name="Line 16">
              <a:extLst>
                <a:ext uri="{FF2B5EF4-FFF2-40B4-BE49-F238E27FC236}">
                  <a16:creationId xmlns:a16="http://schemas.microsoft.com/office/drawing/2014/main" id="{5FD1C54E-E5D3-A647-9E1E-D8A7AB5D6E7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7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697" name="Line 17">
              <a:extLst>
                <a:ext uri="{FF2B5EF4-FFF2-40B4-BE49-F238E27FC236}">
                  <a16:creationId xmlns:a16="http://schemas.microsoft.com/office/drawing/2014/main" id="{5CF27A1F-A744-EB4A-9B17-13A81A2B1DE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6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698" name="Line 18">
              <a:extLst>
                <a:ext uri="{FF2B5EF4-FFF2-40B4-BE49-F238E27FC236}">
                  <a16:creationId xmlns:a16="http://schemas.microsoft.com/office/drawing/2014/main" id="{6C5B342C-E8D9-EF4A-94CA-F87328C4ED1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5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699" name="Line 19">
              <a:extLst>
                <a:ext uri="{FF2B5EF4-FFF2-40B4-BE49-F238E27FC236}">
                  <a16:creationId xmlns:a16="http://schemas.microsoft.com/office/drawing/2014/main" id="{18883072-A953-E248-AB27-7082DD62782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45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00" name="Line 20">
              <a:extLst>
                <a:ext uri="{FF2B5EF4-FFF2-40B4-BE49-F238E27FC236}">
                  <a16:creationId xmlns:a16="http://schemas.microsoft.com/office/drawing/2014/main" id="{276BB011-5706-0545-9D57-79C28B0B068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17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01" name="Line 21">
              <a:extLst>
                <a:ext uri="{FF2B5EF4-FFF2-40B4-BE49-F238E27FC236}">
                  <a16:creationId xmlns:a16="http://schemas.microsoft.com/office/drawing/2014/main" id="{5745DEF0-5822-0F48-9F42-D4B2D7451E8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26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02" name="Line 22">
              <a:extLst>
                <a:ext uri="{FF2B5EF4-FFF2-40B4-BE49-F238E27FC236}">
                  <a16:creationId xmlns:a16="http://schemas.microsoft.com/office/drawing/2014/main" id="{EDC75F0A-5DF9-1346-B29E-333C2B0765E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36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03" name="Line 23">
              <a:extLst>
                <a:ext uri="{FF2B5EF4-FFF2-40B4-BE49-F238E27FC236}">
                  <a16:creationId xmlns:a16="http://schemas.microsoft.com/office/drawing/2014/main" id="{D02B5B6C-BE2E-444A-B855-896789279E1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0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04" name="Line 24">
              <a:extLst>
                <a:ext uri="{FF2B5EF4-FFF2-40B4-BE49-F238E27FC236}">
                  <a16:creationId xmlns:a16="http://schemas.microsoft.com/office/drawing/2014/main" id="{17157543-79B2-E545-ABF0-B8107084284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9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05" name="Line 25">
              <a:extLst>
                <a:ext uri="{FF2B5EF4-FFF2-40B4-BE49-F238E27FC236}">
                  <a16:creationId xmlns:a16="http://schemas.microsoft.com/office/drawing/2014/main" id="{493BC819-599D-3944-93C4-67D858177D1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8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06" name="Line 26">
              <a:extLst>
                <a:ext uri="{FF2B5EF4-FFF2-40B4-BE49-F238E27FC236}">
                  <a16:creationId xmlns:a16="http://schemas.microsoft.com/office/drawing/2014/main" id="{56C498B1-5103-F945-9DB6-0280F2A782D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80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07" name="Line 27">
              <a:extLst>
                <a:ext uri="{FF2B5EF4-FFF2-40B4-BE49-F238E27FC236}">
                  <a16:creationId xmlns:a16="http://schemas.microsoft.com/office/drawing/2014/main" id="{F2B88599-E263-B541-96A7-A96E931C714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43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08" name="Line 28">
              <a:extLst>
                <a:ext uri="{FF2B5EF4-FFF2-40B4-BE49-F238E27FC236}">
                  <a16:creationId xmlns:a16="http://schemas.microsoft.com/office/drawing/2014/main" id="{3CB27910-E55A-9F4D-9F9C-764F01A88F4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61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09" name="Line 29">
              <a:extLst>
                <a:ext uri="{FF2B5EF4-FFF2-40B4-BE49-F238E27FC236}">
                  <a16:creationId xmlns:a16="http://schemas.microsoft.com/office/drawing/2014/main" id="{2918CDB5-1EE6-0247-B58D-ECA3EAD5F1D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5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10" name="Line 30">
              <a:extLst>
                <a:ext uri="{FF2B5EF4-FFF2-40B4-BE49-F238E27FC236}">
                  <a16:creationId xmlns:a16="http://schemas.microsoft.com/office/drawing/2014/main" id="{89D446AB-768A-7741-B98F-A12AFD37C7E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71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11" name="Line 31">
              <a:extLst>
                <a:ext uri="{FF2B5EF4-FFF2-40B4-BE49-F238E27FC236}">
                  <a16:creationId xmlns:a16="http://schemas.microsoft.com/office/drawing/2014/main" id="{23079E39-5C79-414B-B440-80278DF6BB2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3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12" name="Line 32">
              <a:extLst>
                <a:ext uri="{FF2B5EF4-FFF2-40B4-BE49-F238E27FC236}">
                  <a16:creationId xmlns:a16="http://schemas.microsoft.com/office/drawing/2014/main" id="{01AE4870-C053-E64C-9F99-444BC6B0571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2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13" name="Line 33">
              <a:extLst>
                <a:ext uri="{FF2B5EF4-FFF2-40B4-BE49-F238E27FC236}">
                  <a16:creationId xmlns:a16="http://schemas.microsoft.com/office/drawing/2014/main" id="{EEF34F0F-424F-8340-846F-1234B31E597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15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14" name="Line 34">
              <a:extLst>
                <a:ext uri="{FF2B5EF4-FFF2-40B4-BE49-F238E27FC236}">
                  <a16:creationId xmlns:a16="http://schemas.microsoft.com/office/drawing/2014/main" id="{58E7A542-6ACF-6244-AFBE-2EC1502F289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69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15" name="Line 35">
              <a:extLst>
                <a:ext uri="{FF2B5EF4-FFF2-40B4-BE49-F238E27FC236}">
                  <a16:creationId xmlns:a16="http://schemas.microsoft.com/office/drawing/2014/main" id="{1F6D56F2-6D8F-2247-971D-CA512925B88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66" y="3022"/>
              <a:ext cx="290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16" name="Line 36">
              <a:extLst>
                <a:ext uri="{FF2B5EF4-FFF2-40B4-BE49-F238E27FC236}">
                  <a16:creationId xmlns:a16="http://schemas.microsoft.com/office/drawing/2014/main" id="{2FD7A66E-A963-3141-A608-1CCA68DFFE6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6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17" name="Line 37">
              <a:extLst>
                <a:ext uri="{FF2B5EF4-FFF2-40B4-BE49-F238E27FC236}">
                  <a16:creationId xmlns:a16="http://schemas.microsoft.com/office/drawing/2014/main" id="{F06D772B-2D85-B94C-A8DA-2E0D565E39C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87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18" name="Line 38">
              <a:extLst>
                <a:ext uri="{FF2B5EF4-FFF2-40B4-BE49-F238E27FC236}">
                  <a16:creationId xmlns:a16="http://schemas.microsoft.com/office/drawing/2014/main" id="{FF5C03B6-C1E1-E94A-A878-667FAD500B5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79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19" name="Line 39">
              <a:extLst>
                <a:ext uri="{FF2B5EF4-FFF2-40B4-BE49-F238E27FC236}">
                  <a16:creationId xmlns:a16="http://schemas.microsoft.com/office/drawing/2014/main" id="{71D73928-ADA9-394C-A52C-66A49FE5FAB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97" y="2975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55720" name="Rectangle 40">
            <a:extLst>
              <a:ext uri="{FF2B5EF4-FFF2-40B4-BE49-F238E27FC236}">
                <a16:creationId xmlns:a16="http://schemas.microsoft.com/office/drawing/2014/main" id="{B5521DB2-57E0-8748-804E-A19A0AAB5F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2374" y="3719702"/>
            <a:ext cx="576262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000">
                <a:solidFill>
                  <a:schemeClr val="bg1"/>
                </a:solidFill>
              </a:rPr>
              <a:t>Version</a:t>
            </a:r>
          </a:p>
        </p:txBody>
      </p:sp>
      <p:sp>
        <p:nvSpPr>
          <p:cNvPr id="455721" name="Rectangle 41">
            <a:extLst>
              <a:ext uri="{FF2B5EF4-FFF2-40B4-BE49-F238E27FC236}">
                <a16:creationId xmlns:a16="http://schemas.microsoft.com/office/drawing/2014/main" id="{B4455DBA-DE1E-0842-9CE8-15375BC093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8635" y="3719702"/>
            <a:ext cx="863601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000" dirty="0">
                <a:solidFill>
                  <a:schemeClr val="bg1"/>
                </a:solidFill>
              </a:rPr>
              <a:t>DSCP</a:t>
            </a:r>
          </a:p>
        </p:txBody>
      </p:sp>
      <p:sp>
        <p:nvSpPr>
          <p:cNvPr id="455722" name="Rectangle 42">
            <a:extLst>
              <a:ext uri="{FF2B5EF4-FFF2-40B4-BE49-F238E27FC236}">
                <a16:creationId xmlns:a16="http://schemas.microsoft.com/office/drawing/2014/main" id="{00261887-FD20-C64E-983F-85E7ABE07F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51161" y="3719702"/>
            <a:ext cx="2879725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000">
                <a:solidFill>
                  <a:schemeClr val="bg1"/>
                </a:solidFill>
              </a:rPr>
              <a:t>Flow label</a:t>
            </a:r>
          </a:p>
        </p:txBody>
      </p:sp>
      <p:sp>
        <p:nvSpPr>
          <p:cNvPr id="455723" name="Rectangle 43">
            <a:extLst>
              <a:ext uri="{FF2B5EF4-FFF2-40B4-BE49-F238E27FC236}">
                <a16:creationId xmlns:a16="http://schemas.microsoft.com/office/drawing/2014/main" id="{40D95853-5E95-864E-AA2A-B1F10FF783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2374" y="3935602"/>
            <a:ext cx="2303462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000">
                <a:solidFill>
                  <a:schemeClr val="bg1"/>
                </a:solidFill>
              </a:rPr>
              <a:t>Payload length</a:t>
            </a:r>
          </a:p>
        </p:txBody>
      </p:sp>
      <p:sp>
        <p:nvSpPr>
          <p:cNvPr id="455724" name="Rectangle 44">
            <a:extLst>
              <a:ext uri="{FF2B5EF4-FFF2-40B4-BE49-F238E27FC236}">
                <a16:creationId xmlns:a16="http://schemas.microsoft.com/office/drawing/2014/main" id="{D3DA2760-06A6-854C-8D7E-B6E25B3E70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5836" y="3935602"/>
            <a:ext cx="1152525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000">
                <a:solidFill>
                  <a:schemeClr val="bg1"/>
                </a:solidFill>
              </a:rPr>
              <a:t>Next header</a:t>
            </a:r>
          </a:p>
        </p:txBody>
      </p:sp>
      <p:sp>
        <p:nvSpPr>
          <p:cNvPr id="455725" name="Rectangle 45">
            <a:extLst>
              <a:ext uri="{FF2B5EF4-FFF2-40B4-BE49-F238E27FC236}">
                <a16:creationId xmlns:a16="http://schemas.microsoft.com/office/drawing/2014/main" id="{30132CF7-85F8-8648-86C6-A2FED1338F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78361" y="3935602"/>
            <a:ext cx="1152525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000">
                <a:solidFill>
                  <a:schemeClr val="bg1"/>
                </a:solidFill>
              </a:rPr>
              <a:t>Hop Limit</a:t>
            </a:r>
          </a:p>
        </p:txBody>
      </p:sp>
      <p:sp>
        <p:nvSpPr>
          <p:cNvPr id="455727" name="Rectangle 47">
            <a:extLst>
              <a:ext uri="{FF2B5EF4-FFF2-40B4-BE49-F238E27FC236}">
                <a16:creationId xmlns:a16="http://schemas.microsoft.com/office/drawing/2014/main" id="{67C6DD9C-EAC4-DF43-BF67-13C17B448D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2374" y="5016689"/>
            <a:ext cx="4608512" cy="865188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200">
                <a:solidFill>
                  <a:schemeClr val="bg1"/>
                </a:solidFill>
              </a:rPr>
              <a:t>Destination Address</a:t>
            </a:r>
          </a:p>
          <a:p>
            <a:pPr algn="ctr"/>
            <a:r>
              <a:rPr lang="en-US" altLang="nb-NO" sz="1200">
                <a:solidFill>
                  <a:schemeClr val="bg1"/>
                </a:solidFill>
              </a:rPr>
              <a:t>(128 bit)</a:t>
            </a:r>
          </a:p>
        </p:txBody>
      </p:sp>
      <p:sp>
        <p:nvSpPr>
          <p:cNvPr id="455728" name="Line 48">
            <a:extLst>
              <a:ext uri="{FF2B5EF4-FFF2-40B4-BE49-F238E27FC236}">
                <a16:creationId xmlns:a16="http://schemas.microsoft.com/office/drawing/2014/main" id="{8C534B5C-309A-7048-8CA1-704F9D46BA0D}"/>
              </a:ext>
            </a:extLst>
          </p:cNvPr>
          <p:cNvSpPr>
            <a:spLocks noChangeShapeType="1"/>
          </p:cNvSpPr>
          <p:nvPr/>
        </p:nvSpPr>
        <p:spPr bwMode="auto">
          <a:xfrm>
            <a:off x="4022374" y="5232589"/>
            <a:ext cx="215900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455729" name="Line 49">
            <a:extLst>
              <a:ext uri="{FF2B5EF4-FFF2-40B4-BE49-F238E27FC236}">
                <a16:creationId xmlns:a16="http://schemas.microsoft.com/office/drawing/2014/main" id="{E382F647-28F6-3743-96B1-FC2D02C382E9}"/>
              </a:ext>
            </a:extLst>
          </p:cNvPr>
          <p:cNvSpPr>
            <a:spLocks noChangeShapeType="1"/>
          </p:cNvSpPr>
          <p:nvPr/>
        </p:nvSpPr>
        <p:spPr bwMode="auto">
          <a:xfrm>
            <a:off x="4022374" y="5448489"/>
            <a:ext cx="215900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455730" name="Line 50">
            <a:extLst>
              <a:ext uri="{FF2B5EF4-FFF2-40B4-BE49-F238E27FC236}">
                <a16:creationId xmlns:a16="http://schemas.microsoft.com/office/drawing/2014/main" id="{4AB9AB41-A997-4E42-A19D-56753954E557}"/>
              </a:ext>
            </a:extLst>
          </p:cNvPr>
          <p:cNvSpPr>
            <a:spLocks noChangeShapeType="1"/>
          </p:cNvSpPr>
          <p:nvPr/>
        </p:nvSpPr>
        <p:spPr bwMode="auto">
          <a:xfrm>
            <a:off x="4022374" y="5664389"/>
            <a:ext cx="215900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455731" name="Line 51">
            <a:extLst>
              <a:ext uri="{FF2B5EF4-FFF2-40B4-BE49-F238E27FC236}">
                <a16:creationId xmlns:a16="http://schemas.microsoft.com/office/drawing/2014/main" id="{68C365C1-F77C-8D44-B7F0-2A59921003EB}"/>
              </a:ext>
            </a:extLst>
          </p:cNvPr>
          <p:cNvSpPr>
            <a:spLocks noChangeShapeType="1"/>
          </p:cNvSpPr>
          <p:nvPr/>
        </p:nvSpPr>
        <p:spPr bwMode="auto">
          <a:xfrm>
            <a:off x="8414986" y="5232589"/>
            <a:ext cx="215900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455732" name="Line 52">
            <a:extLst>
              <a:ext uri="{FF2B5EF4-FFF2-40B4-BE49-F238E27FC236}">
                <a16:creationId xmlns:a16="http://schemas.microsoft.com/office/drawing/2014/main" id="{21DC20E4-62FF-794C-B933-2B368ECD5E4A}"/>
              </a:ext>
            </a:extLst>
          </p:cNvPr>
          <p:cNvSpPr>
            <a:spLocks noChangeShapeType="1"/>
          </p:cNvSpPr>
          <p:nvPr/>
        </p:nvSpPr>
        <p:spPr bwMode="auto">
          <a:xfrm>
            <a:off x="8414986" y="5448489"/>
            <a:ext cx="215900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455733" name="Line 53">
            <a:extLst>
              <a:ext uri="{FF2B5EF4-FFF2-40B4-BE49-F238E27FC236}">
                <a16:creationId xmlns:a16="http://schemas.microsoft.com/office/drawing/2014/main" id="{1D5A16A3-53C8-F44E-91FE-97086365781A}"/>
              </a:ext>
            </a:extLst>
          </p:cNvPr>
          <p:cNvSpPr>
            <a:spLocks noChangeShapeType="1"/>
          </p:cNvSpPr>
          <p:nvPr/>
        </p:nvSpPr>
        <p:spPr bwMode="auto">
          <a:xfrm>
            <a:off x="8414986" y="5664389"/>
            <a:ext cx="215900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455735" name="Rectangle 55">
            <a:extLst>
              <a:ext uri="{FF2B5EF4-FFF2-40B4-BE49-F238E27FC236}">
                <a16:creationId xmlns:a16="http://schemas.microsoft.com/office/drawing/2014/main" id="{7B4CD2BE-415C-5043-A2F7-F485B2B1C4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2374" y="4151502"/>
            <a:ext cx="4608512" cy="865187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200">
                <a:solidFill>
                  <a:schemeClr val="bg1"/>
                </a:solidFill>
              </a:rPr>
              <a:t>Source address</a:t>
            </a:r>
          </a:p>
          <a:p>
            <a:pPr algn="ctr"/>
            <a:r>
              <a:rPr lang="en-US" altLang="nb-NO" sz="1200">
                <a:solidFill>
                  <a:schemeClr val="bg1"/>
                </a:solidFill>
              </a:rPr>
              <a:t>(128 bit)</a:t>
            </a:r>
          </a:p>
        </p:txBody>
      </p:sp>
      <p:sp>
        <p:nvSpPr>
          <p:cNvPr id="455736" name="Line 56">
            <a:extLst>
              <a:ext uri="{FF2B5EF4-FFF2-40B4-BE49-F238E27FC236}">
                <a16:creationId xmlns:a16="http://schemas.microsoft.com/office/drawing/2014/main" id="{EA767D31-6AEC-A14D-8F6C-88EE30381C8C}"/>
              </a:ext>
            </a:extLst>
          </p:cNvPr>
          <p:cNvSpPr>
            <a:spLocks noChangeShapeType="1"/>
          </p:cNvSpPr>
          <p:nvPr/>
        </p:nvSpPr>
        <p:spPr bwMode="auto">
          <a:xfrm>
            <a:off x="4022374" y="4365814"/>
            <a:ext cx="215900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455737" name="Line 57">
            <a:extLst>
              <a:ext uri="{FF2B5EF4-FFF2-40B4-BE49-F238E27FC236}">
                <a16:creationId xmlns:a16="http://schemas.microsoft.com/office/drawing/2014/main" id="{17160E94-C8B9-F749-BBE1-954D7F45436C}"/>
              </a:ext>
            </a:extLst>
          </p:cNvPr>
          <p:cNvSpPr>
            <a:spLocks noChangeShapeType="1"/>
          </p:cNvSpPr>
          <p:nvPr/>
        </p:nvSpPr>
        <p:spPr bwMode="auto">
          <a:xfrm>
            <a:off x="4022374" y="4581714"/>
            <a:ext cx="215900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455738" name="Line 58">
            <a:extLst>
              <a:ext uri="{FF2B5EF4-FFF2-40B4-BE49-F238E27FC236}">
                <a16:creationId xmlns:a16="http://schemas.microsoft.com/office/drawing/2014/main" id="{9D63CA89-2D7B-4844-9AFB-0ABD5FE7F23C}"/>
              </a:ext>
            </a:extLst>
          </p:cNvPr>
          <p:cNvSpPr>
            <a:spLocks noChangeShapeType="1"/>
          </p:cNvSpPr>
          <p:nvPr/>
        </p:nvSpPr>
        <p:spPr bwMode="auto">
          <a:xfrm>
            <a:off x="4022374" y="4797614"/>
            <a:ext cx="215900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455739" name="Line 59">
            <a:extLst>
              <a:ext uri="{FF2B5EF4-FFF2-40B4-BE49-F238E27FC236}">
                <a16:creationId xmlns:a16="http://schemas.microsoft.com/office/drawing/2014/main" id="{A1BD91F1-F2E0-9546-B6DA-85768038B76C}"/>
              </a:ext>
            </a:extLst>
          </p:cNvPr>
          <p:cNvSpPr>
            <a:spLocks noChangeShapeType="1"/>
          </p:cNvSpPr>
          <p:nvPr/>
        </p:nvSpPr>
        <p:spPr bwMode="auto">
          <a:xfrm>
            <a:off x="8414986" y="4365814"/>
            <a:ext cx="215900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455740" name="Line 60">
            <a:extLst>
              <a:ext uri="{FF2B5EF4-FFF2-40B4-BE49-F238E27FC236}">
                <a16:creationId xmlns:a16="http://schemas.microsoft.com/office/drawing/2014/main" id="{155B0156-6E0D-7043-9A4E-3A4C150DA4BA}"/>
              </a:ext>
            </a:extLst>
          </p:cNvPr>
          <p:cNvSpPr>
            <a:spLocks noChangeShapeType="1"/>
          </p:cNvSpPr>
          <p:nvPr/>
        </p:nvSpPr>
        <p:spPr bwMode="auto">
          <a:xfrm>
            <a:off x="8414986" y="4581714"/>
            <a:ext cx="215900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455741" name="Line 61">
            <a:extLst>
              <a:ext uri="{FF2B5EF4-FFF2-40B4-BE49-F238E27FC236}">
                <a16:creationId xmlns:a16="http://schemas.microsoft.com/office/drawing/2014/main" id="{74C30466-415F-1147-A711-431D208CCCF8}"/>
              </a:ext>
            </a:extLst>
          </p:cNvPr>
          <p:cNvSpPr>
            <a:spLocks noChangeShapeType="1"/>
          </p:cNvSpPr>
          <p:nvPr/>
        </p:nvSpPr>
        <p:spPr bwMode="auto">
          <a:xfrm>
            <a:off x="8414986" y="4797614"/>
            <a:ext cx="215900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455742" name="Group 62">
            <a:extLst>
              <a:ext uri="{FF2B5EF4-FFF2-40B4-BE49-F238E27FC236}">
                <a16:creationId xmlns:a16="http://schemas.microsoft.com/office/drawing/2014/main" id="{A0CA73E7-41E7-6146-BBA1-FD3C6AC354CC}"/>
              </a:ext>
            </a:extLst>
          </p:cNvPr>
          <p:cNvGrpSpPr>
            <a:grpSpLocks/>
          </p:cNvGrpSpPr>
          <p:nvPr/>
        </p:nvGrpSpPr>
        <p:grpSpPr bwMode="auto">
          <a:xfrm>
            <a:off x="423512" y="971713"/>
            <a:ext cx="4608512" cy="144462"/>
            <a:chOff x="1066" y="2931"/>
            <a:chExt cx="2903" cy="91"/>
          </a:xfrm>
        </p:grpSpPr>
        <p:sp>
          <p:nvSpPr>
            <p:cNvPr id="455743" name="Line 63">
              <a:extLst>
                <a:ext uri="{FF2B5EF4-FFF2-40B4-BE49-F238E27FC236}">
                  <a16:creationId xmlns:a16="http://schemas.microsoft.com/office/drawing/2014/main" id="{3B4C3A02-2B2B-B342-9C5F-F5CD1849571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66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44" name="Line 64">
              <a:extLst>
                <a:ext uri="{FF2B5EF4-FFF2-40B4-BE49-F238E27FC236}">
                  <a16:creationId xmlns:a16="http://schemas.microsoft.com/office/drawing/2014/main" id="{5A137E30-287C-5340-B591-8389FB11F5B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56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45" name="Line 65">
              <a:extLst>
                <a:ext uri="{FF2B5EF4-FFF2-40B4-BE49-F238E27FC236}">
                  <a16:creationId xmlns:a16="http://schemas.microsoft.com/office/drawing/2014/main" id="{D2E6AB38-1D3E-184B-B341-2F632DDF2CE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4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46" name="Line 66">
              <a:extLst>
                <a:ext uri="{FF2B5EF4-FFF2-40B4-BE49-F238E27FC236}">
                  <a16:creationId xmlns:a16="http://schemas.microsoft.com/office/drawing/2014/main" id="{C70408FE-316A-D64B-B0D4-7EE365AFCFA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3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47" name="Line 67">
              <a:extLst>
                <a:ext uri="{FF2B5EF4-FFF2-40B4-BE49-F238E27FC236}">
                  <a16:creationId xmlns:a16="http://schemas.microsoft.com/office/drawing/2014/main" id="{21C8E80F-102D-B14C-ACBB-880E3EC0CE0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2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48" name="Line 68">
              <a:extLst>
                <a:ext uri="{FF2B5EF4-FFF2-40B4-BE49-F238E27FC236}">
                  <a16:creationId xmlns:a16="http://schemas.microsoft.com/office/drawing/2014/main" id="{F97AED9F-4076-5C4B-AC0A-370283AE2E1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1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49" name="Line 69">
              <a:extLst>
                <a:ext uri="{FF2B5EF4-FFF2-40B4-BE49-F238E27FC236}">
                  <a16:creationId xmlns:a16="http://schemas.microsoft.com/office/drawing/2014/main" id="{4E53535C-97EB-4F40-83CA-093D0B791FB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10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50" name="Line 70">
              <a:extLst>
                <a:ext uri="{FF2B5EF4-FFF2-40B4-BE49-F238E27FC236}">
                  <a16:creationId xmlns:a16="http://schemas.microsoft.com/office/drawing/2014/main" id="{FAC455CD-8FB6-6840-AB19-C4A41DFD145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92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51" name="Line 71">
              <a:extLst>
                <a:ext uri="{FF2B5EF4-FFF2-40B4-BE49-F238E27FC236}">
                  <a16:creationId xmlns:a16="http://schemas.microsoft.com/office/drawing/2014/main" id="{D625FD29-6CC9-AE4E-8075-96FF1B6D90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01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52" name="Line 72">
              <a:extLst>
                <a:ext uri="{FF2B5EF4-FFF2-40B4-BE49-F238E27FC236}">
                  <a16:creationId xmlns:a16="http://schemas.microsoft.com/office/drawing/2014/main" id="{A33F5381-0396-4C49-A4B8-8AB97C26E85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8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53" name="Line 73">
              <a:extLst>
                <a:ext uri="{FF2B5EF4-FFF2-40B4-BE49-F238E27FC236}">
                  <a16:creationId xmlns:a16="http://schemas.microsoft.com/office/drawing/2014/main" id="{E3C1758A-C6F3-4542-8DBB-AF2D4A11932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7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54" name="Line 74">
              <a:extLst>
                <a:ext uri="{FF2B5EF4-FFF2-40B4-BE49-F238E27FC236}">
                  <a16:creationId xmlns:a16="http://schemas.microsoft.com/office/drawing/2014/main" id="{4997EAE1-2B65-504C-9191-0F557E1001B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6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55" name="Line 75">
              <a:extLst>
                <a:ext uri="{FF2B5EF4-FFF2-40B4-BE49-F238E27FC236}">
                  <a16:creationId xmlns:a16="http://schemas.microsoft.com/office/drawing/2014/main" id="{05195C9C-262E-884E-B94C-235B94916EB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5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56" name="Line 76">
              <a:extLst>
                <a:ext uri="{FF2B5EF4-FFF2-40B4-BE49-F238E27FC236}">
                  <a16:creationId xmlns:a16="http://schemas.microsoft.com/office/drawing/2014/main" id="{7F0C74F3-7107-C14A-92A7-7581168AF12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45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57" name="Line 77">
              <a:extLst>
                <a:ext uri="{FF2B5EF4-FFF2-40B4-BE49-F238E27FC236}">
                  <a16:creationId xmlns:a16="http://schemas.microsoft.com/office/drawing/2014/main" id="{688BF93D-166A-6A42-BA32-E9C6172097E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17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58" name="Line 78">
              <a:extLst>
                <a:ext uri="{FF2B5EF4-FFF2-40B4-BE49-F238E27FC236}">
                  <a16:creationId xmlns:a16="http://schemas.microsoft.com/office/drawing/2014/main" id="{6DB48437-16D0-E048-99DE-B63F1CF615F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26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59" name="Line 79">
              <a:extLst>
                <a:ext uri="{FF2B5EF4-FFF2-40B4-BE49-F238E27FC236}">
                  <a16:creationId xmlns:a16="http://schemas.microsoft.com/office/drawing/2014/main" id="{0EE1EBB8-5CD1-A844-9F49-3DC0C236D6D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36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60" name="Line 80">
              <a:extLst>
                <a:ext uri="{FF2B5EF4-FFF2-40B4-BE49-F238E27FC236}">
                  <a16:creationId xmlns:a16="http://schemas.microsoft.com/office/drawing/2014/main" id="{F371AE86-1E28-154B-B76C-DE80FBADCCA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0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61" name="Line 81">
              <a:extLst>
                <a:ext uri="{FF2B5EF4-FFF2-40B4-BE49-F238E27FC236}">
                  <a16:creationId xmlns:a16="http://schemas.microsoft.com/office/drawing/2014/main" id="{C501F244-67DC-8045-BDD9-EBBB4EF489C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9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62" name="Line 82">
              <a:extLst>
                <a:ext uri="{FF2B5EF4-FFF2-40B4-BE49-F238E27FC236}">
                  <a16:creationId xmlns:a16="http://schemas.microsoft.com/office/drawing/2014/main" id="{176E52DD-047E-244B-8BDF-E3B8E5F79E5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8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63" name="Line 83">
              <a:extLst>
                <a:ext uri="{FF2B5EF4-FFF2-40B4-BE49-F238E27FC236}">
                  <a16:creationId xmlns:a16="http://schemas.microsoft.com/office/drawing/2014/main" id="{AF4F99D9-6AD1-DB46-9C4F-99EC849BC63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80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64" name="Line 84">
              <a:extLst>
                <a:ext uri="{FF2B5EF4-FFF2-40B4-BE49-F238E27FC236}">
                  <a16:creationId xmlns:a16="http://schemas.microsoft.com/office/drawing/2014/main" id="{761BD768-66AB-BD42-A0E0-93CEDAEB7D7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43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65" name="Line 85">
              <a:extLst>
                <a:ext uri="{FF2B5EF4-FFF2-40B4-BE49-F238E27FC236}">
                  <a16:creationId xmlns:a16="http://schemas.microsoft.com/office/drawing/2014/main" id="{51855063-E578-734F-ABFC-AFB9AC18D39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61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66" name="Line 86">
              <a:extLst>
                <a:ext uri="{FF2B5EF4-FFF2-40B4-BE49-F238E27FC236}">
                  <a16:creationId xmlns:a16="http://schemas.microsoft.com/office/drawing/2014/main" id="{0E7B2777-51DE-C247-B64E-2718A395F9E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5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67" name="Line 87">
              <a:extLst>
                <a:ext uri="{FF2B5EF4-FFF2-40B4-BE49-F238E27FC236}">
                  <a16:creationId xmlns:a16="http://schemas.microsoft.com/office/drawing/2014/main" id="{143497E7-FA03-B74A-8CF2-7EBE873FA82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71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68" name="Line 88">
              <a:extLst>
                <a:ext uri="{FF2B5EF4-FFF2-40B4-BE49-F238E27FC236}">
                  <a16:creationId xmlns:a16="http://schemas.microsoft.com/office/drawing/2014/main" id="{63259C0B-BB5E-514D-94CA-92F7D814751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3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69" name="Line 89">
              <a:extLst>
                <a:ext uri="{FF2B5EF4-FFF2-40B4-BE49-F238E27FC236}">
                  <a16:creationId xmlns:a16="http://schemas.microsoft.com/office/drawing/2014/main" id="{82A15338-0255-2B44-AF89-53450287818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2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70" name="Line 90">
              <a:extLst>
                <a:ext uri="{FF2B5EF4-FFF2-40B4-BE49-F238E27FC236}">
                  <a16:creationId xmlns:a16="http://schemas.microsoft.com/office/drawing/2014/main" id="{E9300757-2665-7541-8CDF-1F05C437764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15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71" name="Line 91">
              <a:extLst>
                <a:ext uri="{FF2B5EF4-FFF2-40B4-BE49-F238E27FC236}">
                  <a16:creationId xmlns:a16="http://schemas.microsoft.com/office/drawing/2014/main" id="{6B1DCC94-BE69-434F-AE4E-63F4BC30E96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69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72" name="Line 92">
              <a:extLst>
                <a:ext uri="{FF2B5EF4-FFF2-40B4-BE49-F238E27FC236}">
                  <a16:creationId xmlns:a16="http://schemas.microsoft.com/office/drawing/2014/main" id="{CB2388F7-7C8C-E14F-BCAC-78B9506960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66" y="3022"/>
              <a:ext cx="290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73" name="Line 93">
              <a:extLst>
                <a:ext uri="{FF2B5EF4-FFF2-40B4-BE49-F238E27FC236}">
                  <a16:creationId xmlns:a16="http://schemas.microsoft.com/office/drawing/2014/main" id="{404E7F3A-F12D-3C4F-B0A3-D09DF3DB5A9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6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74" name="Line 94">
              <a:extLst>
                <a:ext uri="{FF2B5EF4-FFF2-40B4-BE49-F238E27FC236}">
                  <a16:creationId xmlns:a16="http://schemas.microsoft.com/office/drawing/2014/main" id="{4F7F559A-EA34-5D40-AF0A-D3D8F9BAFF1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87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75" name="Line 95">
              <a:extLst>
                <a:ext uri="{FF2B5EF4-FFF2-40B4-BE49-F238E27FC236}">
                  <a16:creationId xmlns:a16="http://schemas.microsoft.com/office/drawing/2014/main" id="{A30BF429-C517-1147-9B88-987208B8643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79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76" name="Line 96">
              <a:extLst>
                <a:ext uri="{FF2B5EF4-FFF2-40B4-BE49-F238E27FC236}">
                  <a16:creationId xmlns:a16="http://schemas.microsoft.com/office/drawing/2014/main" id="{DA966CF4-C2C0-5248-9A48-8A01271C011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97" y="2975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55777" name="Group 97">
            <a:extLst>
              <a:ext uri="{FF2B5EF4-FFF2-40B4-BE49-F238E27FC236}">
                <a16:creationId xmlns:a16="http://schemas.microsoft.com/office/drawing/2014/main" id="{59AA0AD0-8737-9E49-AAEB-4F2D9BEB2C44}"/>
              </a:ext>
            </a:extLst>
          </p:cNvPr>
          <p:cNvGrpSpPr>
            <a:grpSpLocks/>
          </p:cNvGrpSpPr>
          <p:nvPr/>
        </p:nvGrpSpPr>
        <p:grpSpPr bwMode="auto">
          <a:xfrm>
            <a:off x="352074" y="2767509"/>
            <a:ext cx="4751388" cy="504825"/>
            <a:chOff x="476" y="1797"/>
            <a:chExt cx="2993" cy="318"/>
          </a:xfrm>
          <a:solidFill>
            <a:srgbClr val="75D7FF"/>
          </a:solidFill>
        </p:grpSpPr>
        <p:sp>
          <p:nvSpPr>
            <p:cNvPr id="455778" name="Rectangle 98">
              <a:extLst>
                <a:ext uri="{FF2B5EF4-FFF2-40B4-BE49-F238E27FC236}">
                  <a16:creationId xmlns:a16="http://schemas.microsoft.com/office/drawing/2014/main" id="{89561F70-C950-EC4A-AC15-ECD0D3EB06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1" y="1797"/>
              <a:ext cx="2903" cy="318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 dirty="0">
                  <a:solidFill>
                    <a:schemeClr val="bg1"/>
                  </a:solidFill>
                </a:rPr>
                <a:t>L4 Data</a:t>
              </a:r>
            </a:p>
          </p:txBody>
        </p:sp>
        <p:grpSp>
          <p:nvGrpSpPr>
            <p:cNvPr id="455779" name="Group 99">
              <a:extLst>
                <a:ext uri="{FF2B5EF4-FFF2-40B4-BE49-F238E27FC236}">
                  <a16:creationId xmlns:a16="http://schemas.microsoft.com/office/drawing/2014/main" id="{73762F8B-C4F0-1F48-9D75-05F327000F1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1" y="1798"/>
              <a:ext cx="2903" cy="136"/>
              <a:chOff x="1383" y="3249"/>
              <a:chExt cx="2903" cy="136"/>
            </a:xfrm>
            <a:grpFill/>
          </p:grpSpPr>
          <p:sp>
            <p:nvSpPr>
              <p:cNvPr id="455780" name="Line 100">
                <a:extLst>
                  <a:ext uri="{FF2B5EF4-FFF2-40B4-BE49-F238E27FC236}">
                    <a16:creationId xmlns:a16="http://schemas.microsoft.com/office/drawing/2014/main" id="{A76292F3-A400-EB45-B9CF-2240419E976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83" y="3249"/>
                <a:ext cx="0" cy="136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55781" name="Line 101">
                <a:extLst>
                  <a:ext uri="{FF2B5EF4-FFF2-40B4-BE49-F238E27FC236}">
                    <a16:creationId xmlns:a16="http://schemas.microsoft.com/office/drawing/2014/main" id="{E096F4CD-C1F7-4C43-9363-79C38285446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83" y="3249"/>
                <a:ext cx="2903" cy="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55782" name="Line 102">
                <a:extLst>
                  <a:ext uri="{FF2B5EF4-FFF2-40B4-BE49-F238E27FC236}">
                    <a16:creationId xmlns:a16="http://schemas.microsoft.com/office/drawing/2014/main" id="{2CE4CEF5-B922-C44A-9B79-FE4C671AF72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86" y="3249"/>
                <a:ext cx="0" cy="136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455783" name="Group 103">
              <a:extLst>
                <a:ext uri="{FF2B5EF4-FFF2-40B4-BE49-F238E27FC236}">
                  <a16:creationId xmlns:a16="http://schemas.microsoft.com/office/drawing/2014/main" id="{DF8CD535-F5F4-5C45-8AFD-5F0F52031322}"/>
                </a:ext>
              </a:extLst>
            </p:cNvPr>
            <p:cNvGrpSpPr>
              <a:grpSpLocks/>
            </p:cNvGrpSpPr>
            <p:nvPr/>
          </p:nvGrpSpPr>
          <p:grpSpPr bwMode="auto">
            <a:xfrm flipV="1">
              <a:off x="521" y="1979"/>
              <a:ext cx="2903" cy="136"/>
              <a:chOff x="1383" y="3249"/>
              <a:chExt cx="2903" cy="136"/>
            </a:xfrm>
            <a:grpFill/>
          </p:grpSpPr>
          <p:sp>
            <p:nvSpPr>
              <p:cNvPr id="455784" name="Line 104">
                <a:extLst>
                  <a:ext uri="{FF2B5EF4-FFF2-40B4-BE49-F238E27FC236}">
                    <a16:creationId xmlns:a16="http://schemas.microsoft.com/office/drawing/2014/main" id="{A26D6400-D58C-F349-9B9C-7F1853B2128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83" y="3249"/>
                <a:ext cx="0" cy="136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55785" name="Line 105">
                <a:extLst>
                  <a:ext uri="{FF2B5EF4-FFF2-40B4-BE49-F238E27FC236}">
                    <a16:creationId xmlns:a16="http://schemas.microsoft.com/office/drawing/2014/main" id="{1BB661A7-51F9-BC4B-9E48-82A82FFE970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83" y="3249"/>
                <a:ext cx="2903" cy="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55786" name="Line 106">
                <a:extLst>
                  <a:ext uri="{FF2B5EF4-FFF2-40B4-BE49-F238E27FC236}">
                    <a16:creationId xmlns:a16="http://schemas.microsoft.com/office/drawing/2014/main" id="{DD6A2CDB-2D29-524F-8283-46892B08966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86" y="3249"/>
                <a:ext cx="0" cy="136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455787" name="AutoShape 107">
              <a:extLst>
                <a:ext uri="{FF2B5EF4-FFF2-40B4-BE49-F238E27FC236}">
                  <a16:creationId xmlns:a16="http://schemas.microsoft.com/office/drawing/2014/main" id="{CCCAA4AF-4AE1-2447-9587-F62B9A5EBF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" y="1934"/>
              <a:ext cx="90" cy="45"/>
            </a:xfrm>
            <a:prstGeom prst="flowChartPunchedTape">
              <a:avLst/>
            </a:prstGeom>
            <a:grp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55788" name="AutoShape 108">
              <a:extLst>
                <a:ext uri="{FF2B5EF4-FFF2-40B4-BE49-F238E27FC236}">
                  <a16:creationId xmlns:a16="http://schemas.microsoft.com/office/drawing/2014/main" id="{F247023C-FCD4-B547-86EB-59170DA5CD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9" y="1934"/>
              <a:ext cx="90" cy="45"/>
            </a:xfrm>
            <a:prstGeom prst="flowChartPunchedTape">
              <a:avLst/>
            </a:prstGeom>
            <a:grp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sp>
        <p:nvSpPr>
          <p:cNvPr id="455789" name="Rectangle 109">
            <a:extLst>
              <a:ext uri="{FF2B5EF4-FFF2-40B4-BE49-F238E27FC236}">
                <a16:creationId xmlns:a16="http://schemas.microsoft.com/office/drawing/2014/main" id="{81DF1D9A-E892-2147-88B9-312E3CDC13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512" y="2051213"/>
            <a:ext cx="4608512" cy="217487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200">
                <a:solidFill>
                  <a:schemeClr val="bg1"/>
                </a:solidFill>
              </a:rPr>
              <a:t>Destination Address (32 bit)</a:t>
            </a:r>
          </a:p>
        </p:txBody>
      </p:sp>
      <p:sp>
        <p:nvSpPr>
          <p:cNvPr id="455790" name="Rectangle 110">
            <a:extLst>
              <a:ext uri="{FF2B5EF4-FFF2-40B4-BE49-F238E27FC236}">
                <a16:creationId xmlns:a16="http://schemas.microsoft.com/office/drawing/2014/main" id="{7A1DC2AA-3665-A046-B48D-9EB705A651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512" y="1835313"/>
            <a:ext cx="4608512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200">
                <a:solidFill>
                  <a:schemeClr val="bg1"/>
                </a:solidFill>
              </a:rPr>
              <a:t>Source address (32 bit)</a:t>
            </a:r>
          </a:p>
        </p:txBody>
      </p:sp>
      <p:sp>
        <p:nvSpPr>
          <p:cNvPr id="455791" name="Rectangle 111">
            <a:extLst>
              <a:ext uri="{FF2B5EF4-FFF2-40B4-BE49-F238E27FC236}">
                <a16:creationId xmlns:a16="http://schemas.microsoft.com/office/drawing/2014/main" id="{87E82583-A886-BD47-B008-71FAF4D7F8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512" y="1619413"/>
            <a:ext cx="1152525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000">
                <a:solidFill>
                  <a:schemeClr val="bg1"/>
                </a:solidFill>
              </a:rPr>
              <a:t>Time to live</a:t>
            </a:r>
          </a:p>
        </p:txBody>
      </p:sp>
      <p:sp>
        <p:nvSpPr>
          <p:cNvPr id="455792" name="Rectangle 112">
            <a:extLst>
              <a:ext uri="{FF2B5EF4-FFF2-40B4-BE49-F238E27FC236}">
                <a16:creationId xmlns:a16="http://schemas.microsoft.com/office/drawing/2014/main" id="{DCB1D61E-79CF-7245-B607-CE5FE262AB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6037" y="1619413"/>
            <a:ext cx="1152525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000">
                <a:solidFill>
                  <a:schemeClr val="bg1"/>
                </a:solidFill>
              </a:rPr>
              <a:t>Protocol</a:t>
            </a:r>
          </a:p>
        </p:txBody>
      </p:sp>
      <p:sp>
        <p:nvSpPr>
          <p:cNvPr id="455793" name="Rectangle 113">
            <a:extLst>
              <a:ext uri="{FF2B5EF4-FFF2-40B4-BE49-F238E27FC236}">
                <a16:creationId xmlns:a16="http://schemas.microsoft.com/office/drawing/2014/main" id="{406DCE76-576A-6545-A71C-DECBE97A98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6974" y="1619413"/>
            <a:ext cx="2305050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000" dirty="0">
                <a:solidFill>
                  <a:schemeClr val="bg1"/>
                </a:solidFill>
              </a:rPr>
              <a:t>Header checksum</a:t>
            </a:r>
          </a:p>
        </p:txBody>
      </p:sp>
      <p:sp>
        <p:nvSpPr>
          <p:cNvPr id="455794" name="Rectangle 114">
            <a:extLst>
              <a:ext uri="{FF2B5EF4-FFF2-40B4-BE49-F238E27FC236}">
                <a16:creationId xmlns:a16="http://schemas.microsoft.com/office/drawing/2014/main" id="{69900932-958F-A34C-81F9-9604F56FDC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512" y="1403513"/>
            <a:ext cx="2303462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000">
                <a:solidFill>
                  <a:schemeClr val="bg1"/>
                </a:solidFill>
              </a:rPr>
              <a:t>Identification</a:t>
            </a:r>
          </a:p>
        </p:txBody>
      </p:sp>
      <p:sp>
        <p:nvSpPr>
          <p:cNvPr id="455795" name="Rectangle 115">
            <a:extLst>
              <a:ext uri="{FF2B5EF4-FFF2-40B4-BE49-F238E27FC236}">
                <a16:creationId xmlns:a16="http://schemas.microsoft.com/office/drawing/2014/main" id="{FE584B93-46B7-2242-9CB6-41C8B4240D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6974" y="1403513"/>
            <a:ext cx="144463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altLang="nb-NO" sz="1000">
              <a:solidFill>
                <a:schemeClr val="bg1"/>
              </a:solidFill>
            </a:endParaRPr>
          </a:p>
        </p:txBody>
      </p:sp>
      <p:sp>
        <p:nvSpPr>
          <p:cNvPr id="455796" name="Rectangle 116">
            <a:extLst>
              <a:ext uri="{FF2B5EF4-FFF2-40B4-BE49-F238E27FC236}">
                <a16:creationId xmlns:a16="http://schemas.microsoft.com/office/drawing/2014/main" id="{2CEE53CC-8BD9-DA45-BC5D-0ABF5D2F00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1437" y="1403513"/>
            <a:ext cx="144462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455797" name="Rectangle 117">
            <a:extLst>
              <a:ext uri="{FF2B5EF4-FFF2-40B4-BE49-F238E27FC236}">
                <a16:creationId xmlns:a16="http://schemas.microsoft.com/office/drawing/2014/main" id="{8CFC23F5-C06F-6743-B855-E9E592686F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5899" y="1403513"/>
            <a:ext cx="144463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000">
                <a:solidFill>
                  <a:schemeClr val="bg1"/>
                </a:solidFill>
              </a:rPr>
              <a:t>M</a:t>
            </a:r>
          </a:p>
        </p:txBody>
      </p:sp>
      <p:sp>
        <p:nvSpPr>
          <p:cNvPr id="455798" name="Rectangle 118">
            <a:extLst>
              <a:ext uri="{FF2B5EF4-FFF2-40B4-BE49-F238E27FC236}">
                <a16:creationId xmlns:a16="http://schemas.microsoft.com/office/drawing/2014/main" id="{A0BD182B-93F7-7845-A1AD-1225993E1B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0362" y="1403513"/>
            <a:ext cx="1871662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000" dirty="0">
                <a:solidFill>
                  <a:schemeClr val="bg1"/>
                </a:solidFill>
              </a:rPr>
              <a:t>Fragment offset</a:t>
            </a:r>
          </a:p>
        </p:txBody>
      </p:sp>
      <p:sp>
        <p:nvSpPr>
          <p:cNvPr id="455799" name="Rectangle 119">
            <a:extLst>
              <a:ext uri="{FF2B5EF4-FFF2-40B4-BE49-F238E27FC236}">
                <a16:creationId xmlns:a16="http://schemas.microsoft.com/office/drawing/2014/main" id="{E906E2A9-441B-A642-BFF6-90F5983F00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512" y="1187613"/>
            <a:ext cx="576262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000">
                <a:solidFill>
                  <a:schemeClr val="bg1"/>
                </a:solidFill>
              </a:rPr>
              <a:t>Version</a:t>
            </a:r>
          </a:p>
        </p:txBody>
      </p:sp>
      <p:sp>
        <p:nvSpPr>
          <p:cNvPr id="455800" name="Rectangle 120">
            <a:extLst>
              <a:ext uri="{FF2B5EF4-FFF2-40B4-BE49-F238E27FC236}">
                <a16:creationId xmlns:a16="http://schemas.microsoft.com/office/drawing/2014/main" id="{7A298166-790F-4944-9E9B-19C8BEA6C5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9774" y="1187613"/>
            <a:ext cx="576263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000">
                <a:solidFill>
                  <a:schemeClr val="bg1"/>
                </a:solidFill>
              </a:rPr>
              <a:t>IHL</a:t>
            </a:r>
          </a:p>
        </p:txBody>
      </p:sp>
      <p:sp>
        <p:nvSpPr>
          <p:cNvPr id="455801" name="Rectangle 121">
            <a:extLst>
              <a:ext uri="{FF2B5EF4-FFF2-40B4-BE49-F238E27FC236}">
                <a16:creationId xmlns:a16="http://schemas.microsoft.com/office/drawing/2014/main" id="{7AF46179-6DFC-4543-AE8E-A9A14CC92B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6037" y="1187613"/>
            <a:ext cx="1152525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000">
                <a:solidFill>
                  <a:schemeClr val="bg1"/>
                </a:solidFill>
              </a:rPr>
              <a:t>Type of service</a:t>
            </a:r>
          </a:p>
        </p:txBody>
      </p:sp>
      <p:sp>
        <p:nvSpPr>
          <p:cNvPr id="455802" name="Rectangle 122">
            <a:extLst>
              <a:ext uri="{FF2B5EF4-FFF2-40B4-BE49-F238E27FC236}">
                <a16:creationId xmlns:a16="http://schemas.microsoft.com/office/drawing/2014/main" id="{D88F7FF4-BCB2-884A-8286-635100425B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6974" y="1187613"/>
            <a:ext cx="2303463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000">
                <a:solidFill>
                  <a:schemeClr val="bg1"/>
                </a:solidFill>
              </a:rPr>
              <a:t>Total length</a:t>
            </a:r>
          </a:p>
        </p:txBody>
      </p:sp>
      <p:sp>
        <p:nvSpPr>
          <p:cNvPr id="455803" name="Rectangle 123">
            <a:extLst>
              <a:ext uri="{FF2B5EF4-FFF2-40B4-BE49-F238E27FC236}">
                <a16:creationId xmlns:a16="http://schemas.microsoft.com/office/drawing/2014/main" id="{FFEDB79D-ACAA-794C-A21C-6A6ECC236C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6110" y="1188479"/>
            <a:ext cx="287337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000" dirty="0">
                <a:solidFill>
                  <a:schemeClr val="bg1"/>
                </a:solidFill>
              </a:rPr>
              <a:t>ECN</a:t>
            </a:r>
          </a:p>
        </p:txBody>
      </p:sp>
      <p:sp>
        <p:nvSpPr>
          <p:cNvPr id="455804" name="Rectangle 124">
            <a:extLst>
              <a:ext uri="{FF2B5EF4-FFF2-40B4-BE49-F238E27FC236}">
                <a16:creationId xmlns:a16="http://schemas.microsoft.com/office/drawing/2014/main" id="{1A9C369C-5512-0347-8909-C9612F57F6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4449" y="1187613"/>
            <a:ext cx="856546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000" dirty="0">
                <a:solidFill>
                  <a:schemeClr val="bg1"/>
                </a:solidFill>
              </a:rPr>
              <a:t>DSCP</a:t>
            </a:r>
          </a:p>
        </p:txBody>
      </p:sp>
      <p:sp>
        <p:nvSpPr>
          <p:cNvPr id="455805" name="Text Box 125">
            <a:extLst>
              <a:ext uri="{FF2B5EF4-FFF2-40B4-BE49-F238E27FC236}">
                <a16:creationId xmlns:a16="http://schemas.microsoft.com/office/drawing/2014/main" id="{B0295105-0810-FE49-AE7F-79EB2C6E3F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32085" y="1775236"/>
            <a:ext cx="14319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nb-NO" dirty="0"/>
              <a:t>IPv4 Header</a:t>
            </a:r>
          </a:p>
        </p:txBody>
      </p:sp>
      <p:sp>
        <p:nvSpPr>
          <p:cNvPr id="455806" name="Text Box 126">
            <a:extLst>
              <a:ext uri="{FF2B5EF4-FFF2-40B4-BE49-F238E27FC236}">
                <a16:creationId xmlns:a16="http://schemas.microsoft.com/office/drawing/2014/main" id="{851F51AA-BEA9-CA45-8CFB-E9C57B4A76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9124" y="4614257"/>
            <a:ext cx="14319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nb-NO" dirty="0"/>
              <a:t>IPv6 Header</a:t>
            </a:r>
          </a:p>
        </p:txBody>
      </p:sp>
      <p:grpSp>
        <p:nvGrpSpPr>
          <p:cNvPr id="128" name="Group 97">
            <a:extLst>
              <a:ext uri="{FF2B5EF4-FFF2-40B4-BE49-F238E27FC236}">
                <a16:creationId xmlns:a16="http://schemas.microsoft.com/office/drawing/2014/main" id="{DBD14AC1-4599-E042-A89F-676583150CA7}"/>
              </a:ext>
            </a:extLst>
          </p:cNvPr>
          <p:cNvGrpSpPr>
            <a:grpSpLocks/>
          </p:cNvGrpSpPr>
          <p:nvPr/>
        </p:nvGrpSpPr>
        <p:grpSpPr bwMode="auto">
          <a:xfrm>
            <a:off x="3955699" y="5883876"/>
            <a:ext cx="4751388" cy="504825"/>
            <a:chOff x="476" y="1797"/>
            <a:chExt cx="2993" cy="318"/>
          </a:xfrm>
          <a:solidFill>
            <a:srgbClr val="75D7FF"/>
          </a:solidFill>
        </p:grpSpPr>
        <p:sp>
          <p:nvSpPr>
            <p:cNvPr id="129" name="Rectangle 98">
              <a:extLst>
                <a:ext uri="{FF2B5EF4-FFF2-40B4-BE49-F238E27FC236}">
                  <a16:creationId xmlns:a16="http://schemas.microsoft.com/office/drawing/2014/main" id="{109FDBE8-66A2-E540-BCD2-DCF5040E35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1" y="1797"/>
              <a:ext cx="2903" cy="318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 dirty="0">
                  <a:solidFill>
                    <a:schemeClr val="bg1"/>
                  </a:solidFill>
                </a:rPr>
                <a:t>L4 Data</a:t>
              </a:r>
            </a:p>
          </p:txBody>
        </p:sp>
        <p:grpSp>
          <p:nvGrpSpPr>
            <p:cNvPr id="130" name="Group 99">
              <a:extLst>
                <a:ext uri="{FF2B5EF4-FFF2-40B4-BE49-F238E27FC236}">
                  <a16:creationId xmlns:a16="http://schemas.microsoft.com/office/drawing/2014/main" id="{E4003BDD-3C25-2143-A0A2-E13F6BD40D8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1" y="1798"/>
              <a:ext cx="2903" cy="136"/>
              <a:chOff x="1383" y="3249"/>
              <a:chExt cx="2903" cy="136"/>
            </a:xfrm>
            <a:grpFill/>
          </p:grpSpPr>
          <p:sp>
            <p:nvSpPr>
              <p:cNvPr id="137" name="Line 100">
                <a:extLst>
                  <a:ext uri="{FF2B5EF4-FFF2-40B4-BE49-F238E27FC236}">
                    <a16:creationId xmlns:a16="http://schemas.microsoft.com/office/drawing/2014/main" id="{17D51641-784C-C54D-B58B-8AEE7342144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83" y="3249"/>
                <a:ext cx="0" cy="136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38" name="Line 101">
                <a:extLst>
                  <a:ext uri="{FF2B5EF4-FFF2-40B4-BE49-F238E27FC236}">
                    <a16:creationId xmlns:a16="http://schemas.microsoft.com/office/drawing/2014/main" id="{5C9C71D6-28C2-4642-BDB2-6B157A0AC01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83" y="3249"/>
                <a:ext cx="2903" cy="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39" name="Line 102">
                <a:extLst>
                  <a:ext uri="{FF2B5EF4-FFF2-40B4-BE49-F238E27FC236}">
                    <a16:creationId xmlns:a16="http://schemas.microsoft.com/office/drawing/2014/main" id="{679CB872-A592-BE49-8871-2BE7EDCE2C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86" y="3249"/>
                <a:ext cx="0" cy="136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31" name="Group 103">
              <a:extLst>
                <a:ext uri="{FF2B5EF4-FFF2-40B4-BE49-F238E27FC236}">
                  <a16:creationId xmlns:a16="http://schemas.microsoft.com/office/drawing/2014/main" id="{A0AE5E3F-E805-9248-A27F-6684DEBAF5AD}"/>
                </a:ext>
              </a:extLst>
            </p:cNvPr>
            <p:cNvGrpSpPr>
              <a:grpSpLocks/>
            </p:cNvGrpSpPr>
            <p:nvPr/>
          </p:nvGrpSpPr>
          <p:grpSpPr bwMode="auto">
            <a:xfrm flipV="1">
              <a:off x="521" y="1979"/>
              <a:ext cx="2903" cy="136"/>
              <a:chOff x="1383" y="3249"/>
              <a:chExt cx="2903" cy="136"/>
            </a:xfrm>
            <a:grpFill/>
          </p:grpSpPr>
          <p:sp>
            <p:nvSpPr>
              <p:cNvPr id="134" name="Line 104">
                <a:extLst>
                  <a:ext uri="{FF2B5EF4-FFF2-40B4-BE49-F238E27FC236}">
                    <a16:creationId xmlns:a16="http://schemas.microsoft.com/office/drawing/2014/main" id="{5EC46840-E64C-B34C-B192-E253A1CB372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83" y="3249"/>
                <a:ext cx="0" cy="136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35" name="Line 105">
                <a:extLst>
                  <a:ext uri="{FF2B5EF4-FFF2-40B4-BE49-F238E27FC236}">
                    <a16:creationId xmlns:a16="http://schemas.microsoft.com/office/drawing/2014/main" id="{9FE8027B-BC70-1A4F-B2FD-4955CF7000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83" y="3249"/>
                <a:ext cx="2903" cy="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36" name="Line 106">
                <a:extLst>
                  <a:ext uri="{FF2B5EF4-FFF2-40B4-BE49-F238E27FC236}">
                    <a16:creationId xmlns:a16="http://schemas.microsoft.com/office/drawing/2014/main" id="{E1EE917F-9780-1344-97B2-035DF542BD0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86" y="3249"/>
                <a:ext cx="0" cy="136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32" name="AutoShape 107">
              <a:extLst>
                <a:ext uri="{FF2B5EF4-FFF2-40B4-BE49-F238E27FC236}">
                  <a16:creationId xmlns:a16="http://schemas.microsoft.com/office/drawing/2014/main" id="{EF41A234-09F3-9C4F-8A2F-8EC607DBF8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" y="1934"/>
              <a:ext cx="90" cy="45"/>
            </a:xfrm>
            <a:prstGeom prst="flowChartPunchedTape">
              <a:avLst/>
            </a:prstGeom>
            <a:grp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3" name="AutoShape 108">
              <a:extLst>
                <a:ext uri="{FF2B5EF4-FFF2-40B4-BE49-F238E27FC236}">
                  <a16:creationId xmlns:a16="http://schemas.microsoft.com/office/drawing/2014/main" id="{CDF46210-41EC-E442-9DA2-D4B335AF35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9" y="1934"/>
              <a:ext cx="90" cy="45"/>
            </a:xfrm>
            <a:prstGeom prst="flowChartPunchedTape">
              <a:avLst/>
            </a:prstGeom>
            <a:grp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4BEF2FE1-BF66-6048-BC56-B29AE410DD66}"/>
              </a:ext>
            </a:extLst>
          </p:cNvPr>
          <p:cNvSpPr txBox="1"/>
          <p:nvPr/>
        </p:nvSpPr>
        <p:spPr>
          <a:xfrm>
            <a:off x="1443449" y="665373"/>
            <a:ext cx="259077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shown as 32 bits per line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B3A13987-3C5D-9247-84A0-5190622ADDA9}"/>
              </a:ext>
            </a:extLst>
          </p:cNvPr>
          <p:cNvSpPr txBox="1"/>
          <p:nvPr/>
        </p:nvSpPr>
        <p:spPr>
          <a:xfrm>
            <a:off x="5041415" y="3199834"/>
            <a:ext cx="259077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shown as 32 bits per line</a:t>
            </a:r>
          </a:p>
        </p:txBody>
      </p:sp>
      <p:sp>
        <p:nvSpPr>
          <p:cNvPr id="3" name="Right Brace 2">
            <a:extLst>
              <a:ext uri="{FF2B5EF4-FFF2-40B4-BE49-F238E27FC236}">
                <a16:creationId xmlns:a16="http://schemas.microsoft.com/office/drawing/2014/main" id="{514BA53E-6091-1C45-B49A-90E5CA45AB3D}"/>
              </a:ext>
            </a:extLst>
          </p:cNvPr>
          <p:cNvSpPr/>
          <p:nvPr/>
        </p:nvSpPr>
        <p:spPr bwMode="auto">
          <a:xfrm>
            <a:off x="5173311" y="1186738"/>
            <a:ext cx="288925" cy="1580771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4" name="Left Brace 3">
            <a:extLst>
              <a:ext uri="{FF2B5EF4-FFF2-40B4-BE49-F238E27FC236}">
                <a16:creationId xmlns:a16="http://schemas.microsoft.com/office/drawing/2014/main" id="{C283D9B3-2820-C448-BAF5-09828C3CA93E}"/>
              </a:ext>
            </a:extLst>
          </p:cNvPr>
          <p:cNvSpPr/>
          <p:nvPr/>
        </p:nvSpPr>
        <p:spPr bwMode="auto">
          <a:xfrm>
            <a:off x="3581049" y="3719702"/>
            <a:ext cx="297656" cy="2160587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143" name="Rectangle 97">
            <a:extLst>
              <a:ext uri="{FF2B5EF4-FFF2-40B4-BE49-F238E27FC236}">
                <a16:creationId xmlns:a16="http://schemas.microsoft.com/office/drawing/2014/main" id="{EA7C4022-D58B-8C45-9AB5-FFDDECE6C0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512" y="2264338"/>
            <a:ext cx="4608513" cy="504825"/>
          </a:xfrm>
          <a:prstGeom prst="rect">
            <a:avLst/>
          </a:prstGeom>
          <a:solidFill>
            <a:srgbClr val="16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200" dirty="0">
                <a:solidFill>
                  <a:schemeClr val="bg1"/>
                </a:solidFill>
              </a:rPr>
              <a:t>Options (0 or more)</a:t>
            </a:r>
          </a:p>
        </p:txBody>
      </p:sp>
      <p:grpSp>
        <p:nvGrpSpPr>
          <p:cNvPr id="144" name="Group 98">
            <a:extLst>
              <a:ext uri="{FF2B5EF4-FFF2-40B4-BE49-F238E27FC236}">
                <a16:creationId xmlns:a16="http://schemas.microsoft.com/office/drawing/2014/main" id="{ED2252A4-7807-AD40-BCDF-4D6042E85802}"/>
              </a:ext>
            </a:extLst>
          </p:cNvPr>
          <p:cNvGrpSpPr>
            <a:grpSpLocks/>
          </p:cNvGrpSpPr>
          <p:nvPr/>
        </p:nvGrpSpPr>
        <p:grpSpPr bwMode="auto">
          <a:xfrm>
            <a:off x="423512" y="2265926"/>
            <a:ext cx="4608513" cy="215900"/>
            <a:chOff x="1383" y="3249"/>
            <a:chExt cx="2903" cy="136"/>
          </a:xfrm>
        </p:grpSpPr>
        <p:sp>
          <p:nvSpPr>
            <p:cNvPr id="151" name="Line 99">
              <a:extLst>
                <a:ext uri="{FF2B5EF4-FFF2-40B4-BE49-F238E27FC236}">
                  <a16:creationId xmlns:a16="http://schemas.microsoft.com/office/drawing/2014/main" id="{41421F02-D0EA-F240-B7AE-23DB64C8E50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83" y="3249"/>
              <a:ext cx="0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2" name="Line 100">
              <a:extLst>
                <a:ext uri="{FF2B5EF4-FFF2-40B4-BE49-F238E27FC236}">
                  <a16:creationId xmlns:a16="http://schemas.microsoft.com/office/drawing/2014/main" id="{2FE0D74A-9E65-3E41-8569-C060AFF0BC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83" y="3249"/>
              <a:ext cx="290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" name="Line 101">
              <a:extLst>
                <a:ext uri="{FF2B5EF4-FFF2-40B4-BE49-F238E27FC236}">
                  <a16:creationId xmlns:a16="http://schemas.microsoft.com/office/drawing/2014/main" id="{49140091-ACF6-594D-A6B2-3BBFF65167B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86" y="3249"/>
              <a:ext cx="0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45" name="Group 102">
            <a:extLst>
              <a:ext uri="{FF2B5EF4-FFF2-40B4-BE49-F238E27FC236}">
                <a16:creationId xmlns:a16="http://schemas.microsoft.com/office/drawing/2014/main" id="{343AA86A-A040-B949-A717-CD223FDDFC3C}"/>
              </a:ext>
            </a:extLst>
          </p:cNvPr>
          <p:cNvGrpSpPr>
            <a:grpSpLocks/>
          </p:cNvGrpSpPr>
          <p:nvPr/>
        </p:nvGrpSpPr>
        <p:grpSpPr bwMode="auto">
          <a:xfrm flipV="1">
            <a:off x="423512" y="2553263"/>
            <a:ext cx="4608513" cy="215900"/>
            <a:chOff x="1383" y="3249"/>
            <a:chExt cx="2903" cy="136"/>
          </a:xfrm>
        </p:grpSpPr>
        <p:sp>
          <p:nvSpPr>
            <p:cNvPr id="148" name="Line 103">
              <a:extLst>
                <a:ext uri="{FF2B5EF4-FFF2-40B4-BE49-F238E27FC236}">
                  <a16:creationId xmlns:a16="http://schemas.microsoft.com/office/drawing/2014/main" id="{505FE631-12C8-5340-A722-6A70BF9AD47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83" y="3249"/>
              <a:ext cx="0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" name="Line 104">
              <a:extLst>
                <a:ext uri="{FF2B5EF4-FFF2-40B4-BE49-F238E27FC236}">
                  <a16:creationId xmlns:a16="http://schemas.microsoft.com/office/drawing/2014/main" id="{A080592D-A604-BF45-8810-0A2F506E314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83" y="3249"/>
              <a:ext cx="290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0" name="Line 105">
              <a:extLst>
                <a:ext uri="{FF2B5EF4-FFF2-40B4-BE49-F238E27FC236}">
                  <a16:creationId xmlns:a16="http://schemas.microsoft.com/office/drawing/2014/main" id="{85F0E706-EAFC-414A-A383-FC5134DB54F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86" y="3249"/>
              <a:ext cx="0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46" name="AutoShape 106">
            <a:extLst>
              <a:ext uri="{FF2B5EF4-FFF2-40B4-BE49-F238E27FC236}">
                <a16:creationId xmlns:a16="http://schemas.microsoft.com/office/drawing/2014/main" id="{70CE516E-A019-4E47-A74A-537AFD36A2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074" y="2481826"/>
            <a:ext cx="142875" cy="71438"/>
          </a:xfrm>
          <a:prstGeom prst="flowChartPunchedTape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47" name="AutoShape 107">
            <a:extLst>
              <a:ext uri="{FF2B5EF4-FFF2-40B4-BE49-F238E27FC236}">
                <a16:creationId xmlns:a16="http://schemas.microsoft.com/office/drawing/2014/main" id="{DAA34069-94B6-294B-83A9-CE4429AF4B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0587" y="2481826"/>
            <a:ext cx="142875" cy="71438"/>
          </a:xfrm>
          <a:prstGeom prst="flowChartPunchedTape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233AF5A4-3DD1-B246-BD2B-ED85F75B2624}"/>
              </a:ext>
            </a:extLst>
          </p:cNvPr>
          <p:cNvSpPr txBox="1"/>
          <p:nvPr/>
        </p:nvSpPr>
        <p:spPr>
          <a:xfrm>
            <a:off x="254330" y="5114598"/>
            <a:ext cx="3390570" cy="14187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packet can never be fragmented, now an L4 task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options are now payload (data)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checksum is now an L2/L4 task</a:t>
            </a:r>
          </a:p>
        </p:txBody>
      </p:sp>
      <p:sp>
        <p:nvSpPr>
          <p:cNvPr id="157" name="Rectangle 41">
            <a:extLst>
              <a:ext uri="{FF2B5EF4-FFF2-40B4-BE49-F238E27FC236}">
                <a16:creationId xmlns:a16="http://schemas.microsoft.com/office/drawing/2014/main" id="{75CC538F-69F1-5445-9DA7-875283A367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2236" y="3721222"/>
            <a:ext cx="288925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000" dirty="0">
                <a:solidFill>
                  <a:schemeClr val="bg1"/>
                </a:solidFill>
              </a:rPr>
              <a:t>ECN</a:t>
            </a:r>
          </a:p>
        </p:txBody>
      </p:sp>
    </p:spTree>
    <p:extLst>
      <p:ext uri="{BB962C8B-B14F-4D97-AF65-F5344CB8AC3E}">
        <p14:creationId xmlns:p14="http://schemas.microsoft.com/office/powerpoint/2010/main" val="2046836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4557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4BDDD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4557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45579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500" fill="hold"/>
                                        <p:tgtEl>
                                          <p:spTgt spid="4557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4BDDD"/>
                                      </p:to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4557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45579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500" fill="hold"/>
                                        <p:tgtEl>
                                          <p:spTgt spid="4557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4BDDD"/>
                                      </p:to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4557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45579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500" fill="hold"/>
                                        <p:tgtEl>
                                          <p:spTgt spid="4557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4BDDD"/>
                                      </p:to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4557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45579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4557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4BDDD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4557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45579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4BDDD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4BDDD"/>
                                      </p:to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AE4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500" fill="hold"/>
                                        <p:tgtEl>
                                          <p:spTgt spid="45580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AE4"/>
                                      </p:to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45580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500" fill="hold"/>
                                        <p:tgtEl>
                                          <p:spTgt spid="45580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500" fill="hold"/>
                                        <p:tgtEl>
                                          <p:spTgt spid="45579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4BDDD"/>
                                      </p:to>
                                    </p:animClr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45579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45579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" grpId="0" animBg="1"/>
      <p:bldP spid="15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F38466-3B6A-5C42-AA91-986AC9DDED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504" y="866776"/>
            <a:ext cx="8928992" cy="561976"/>
          </a:xfrm>
        </p:spPr>
        <p:txBody>
          <a:bodyPr/>
          <a:lstStyle/>
          <a:p>
            <a:r>
              <a:rPr lang="en-US" dirty="0"/>
              <a:t>example of the IPv6 address spaces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AE614C-E0F7-7945-B328-6F774411E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IPv6 addresses</a:t>
            </a:r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D6E27918-CD7C-A945-8D16-422852BB68D4}"/>
              </a:ext>
            </a:extLst>
          </p:cNvPr>
          <p:cNvGrpSpPr>
            <a:grpSpLocks/>
          </p:cNvGrpSpPr>
          <p:nvPr/>
        </p:nvGrpSpPr>
        <p:grpSpPr>
          <a:xfrm>
            <a:off x="185057" y="1956366"/>
            <a:ext cx="8744630" cy="145031"/>
            <a:chOff x="-284163" y="1956366"/>
            <a:chExt cx="9213850" cy="145031"/>
          </a:xfrm>
        </p:grpSpPr>
        <p:sp>
          <p:nvSpPr>
            <p:cNvPr id="39" name="Line 9">
              <a:extLst>
                <a:ext uri="{FF2B5EF4-FFF2-40B4-BE49-F238E27FC236}">
                  <a16:creationId xmlns:a16="http://schemas.microsoft.com/office/drawing/2014/main" id="{064D1E2A-8F3F-A94E-9C69-55426C84522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-284163" y="1956934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" name="Line 10">
              <a:extLst>
                <a:ext uri="{FF2B5EF4-FFF2-40B4-BE49-F238E27FC236}">
                  <a16:creationId xmlns:a16="http://schemas.microsoft.com/office/drawing/2014/main" id="{78EEA269-C816-0844-952C-7C5AFA78449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-141288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" name="Line 11">
              <a:extLst>
                <a:ext uri="{FF2B5EF4-FFF2-40B4-BE49-F238E27FC236}">
                  <a16:creationId xmlns:a16="http://schemas.microsoft.com/office/drawing/2014/main" id="{442ACF89-CD3C-7043-B4C3-56A535C1B98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62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Line 12">
              <a:extLst>
                <a:ext uri="{FF2B5EF4-FFF2-40B4-BE49-F238E27FC236}">
                  <a16:creationId xmlns:a16="http://schemas.microsoft.com/office/drawing/2014/main" id="{77ECBC31-29A9-1E49-BFC5-BF3D5F896D6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7637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" name="Line 13">
              <a:extLst>
                <a:ext uri="{FF2B5EF4-FFF2-40B4-BE49-F238E27FC236}">
                  <a16:creationId xmlns:a16="http://schemas.microsoft.com/office/drawing/2014/main" id="{679BE4CB-32AD-8344-B353-3FDE3E5C923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0512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" name="Line 14">
              <a:extLst>
                <a:ext uri="{FF2B5EF4-FFF2-40B4-BE49-F238E27FC236}">
                  <a16:creationId xmlns:a16="http://schemas.microsoft.com/office/drawing/2014/main" id="{867373A0-CF10-E54F-9ADB-5FA52993E7D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3387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" name="Line 15">
              <a:extLst>
                <a:ext uri="{FF2B5EF4-FFF2-40B4-BE49-F238E27FC236}">
                  <a16:creationId xmlns:a16="http://schemas.microsoft.com/office/drawing/2014/main" id="{8542E17F-5A84-C946-8FD4-18382E9BE63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9437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" name="Line 16">
              <a:extLst>
                <a:ext uri="{FF2B5EF4-FFF2-40B4-BE49-F238E27FC236}">
                  <a16:creationId xmlns:a16="http://schemas.microsoft.com/office/drawing/2014/main" id="{5D9718D9-5EA4-074F-B4FD-EC6E93CDCDC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68362" y="1956934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" name="Line 17">
              <a:extLst>
                <a:ext uri="{FF2B5EF4-FFF2-40B4-BE49-F238E27FC236}">
                  <a16:creationId xmlns:a16="http://schemas.microsoft.com/office/drawing/2014/main" id="{D8E5DCE3-94E0-C844-8A57-FBD56536CAE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23900" y="2028372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" name="Line 18">
              <a:extLst>
                <a:ext uri="{FF2B5EF4-FFF2-40B4-BE49-F238E27FC236}">
                  <a16:creationId xmlns:a16="http://schemas.microsoft.com/office/drawing/2014/main" id="{7EFA3AF9-0DC6-0D4B-93C0-022A0732A38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12825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" name="Line 19">
              <a:extLst>
                <a:ext uri="{FF2B5EF4-FFF2-40B4-BE49-F238E27FC236}">
                  <a16:creationId xmlns:a16="http://schemas.microsoft.com/office/drawing/2014/main" id="{47D84C0D-CDB6-894F-B2BB-AC9766A8BB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55700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" name="Line 20">
              <a:extLst>
                <a:ext uri="{FF2B5EF4-FFF2-40B4-BE49-F238E27FC236}">
                  <a16:creationId xmlns:a16="http://schemas.microsoft.com/office/drawing/2014/main" id="{F703478D-AB46-A247-9630-18AE194B7A5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98575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" name="Line 21">
              <a:extLst>
                <a:ext uri="{FF2B5EF4-FFF2-40B4-BE49-F238E27FC236}">
                  <a16:creationId xmlns:a16="http://schemas.microsoft.com/office/drawing/2014/main" id="{CE3B68C5-113C-EB49-B4C0-A7B7E82D727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41450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2" name="Line 22">
              <a:extLst>
                <a:ext uri="{FF2B5EF4-FFF2-40B4-BE49-F238E27FC236}">
                  <a16:creationId xmlns:a16="http://schemas.microsoft.com/office/drawing/2014/main" id="{BA966E03-0F68-454F-8F75-F9595616E2F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87500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" name="Line 23">
              <a:extLst>
                <a:ext uri="{FF2B5EF4-FFF2-40B4-BE49-F238E27FC236}">
                  <a16:creationId xmlns:a16="http://schemas.microsoft.com/office/drawing/2014/main" id="{815B65DD-246E-1B41-AEA3-7969AA972B9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19300" y="1956934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" name="Line 24">
              <a:extLst>
                <a:ext uri="{FF2B5EF4-FFF2-40B4-BE49-F238E27FC236}">
                  <a16:creationId xmlns:a16="http://schemas.microsoft.com/office/drawing/2014/main" id="{27A922EA-9E0B-CB41-86D0-19DD4AF5F1F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74837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" name="Line 25">
              <a:extLst>
                <a:ext uri="{FF2B5EF4-FFF2-40B4-BE49-F238E27FC236}">
                  <a16:creationId xmlns:a16="http://schemas.microsoft.com/office/drawing/2014/main" id="{C3683E96-6EE1-824A-91C1-A70D364C690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31962" y="2028372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" name="Line 26">
              <a:extLst>
                <a:ext uri="{FF2B5EF4-FFF2-40B4-BE49-F238E27FC236}">
                  <a16:creationId xmlns:a16="http://schemas.microsoft.com/office/drawing/2014/main" id="{0B48DBCA-E435-A84A-8F87-987D643A2A3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63762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" name="Line 27">
              <a:extLst>
                <a:ext uri="{FF2B5EF4-FFF2-40B4-BE49-F238E27FC236}">
                  <a16:creationId xmlns:a16="http://schemas.microsoft.com/office/drawing/2014/main" id="{7E50FE5D-82B9-814A-B644-0FDF2D612C4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06637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" name="Line 28">
              <a:extLst>
                <a:ext uri="{FF2B5EF4-FFF2-40B4-BE49-F238E27FC236}">
                  <a16:creationId xmlns:a16="http://schemas.microsoft.com/office/drawing/2014/main" id="{92303A1D-1FD9-B441-8012-E348BAFB77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49512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" name="Line 29">
              <a:extLst>
                <a:ext uri="{FF2B5EF4-FFF2-40B4-BE49-F238E27FC236}">
                  <a16:creationId xmlns:a16="http://schemas.microsoft.com/office/drawing/2014/main" id="{7A183BD3-5DE9-144B-AB53-CDA9544B4E0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95562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" name="Line 30">
              <a:extLst>
                <a:ext uri="{FF2B5EF4-FFF2-40B4-BE49-F238E27FC236}">
                  <a16:creationId xmlns:a16="http://schemas.microsoft.com/office/drawing/2014/main" id="{6E1710BA-8191-AC4C-A7C1-5B73C2BEF2D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71825" y="1956934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" name="Line 31">
              <a:extLst>
                <a:ext uri="{FF2B5EF4-FFF2-40B4-BE49-F238E27FC236}">
                  <a16:creationId xmlns:a16="http://schemas.microsoft.com/office/drawing/2014/main" id="{C58CFCF4-3570-8844-8252-CF37E954F56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82900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" name="Line 32">
              <a:extLst>
                <a:ext uri="{FF2B5EF4-FFF2-40B4-BE49-F238E27FC236}">
                  <a16:creationId xmlns:a16="http://schemas.microsoft.com/office/drawing/2014/main" id="{D00443FF-EA14-534B-B190-D844034D483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28950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" name="Line 33">
              <a:extLst>
                <a:ext uri="{FF2B5EF4-FFF2-40B4-BE49-F238E27FC236}">
                  <a16:creationId xmlns:a16="http://schemas.microsoft.com/office/drawing/2014/main" id="{8FE414C2-2590-7641-89A5-0A474A71410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40025" y="2028372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" name="Line 34">
              <a:extLst>
                <a:ext uri="{FF2B5EF4-FFF2-40B4-BE49-F238E27FC236}">
                  <a16:creationId xmlns:a16="http://schemas.microsoft.com/office/drawing/2014/main" id="{88E71BD7-1AFE-2345-A96B-CAB9780B558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14700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" name="Line 35">
              <a:extLst>
                <a:ext uri="{FF2B5EF4-FFF2-40B4-BE49-F238E27FC236}">
                  <a16:creationId xmlns:a16="http://schemas.microsoft.com/office/drawing/2014/main" id="{33440FCC-DB1C-484B-8361-0A4F33A0216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57575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" name="Line 36">
              <a:extLst>
                <a:ext uri="{FF2B5EF4-FFF2-40B4-BE49-F238E27FC236}">
                  <a16:creationId xmlns:a16="http://schemas.microsoft.com/office/drawing/2014/main" id="{CE888A26-845E-A947-93D2-10DB0339B3A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3625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" name="Line 37">
              <a:extLst>
                <a:ext uri="{FF2B5EF4-FFF2-40B4-BE49-F238E27FC236}">
                  <a16:creationId xmlns:a16="http://schemas.microsoft.com/office/drawing/2014/main" id="{DD0B2AE9-1E52-1145-948D-CAA588F410C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24350" y="1956934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" name="Line 38">
              <a:extLst>
                <a:ext uri="{FF2B5EF4-FFF2-40B4-BE49-F238E27FC236}">
                  <a16:creationId xmlns:a16="http://schemas.microsoft.com/office/drawing/2014/main" id="{9C54E618-51FB-3447-885F-5EA1E5130C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284163" y="2101397"/>
              <a:ext cx="460851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" name="Line 39">
              <a:extLst>
                <a:ext uri="{FF2B5EF4-FFF2-40B4-BE49-F238E27FC236}">
                  <a16:creationId xmlns:a16="http://schemas.microsoft.com/office/drawing/2014/main" id="{ED46F508-7714-FB49-8563-443C04175F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48087" y="2028372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" name="Line 40">
              <a:extLst>
                <a:ext uri="{FF2B5EF4-FFF2-40B4-BE49-F238E27FC236}">
                  <a16:creationId xmlns:a16="http://schemas.microsoft.com/office/drawing/2014/main" id="{4B1F1376-C29A-FF43-9D00-58979E561D9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035425" y="2028372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" name="Line 41">
              <a:extLst>
                <a:ext uri="{FF2B5EF4-FFF2-40B4-BE49-F238E27FC236}">
                  <a16:creationId xmlns:a16="http://schemas.microsoft.com/office/drawing/2014/main" id="{8E717219-7D96-E442-96F9-1751B40B4FB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81475" y="2028372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" name="Line 42">
              <a:extLst>
                <a:ext uri="{FF2B5EF4-FFF2-40B4-BE49-F238E27FC236}">
                  <a16:creationId xmlns:a16="http://schemas.microsoft.com/office/drawing/2014/main" id="{D84D15FC-BECD-AE46-ACB1-BEB219D4C92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92550" y="2026784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" name="Line 9">
              <a:extLst>
                <a:ext uri="{FF2B5EF4-FFF2-40B4-BE49-F238E27FC236}">
                  <a16:creationId xmlns:a16="http://schemas.microsoft.com/office/drawing/2014/main" id="{F3E81F6D-9B26-4A48-BA43-9EA63DEF320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21174" y="1956366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" name="Line 10">
              <a:extLst>
                <a:ext uri="{FF2B5EF4-FFF2-40B4-BE49-F238E27FC236}">
                  <a16:creationId xmlns:a16="http://schemas.microsoft.com/office/drawing/2014/main" id="{13E3C9CB-636F-BC47-AC9B-E93B49F0C74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464049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" name="Line 11">
              <a:extLst>
                <a:ext uri="{FF2B5EF4-FFF2-40B4-BE49-F238E27FC236}">
                  <a16:creationId xmlns:a16="http://schemas.microsoft.com/office/drawing/2014/main" id="{E0F7B2F0-35B5-ED40-9084-3127CF359BD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610099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7" name="Line 12">
              <a:extLst>
                <a:ext uri="{FF2B5EF4-FFF2-40B4-BE49-F238E27FC236}">
                  <a16:creationId xmlns:a16="http://schemas.microsoft.com/office/drawing/2014/main" id="{174D9609-1DFE-584B-9BA5-B3D730059F0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52974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" name="Line 13">
              <a:extLst>
                <a:ext uri="{FF2B5EF4-FFF2-40B4-BE49-F238E27FC236}">
                  <a16:creationId xmlns:a16="http://schemas.microsoft.com/office/drawing/2014/main" id="{03375D68-3497-294B-A6E9-11779C98B85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95849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9" name="Line 14">
              <a:extLst>
                <a:ext uri="{FF2B5EF4-FFF2-40B4-BE49-F238E27FC236}">
                  <a16:creationId xmlns:a16="http://schemas.microsoft.com/office/drawing/2014/main" id="{D807A226-AE34-6B4B-B25B-24626A4AFE8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038724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" name="Line 15">
              <a:extLst>
                <a:ext uri="{FF2B5EF4-FFF2-40B4-BE49-F238E27FC236}">
                  <a16:creationId xmlns:a16="http://schemas.microsoft.com/office/drawing/2014/main" id="{2FF6B007-5E00-1F47-9222-DC0C4735E62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84774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1" name="Line 16">
              <a:extLst>
                <a:ext uri="{FF2B5EF4-FFF2-40B4-BE49-F238E27FC236}">
                  <a16:creationId xmlns:a16="http://schemas.microsoft.com/office/drawing/2014/main" id="{A46DAD9E-FF23-8647-943F-077EDE5A365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473699" y="1956366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" name="Line 17">
              <a:extLst>
                <a:ext uri="{FF2B5EF4-FFF2-40B4-BE49-F238E27FC236}">
                  <a16:creationId xmlns:a16="http://schemas.microsoft.com/office/drawing/2014/main" id="{B4F4DB24-DC02-A04D-AB44-4A2BF960575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329237" y="2027804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" name="Line 18">
              <a:extLst>
                <a:ext uri="{FF2B5EF4-FFF2-40B4-BE49-F238E27FC236}">
                  <a16:creationId xmlns:a16="http://schemas.microsoft.com/office/drawing/2014/main" id="{5860AD61-2696-B648-B0E7-6347E5CC5D4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18162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" name="Line 19">
              <a:extLst>
                <a:ext uri="{FF2B5EF4-FFF2-40B4-BE49-F238E27FC236}">
                  <a16:creationId xmlns:a16="http://schemas.microsoft.com/office/drawing/2014/main" id="{06C5DDFA-DA66-7840-92D4-5421674E38A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61037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" name="Line 20">
              <a:extLst>
                <a:ext uri="{FF2B5EF4-FFF2-40B4-BE49-F238E27FC236}">
                  <a16:creationId xmlns:a16="http://schemas.microsoft.com/office/drawing/2014/main" id="{CC7DB9B7-73A0-E04A-B7B9-1A91F7601FA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903912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" name="Line 21">
              <a:extLst>
                <a:ext uri="{FF2B5EF4-FFF2-40B4-BE49-F238E27FC236}">
                  <a16:creationId xmlns:a16="http://schemas.microsoft.com/office/drawing/2014/main" id="{9A86D6A3-AAEE-6843-AC76-2E9E2B5DC32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046787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" name="Line 22">
              <a:extLst>
                <a:ext uri="{FF2B5EF4-FFF2-40B4-BE49-F238E27FC236}">
                  <a16:creationId xmlns:a16="http://schemas.microsoft.com/office/drawing/2014/main" id="{0F9E12E7-7DA3-924D-852C-9472983FE2A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192837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" name="Line 23">
              <a:extLst>
                <a:ext uri="{FF2B5EF4-FFF2-40B4-BE49-F238E27FC236}">
                  <a16:creationId xmlns:a16="http://schemas.microsoft.com/office/drawing/2014/main" id="{6165117B-5378-1C4D-A39F-105A41B148E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624637" y="1956366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" name="Line 24">
              <a:extLst>
                <a:ext uri="{FF2B5EF4-FFF2-40B4-BE49-F238E27FC236}">
                  <a16:creationId xmlns:a16="http://schemas.microsoft.com/office/drawing/2014/main" id="{3A34646C-D7C0-024E-9237-CAA32C1F9AC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480174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0" name="Line 25">
              <a:extLst>
                <a:ext uri="{FF2B5EF4-FFF2-40B4-BE49-F238E27FC236}">
                  <a16:creationId xmlns:a16="http://schemas.microsoft.com/office/drawing/2014/main" id="{9754E6C9-E5EA-C948-8FE1-06A9F58C9AF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337299" y="2027804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1" name="Line 26">
              <a:extLst>
                <a:ext uri="{FF2B5EF4-FFF2-40B4-BE49-F238E27FC236}">
                  <a16:creationId xmlns:a16="http://schemas.microsoft.com/office/drawing/2014/main" id="{3CC795A5-728D-0A43-84D1-4D6B6ECCFA8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769099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" name="Line 27">
              <a:extLst>
                <a:ext uri="{FF2B5EF4-FFF2-40B4-BE49-F238E27FC236}">
                  <a16:creationId xmlns:a16="http://schemas.microsoft.com/office/drawing/2014/main" id="{34590180-9718-2E4C-B54D-228496E0F9C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911974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" name="Line 28">
              <a:extLst>
                <a:ext uri="{FF2B5EF4-FFF2-40B4-BE49-F238E27FC236}">
                  <a16:creationId xmlns:a16="http://schemas.microsoft.com/office/drawing/2014/main" id="{6C041C4E-DE5C-8E4D-9A14-F97FFAE6BD6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054849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" name="Line 29">
              <a:extLst>
                <a:ext uri="{FF2B5EF4-FFF2-40B4-BE49-F238E27FC236}">
                  <a16:creationId xmlns:a16="http://schemas.microsoft.com/office/drawing/2014/main" id="{BB1530B3-EA32-2E40-B56A-B439032BD9E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200899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5" name="Line 30">
              <a:extLst>
                <a:ext uri="{FF2B5EF4-FFF2-40B4-BE49-F238E27FC236}">
                  <a16:creationId xmlns:a16="http://schemas.microsoft.com/office/drawing/2014/main" id="{98455A0F-5EF9-6340-A875-549686E4C4B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777162" y="1956366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6" name="Line 31">
              <a:extLst>
                <a:ext uri="{FF2B5EF4-FFF2-40B4-BE49-F238E27FC236}">
                  <a16:creationId xmlns:a16="http://schemas.microsoft.com/office/drawing/2014/main" id="{D59C9898-FCAE-3A49-B628-7FE6B04B660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488237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7" name="Line 32">
              <a:extLst>
                <a:ext uri="{FF2B5EF4-FFF2-40B4-BE49-F238E27FC236}">
                  <a16:creationId xmlns:a16="http://schemas.microsoft.com/office/drawing/2014/main" id="{D385B28D-7ED4-CF40-8DEA-43460840AD4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634287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8" name="Line 33">
              <a:extLst>
                <a:ext uri="{FF2B5EF4-FFF2-40B4-BE49-F238E27FC236}">
                  <a16:creationId xmlns:a16="http://schemas.microsoft.com/office/drawing/2014/main" id="{DBBEF8B9-6C1F-2647-8A7B-73648C8BBBF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345362" y="2027804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9" name="Line 34">
              <a:extLst>
                <a:ext uri="{FF2B5EF4-FFF2-40B4-BE49-F238E27FC236}">
                  <a16:creationId xmlns:a16="http://schemas.microsoft.com/office/drawing/2014/main" id="{1DB44425-B9FA-9E4C-A077-6C5EF3FCCB7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920037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0" name="Line 35">
              <a:extLst>
                <a:ext uri="{FF2B5EF4-FFF2-40B4-BE49-F238E27FC236}">
                  <a16:creationId xmlns:a16="http://schemas.microsoft.com/office/drawing/2014/main" id="{E108A96A-B510-8440-B24D-615CE132960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062912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1" name="Line 36">
              <a:extLst>
                <a:ext uri="{FF2B5EF4-FFF2-40B4-BE49-F238E27FC236}">
                  <a16:creationId xmlns:a16="http://schemas.microsoft.com/office/drawing/2014/main" id="{35AFCC2E-6790-4B41-B3D9-24F7F69DF19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208962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" name="Line 37">
              <a:extLst>
                <a:ext uri="{FF2B5EF4-FFF2-40B4-BE49-F238E27FC236}">
                  <a16:creationId xmlns:a16="http://schemas.microsoft.com/office/drawing/2014/main" id="{6BCA19C6-770A-0443-97AE-947E3A4B79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929687" y="1956366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" name="Line 38">
              <a:extLst>
                <a:ext uri="{FF2B5EF4-FFF2-40B4-BE49-F238E27FC236}">
                  <a16:creationId xmlns:a16="http://schemas.microsoft.com/office/drawing/2014/main" id="{C14D90A9-76D3-B44F-9163-0C6829B244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1174" y="2100829"/>
              <a:ext cx="460851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" name="Line 39">
              <a:extLst>
                <a:ext uri="{FF2B5EF4-FFF2-40B4-BE49-F238E27FC236}">
                  <a16:creationId xmlns:a16="http://schemas.microsoft.com/office/drawing/2014/main" id="{0F32A5B1-A08F-BE49-982E-0F7529407D1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353424" y="2027804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" name="Line 40">
              <a:extLst>
                <a:ext uri="{FF2B5EF4-FFF2-40B4-BE49-F238E27FC236}">
                  <a16:creationId xmlns:a16="http://schemas.microsoft.com/office/drawing/2014/main" id="{067356A3-0A74-B447-BE69-FFE6584369A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640762" y="2027804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6" name="Line 41">
              <a:extLst>
                <a:ext uri="{FF2B5EF4-FFF2-40B4-BE49-F238E27FC236}">
                  <a16:creationId xmlns:a16="http://schemas.microsoft.com/office/drawing/2014/main" id="{90A58E5F-681C-A94D-8636-46F6EA5F7FF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786812" y="2027804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" name="Line 42">
              <a:extLst>
                <a:ext uri="{FF2B5EF4-FFF2-40B4-BE49-F238E27FC236}">
                  <a16:creationId xmlns:a16="http://schemas.microsoft.com/office/drawing/2014/main" id="{81D5603A-1AB2-6F4B-B824-B08CE142800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497887" y="2026216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11" name="TextBox 110">
            <a:extLst>
              <a:ext uri="{FF2B5EF4-FFF2-40B4-BE49-F238E27FC236}">
                <a16:creationId xmlns:a16="http://schemas.microsoft.com/office/drawing/2014/main" id="{79CD60AF-CF81-AC4F-AD7A-57648553FCD3}"/>
              </a:ext>
            </a:extLst>
          </p:cNvPr>
          <p:cNvSpPr txBox="1"/>
          <p:nvPr/>
        </p:nvSpPr>
        <p:spPr>
          <a:xfrm>
            <a:off x="3920915" y="1524897"/>
            <a:ext cx="2590774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shown as 64 bits per line</a:t>
            </a:r>
          </a:p>
        </p:txBody>
      </p: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E6D96FF8-8532-9B49-8A18-593208C7C654}"/>
              </a:ext>
            </a:extLst>
          </p:cNvPr>
          <p:cNvGrpSpPr/>
          <p:nvPr/>
        </p:nvGrpSpPr>
        <p:grpSpPr>
          <a:xfrm>
            <a:off x="184464" y="2220684"/>
            <a:ext cx="8744624" cy="437133"/>
            <a:chOff x="185056" y="2307426"/>
            <a:chExt cx="8744624" cy="437133"/>
          </a:xfrm>
          <a:solidFill>
            <a:srgbClr val="1600FF"/>
          </a:solidFill>
        </p:grpSpPr>
        <p:sp>
          <p:nvSpPr>
            <p:cNvPr id="15" name="Rectangle 57">
              <a:extLst>
                <a:ext uri="{FF2B5EF4-FFF2-40B4-BE49-F238E27FC236}">
                  <a16:creationId xmlns:a16="http://schemas.microsoft.com/office/drawing/2014/main" id="{37AA4E74-0DEB-004F-B284-B21903B71D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42009" y="2307426"/>
              <a:ext cx="2187665" cy="215900"/>
            </a:xfrm>
            <a:prstGeom prst="rect">
              <a:avLst/>
            </a:prstGeom>
            <a:grp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 dirty="0">
                  <a:solidFill>
                    <a:schemeClr val="bg1"/>
                  </a:solidFill>
                </a:rPr>
                <a:t>subnet identifier</a:t>
              </a:r>
            </a:p>
          </p:txBody>
        </p:sp>
        <p:sp>
          <p:nvSpPr>
            <p:cNvPr id="28" name="Rectangle 71">
              <a:extLst>
                <a:ext uri="{FF2B5EF4-FFF2-40B4-BE49-F238E27FC236}">
                  <a16:creationId xmlns:a16="http://schemas.microsoft.com/office/drawing/2014/main" id="{30743D75-E588-8145-A7E9-003905E16A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56" y="2307427"/>
              <a:ext cx="6556953" cy="223200"/>
            </a:xfrm>
            <a:prstGeom prst="rect">
              <a:avLst/>
            </a:prstGeom>
            <a:grp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 dirty="0">
                  <a:solidFill>
                    <a:schemeClr val="bg1"/>
                  </a:solidFill>
                </a:rPr>
                <a:t>network prefix</a:t>
              </a:r>
            </a:p>
          </p:txBody>
        </p:sp>
        <p:sp>
          <p:nvSpPr>
            <p:cNvPr id="113" name="Rectangle 71">
              <a:extLst>
                <a:ext uri="{FF2B5EF4-FFF2-40B4-BE49-F238E27FC236}">
                  <a16:creationId xmlns:a16="http://schemas.microsoft.com/office/drawing/2014/main" id="{A4E8E766-6E77-824D-A5D0-A7C6EE929B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755" y="2522762"/>
              <a:ext cx="8742925" cy="221797"/>
            </a:xfrm>
            <a:prstGeom prst="rect">
              <a:avLst/>
            </a:prstGeom>
            <a:grp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 dirty="0">
                  <a:solidFill>
                    <a:schemeClr val="bg1"/>
                  </a:solidFill>
                </a:rPr>
                <a:t>interface identifier</a:t>
              </a:r>
            </a:p>
          </p:txBody>
        </p:sp>
      </p:grpSp>
      <p:sp>
        <p:nvSpPr>
          <p:cNvPr id="128" name="TextBox 127">
            <a:extLst>
              <a:ext uri="{FF2B5EF4-FFF2-40B4-BE49-F238E27FC236}">
                <a16:creationId xmlns:a16="http://schemas.microsoft.com/office/drawing/2014/main" id="{AB42F91E-DE26-114F-A52F-7B3E613EA131}"/>
              </a:ext>
            </a:extLst>
          </p:cNvPr>
          <p:cNvSpPr txBox="1"/>
          <p:nvPr/>
        </p:nvSpPr>
        <p:spPr>
          <a:xfrm>
            <a:off x="3462940" y="2760157"/>
            <a:ext cx="2481770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a typical routed address</a:t>
            </a:r>
          </a:p>
        </p:txBody>
      </p:sp>
      <p:sp>
        <p:nvSpPr>
          <p:cNvPr id="130" name="Text Placeholder 2">
            <a:extLst>
              <a:ext uri="{FF2B5EF4-FFF2-40B4-BE49-F238E27FC236}">
                <a16:creationId xmlns:a16="http://schemas.microsoft.com/office/drawing/2014/main" id="{342FF8E9-62A7-BD45-923D-BC8150EF1025}"/>
              </a:ext>
            </a:extLst>
          </p:cNvPr>
          <p:cNvSpPr txBox="1">
            <a:spLocks/>
          </p:cNvSpPr>
          <p:nvPr/>
        </p:nvSpPr>
        <p:spPr bwMode="auto">
          <a:xfrm>
            <a:off x="107504" y="3129488"/>
            <a:ext cx="8928992" cy="288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00101010000000000001010001010000010000000000111100001000000010100000000000000000000000000000000000000000000000000010000000000100</a:t>
            </a:r>
          </a:p>
          <a:p>
            <a:pPr marL="0" indent="0">
              <a:buNone/>
            </a:pP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a bit more compact:</a:t>
            </a:r>
            <a:b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2a00:1450:400f:080a:0000:0000:0000:2004</a:t>
            </a:r>
          </a:p>
          <a:p>
            <a:pPr marL="0" indent="0">
              <a:buNone/>
            </a:pPr>
            <a:b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This is an address for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www.google.com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2000" kern="0" dirty="0"/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98824242-8488-0043-A0E5-A16ADC92F816}"/>
              </a:ext>
            </a:extLst>
          </p:cNvPr>
          <p:cNvSpPr/>
          <p:nvPr/>
        </p:nvSpPr>
        <p:spPr bwMode="auto">
          <a:xfrm>
            <a:off x="174173" y="316690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401A793D-095F-E041-A17B-3970E824610E}"/>
              </a:ext>
            </a:extLst>
          </p:cNvPr>
          <p:cNvSpPr/>
          <p:nvPr/>
        </p:nvSpPr>
        <p:spPr bwMode="auto">
          <a:xfrm>
            <a:off x="1270783" y="316690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466BB542-DB08-274B-B420-C2964D02BA5A}"/>
              </a:ext>
            </a:extLst>
          </p:cNvPr>
          <p:cNvSpPr/>
          <p:nvPr/>
        </p:nvSpPr>
        <p:spPr bwMode="auto">
          <a:xfrm>
            <a:off x="722478" y="316690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8DF0509E-5737-1C43-8382-C6F51CD3B0F8}"/>
              </a:ext>
            </a:extLst>
          </p:cNvPr>
          <p:cNvSpPr/>
          <p:nvPr/>
        </p:nvSpPr>
        <p:spPr bwMode="auto">
          <a:xfrm>
            <a:off x="1819088" y="316690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AC45F981-BD87-0841-BFD0-45EBDEDE9658}"/>
              </a:ext>
            </a:extLst>
          </p:cNvPr>
          <p:cNvSpPr/>
          <p:nvPr/>
        </p:nvSpPr>
        <p:spPr bwMode="auto">
          <a:xfrm>
            <a:off x="2367393" y="316690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9BBC7147-FE64-814F-A3CE-EE9A258585D3}"/>
              </a:ext>
            </a:extLst>
          </p:cNvPr>
          <p:cNvSpPr/>
          <p:nvPr/>
        </p:nvSpPr>
        <p:spPr bwMode="auto">
          <a:xfrm>
            <a:off x="3464003" y="316690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FF0F909A-1340-3746-8ADC-6551B0DBEE65}"/>
              </a:ext>
            </a:extLst>
          </p:cNvPr>
          <p:cNvSpPr/>
          <p:nvPr/>
        </p:nvSpPr>
        <p:spPr bwMode="auto">
          <a:xfrm>
            <a:off x="2915698" y="316690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0EAF5711-D776-0C4B-AEC4-D52A459C5655}"/>
              </a:ext>
            </a:extLst>
          </p:cNvPr>
          <p:cNvSpPr/>
          <p:nvPr/>
        </p:nvSpPr>
        <p:spPr bwMode="auto">
          <a:xfrm>
            <a:off x="4012308" y="316690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4036ECF8-4706-D84A-914B-5CBD2C03B439}"/>
              </a:ext>
            </a:extLst>
          </p:cNvPr>
          <p:cNvSpPr/>
          <p:nvPr/>
        </p:nvSpPr>
        <p:spPr bwMode="auto">
          <a:xfrm>
            <a:off x="4560613" y="316690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F0FB5B4A-AD51-1D42-9DB2-A86B33670963}"/>
              </a:ext>
            </a:extLst>
          </p:cNvPr>
          <p:cNvSpPr/>
          <p:nvPr/>
        </p:nvSpPr>
        <p:spPr bwMode="auto">
          <a:xfrm>
            <a:off x="5657223" y="316690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99A89CCE-F0FA-E946-BE9D-4D953C195C7B}"/>
              </a:ext>
            </a:extLst>
          </p:cNvPr>
          <p:cNvSpPr/>
          <p:nvPr/>
        </p:nvSpPr>
        <p:spPr bwMode="auto">
          <a:xfrm>
            <a:off x="5108918" y="316690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B62C74C1-741A-3C49-BEB7-69A35580186A}"/>
              </a:ext>
            </a:extLst>
          </p:cNvPr>
          <p:cNvSpPr/>
          <p:nvPr/>
        </p:nvSpPr>
        <p:spPr bwMode="auto">
          <a:xfrm>
            <a:off x="6205528" y="316690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786299AE-01B2-6B4C-B25E-A9D0F3BD219F}"/>
              </a:ext>
            </a:extLst>
          </p:cNvPr>
          <p:cNvSpPr/>
          <p:nvPr/>
        </p:nvSpPr>
        <p:spPr bwMode="auto">
          <a:xfrm>
            <a:off x="6753833" y="316690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FE946270-9DA5-3A4D-AE57-8A97887CD29F}"/>
              </a:ext>
            </a:extLst>
          </p:cNvPr>
          <p:cNvSpPr/>
          <p:nvPr/>
        </p:nvSpPr>
        <p:spPr bwMode="auto">
          <a:xfrm>
            <a:off x="7850443" y="316690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BE496A6A-31B7-164F-BC05-E3079A9B4931}"/>
              </a:ext>
            </a:extLst>
          </p:cNvPr>
          <p:cNvSpPr/>
          <p:nvPr/>
        </p:nvSpPr>
        <p:spPr bwMode="auto">
          <a:xfrm>
            <a:off x="7302138" y="316690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2A976AC0-3C13-8A49-888F-3001F47BEDF1}"/>
              </a:ext>
            </a:extLst>
          </p:cNvPr>
          <p:cNvSpPr/>
          <p:nvPr/>
        </p:nvSpPr>
        <p:spPr bwMode="auto">
          <a:xfrm>
            <a:off x="8398748" y="316690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A2443D5E-B9E6-B940-BBDC-F3EB848A893E}"/>
              </a:ext>
            </a:extLst>
          </p:cNvPr>
          <p:cNvSpPr/>
          <p:nvPr/>
        </p:nvSpPr>
        <p:spPr bwMode="auto">
          <a:xfrm>
            <a:off x="165799" y="343988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340010C6-DAAB-4E4F-B6E2-AB71EA5D3734}"/>
              </a:ext>
            </a:extLst>
          </p:cNvPr>
          <p:cNvSpPr/>
          <p:nvPr/>
        </p:nvSpPr>
        <p:spPr bwMode="auto">
          <a:xfrm>
            <a:off x="1262409" y="343988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F20C985D-D3E6-0B40-9A4E-17F3D20219D9}"/>
              </a:ext>
            </a:extLst>
          </p:cNvPr>
          <p:cNvSpPr/>
          <p:nvPr/>
        </p:nvSpPr>
        <p:spPr bwMode="auto">
          <a:xfrm>
            <a:off x="714104" y="343988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F58315C5-5E1F-0E45-A478-CAAD849CBCF6}"/>
              </a:ext>
            </a:extLst>
          </p:cNvPr>
          <p:cNvSpPr/>
          <p:nvPr/>
        </p:nvSpPr>
        <p:spPr bwMode="auto">
          <a:xfrm>
            <a:off x="1810714" y="343988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CDA75F4F-CBC2-2C44-AC0F-3609BC28F2AD}"/>
              </a:ext>
            </a:extLst>
          </p:cNvPr>
          <p:cNvSpPr/>
          <p:nvPr/>
        </p:nvSpPr>
        <p:spPr bwMode="auto">
          <a:xfrm>
            <a:off x="2359019" y="343988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20EB436F-6CA7-7C40-8D6E-538B4E087000}"/>
              </a:ext>
            </a:extLst>
          </p:cNvPr>
          <p:cNvSpPr/>
          <p:nvPr/>
        </p:nvSpPr>
        <p:spPr bwMode="auto">
          <a:xfrm>
            <a:off x="3455629" y="343988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4E0A27A2-B35A-D04F-BCF7-726C51AEF31E}"/>
              </a:ext>
            </a:extLst>
          </p:cNvPr>
          <p:cNvSpPr/>
          <p:nvPr/>
        </p:nvSpPr>
        <p:spPr bwMode="auto">
          <a:xfrm>
            <a:off x="2907324" y="343988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03F4F375-B8C7-7949-A632-6FB80516876B}"/>
              </a:ext>
            </a:extLst>
          </p:cNvPr>
          <p:cNvSpPr/>
          <p:nvPr/>
        </p:nvSpPr>
        <p:spPr bwMode="auto">
          <a:xfrm>
            <a:off x="4003934" y="343988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958D33FD-9355-8F4F-B87F-8EF4CBB1EFE4}"/>
              </a:ext>
            </a:extLst>
          </p:cNvPr>
          <p:cNvSpPr/>
          <p:nvPr/>
        </p:nvSpPr>
        <p:spPr bwMode="auto">
          <a:xfrm>
            <a:off x="4552239" y="343988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0770000A-CDA2-7847-8748-2626BF45043E}"/>
              </a:ext>
            </a:extLst>
          </p:cNvPr>
          <p:cNvSpPr/>
          <p:nvPr/>
        </p:nvSpPr>
        <p:spPr bwMode="auto">
          <a:xfrm>
            <a:off x="5648849" y="343988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A4CE3C00-C612-3C43-B671-A2119B102EFE}"/>
              </a:ext>
            </a:extLst>
          </p:cNvPr>
          <p:cNvSpPr/>
          <p:nvPr/>
        </p:nvSpPr>
        <p:spPr bwMode="auto">
          <a:xfrm>
            <a:off x="5100544" y="343988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D3E51AB8-54B1-3549-94DD-D2930CC6A08B}"/>
              </a:ext>
            </a:extLst>
          </p:cNvPr>
          <p:cNvSpPr/>
          <p:nvPr/>
        </p:nvSpPr>
        <p:spPr bwMode="auto">
          <a:xfrm>
            <a:off x="6197154" y="343988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4F528FC5-0426-1148-BABD-B856ABEF9279}"/>
              </a:ext>
            </a:extLst>
          </p:cNvPr>
          <p:cNvSpPr/>
          <p:nvPr/>
        </p:nvSpPr>
        <p:spPr bwMode="auto">
          <a:xfrm>
            <a:off x="6745459" y="343988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7D3F883C-B90B-9245-AAE7-2A8D0B129FC0}"/>
              </a:ext>
            </a:extLst>
          </p:cNvPr>
          <p:cNvSpPr/>
          <p:nvPr/>
        </p:nvSpPr>
        <p:spPr bwMode="auto">
          <a:xfrm>
            <a:off x="7842069" y="343988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2E447504-EFE5-2346-BF1B-22302BF2F1FE}"/>
              </a:ext>
            </a:extLst>
          </p:cNvPr>
          <p:cNvSpPr/>
          <p:nvPr/>
        </p:nvSpPr>
        <p:spPr bwMode="auto">
          <a:xfrm>
            <a:off x="7293764" y="343988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56D2C93D-EF5A-7E42-A433-333AC402C53E}"/>
              </a:ext>
            </a:extLst>
          </p:cNvPr>
          <p:cNvSpPr/>
          <p:nvPr/>
        </p:nvSpPr>
        <p:spPr bwMode="auto">
          <a:xfrm>
            <a:off x="8390374" y="343988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20736A-AABC-FD44-B5B8-347990E1B584}"/>
              </a:ext>
            </a:extLst>
          </p:cNvPr>
          <p:cNvSpPr txBox="1"/>
          <p:nvPr/>
        </p:nvSpPr>
        <p:spPr>
          <a:xfrm>
            <a:off x="190915" y="3948164"/>
            <a:ext cx="325730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19CF3285-68CC-444D-8B63-5ED347DF2ADD}"/>
              </a:ext>
            </a:extLst>
          </p:cNvPr>
          <p:cNvSpPr txBox="1"/>
          <p:nvPr/>
        </p:nvSpPr>
        <p:spPr>
          <a:xfrm>
            <a:off x="388124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A89D1B7D-166E-8A4B-8AF7-3AA27F6FE163}"/>
              </a:ext>
            </a:extLst>
          </p:cNvPr>
          <p:cNvSpPr txBox="1"/>
          <p:nvPr/>
        </p:nvSpPr>
        <p:spPr>
          <a:xfrm>
            <a:off x="742895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84752609-2617-3A4A-B89D-F52580E9A68B}"/>
              </a:ext>
            </a:extLst>
          </p:cNvPr>
          <p:cNvSpPr txBox="1"/>
          <p:nvPr/>
        </p:nvSpPr>
        <p:spPr>
          <a:xfrm>
            <a:off x="936898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04CE9FF8-7826-0041-A808-2C4C8791D183}"/>
              </a:ext>
            </a:extLst>
          </p:cNvPr>
          <p:cNvSpPr txBox="1"/>
          <p:nvPr/>
        </p:nvSpPr>
        <p:spPr>
          <a:xfrm>
            <a:off x="1291669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06309F42-13EE-6A4A-9C72-8FF148A48525}"/>
              </a:ext>
            </a:extLst>
          </p:cNvPr>
          <p:cNvSpPr txBox="1"/>
          <p:nvPr/>
        </p:nvSpPr>
        <p:spPr>
          <a:xfrm>
            <a:off x="1485672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17238B37-600F-8F4A-AFF5-14EF07BFB833}"/>
              </a:ext>
            </a:extLst>
          </p:cNvPr>
          <p:cNvSpPr txBox="1"/>
          <p:nvPr/>
        </p:nvSpPr>
        <p:spPr>
          <a:xfrm>
            <a:off x="1840443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93D85508-B5C6-AB4D-8DDA-49F6620B1D26}"/>
              </a:ext>
            </a:extLst>
          </p:cNvPr>
          <p:cNvSpPr txBox="1"/>
          <p:nvPr/>
        </p:nvSpPr>
        <p:spPr>
          <a:xfrm>
            <a:off x="2034446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65F7DFB9-6230-6147-88C0-2127FE33B68B}"/>
              </a:ext>
            </a:extLst>
          </p:cNvPr>
          <p:cNvSpPr txBox="1"/>
          <p:nvPr/>
        </p:nvSpPr>
        <p:spPr>
          <a:xfrm>
            <a:off x="2389217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0E595E6E-D1EC-0C45-899B-8ACD43ABC443}"/>
              </a:ext>
            </a:extLst>
          </p:cNvPr>
          <p:cNvSpPr txBox="1"/>
          <p:nvPr/>
        </p:nvSpPr>
        <p:spPr>
          <a:xfrm>
            <a:off x="2583220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07C54A34-946D-9B4C-9774-125038D078F5}"/>
              </a:ext>
            </a:extLst>
          </p:cNvPr>
          <p:cNvSpPr txBox="1"/>
          <p:nvPr/>
        </p:nvSpPr>
        <p:spPr>
          <a:xfrm>
            <a:off x="2937991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C95124E2-AC5B-D94F-BC40-6B08CC203BD5}"/>
              </a:ext>
            </a:extLst>
          </p:cNvPr>
          <p:cNvSpPr txBox="1"/>
          <p:nvPr/>
        </p:nvSpPr>
        <p:spPr>
          <a:xfrm>
            <a:off x="3131994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f</a:t>
            </a: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C1FE755D-835A-034A-AD96-38B0CAD83749}"/>
              </a:ext>
            </a:extLst>
          </p:cNvPr>
          <p:cNvSpPr txBox="1"/>
          <p:nvPr/>
        </p:nvSpPr>
        <p:spPr>
          <a:xfrm>
            <a:off x="3486765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0EECEF30-B343-2D41-A9E4-D91BE19BB3C8}"/>
              </a:ext>
            </a:extLst>
          </p:cNvPr>
          <p:cNvSpPr txBox="1"/>
          <p:nvPr/>
        </p:nvSpPr>
        <p:spPr>
          <a:xfrm>
            <a:off x="3680768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CC1E6A58-40ED-FC48-8054-11EF59E19DAF}"/>
              </a:ext>
            </a:extLst>
          </p:cNvPr>
          <p:cNvSpPr txBox="1"/>
          <p:nvPr/>
        </p:nvSpPr>
        <p:spPr>
          <a:xfrm>
            <a:off x="4035539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5A3E08FD-BF8D-F849-AD15-DD7906ADF258}"/>
              </a:ext>
            </a:extLst>
          </p:cNvPr>
          <p:cNvSpPr txBox="1"/>
          <p:nvPr/>
        </p:nvSpPr>
        <p:spPr>
          <a:xfrm>
            <a:off x="4229542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FCBD9FE5-70BD-BE44-9395-FEC118C6B22A}"/>
              </a:ext>
            </a:extLst>
          </p:cNvPr>
          <p:cNvSpPr txBox="1"/>
          <p:nvPr/>
        </p:nvSpPr>
        <p:spPr>
          <a:xfrm>
            <a:off x="4584313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267B222F-EBA5-CA48-8BFC-9A76E13A874B}"/>
              </a:ext>
            </a:extLst>
          </p:cNvPr>
          <p:cNvSpPr txBox="1"/>
          <p:nvPr/>
        </p:nvSpPr>
        <p:spPr>
          <a:xfrm>
            <a:off x="4778316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FA049015-460D-D844-9F93-1FACAB9903DC}"/>
              </a:ext>
            </a:extLst>
          </p:cNvPr>
          <p:cNvSpPr txBox="1"/>
          <p:nvPr/>
        </p:nvSpPr>
        <p:spPr>
          <a:xfrm>
            <a:off x="5133087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BEDD6640-02F3-0645-AA5B-C462CE832465}"/>
              </a:ext>
            </a:extLst>
          </p:cNvPr>
          <p:cNvSpPr txBox="1"/>
          <p:nvPr/>
        </p:nvSpPr>
        <p:spPr>
          <a:xfrm>
            <a:off x="5327090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5C210D4F-A34C-884F-A136-C782A4523095}"/>
              </a:ext>
            </a:extLst>
          </p:cNvPr>
          <p:cNvSpPr txBox="1"/>
          <p:nvPr/>
        </p:nvSpPr>
        <p:spPr>
          <a:xfrm>
            <a:off x="5681861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CA965B94-0339-9945-AE15-82F375F74426}"/>
              </a:ext>
            </a:extLst>
          </p:cNvPr>
          <p:cNvSpPr txBox="1"/>
          <p:nvPr/>
        </p:nvSpPr>
        <p:spPr>
          <a:xfrm>
            <a:off x="5875864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D2F201AA-B951-164C-B15F-505182176F68}"/>
              </a:ext>
            </a:extLst>
          </p:cNvPr>
          <p:cNvSpPr txBox="1"/>
          <p:nvPr/>
        </p:nvSpPr>
        <p:spPr>
          <a:xfrm>
            <a:off x="6230635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47EA13D6-5A3E-E142-BA78-59F876708593}"/>
              </a:ext>
            </a:extLst>
          </p:cNvPr>
          <p:cNvSpPr txBox="1"/>
          <p:nvPr/>
        </p:nvSpPr>
        <p:spPr>
          <a:xfrm>
            <a:off x="6424638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C58CA43A-8F71-9E43-9384-EE52EE3C92D2}"/>
              </a:ext>
            </a:extLst>
          </p:cNvPr>
          <p:cNvSpPr txBox="1"/>
          <p:nvPr/>
        </p:nvSpPr>
        <p:spPr>
          <a:xfrm>
            <a:off x="6779409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3EB51FAA-953E-2243-BAFC-F70F495A80BD}"/>
              </a:ext>
            </a:extLst>
          </p:cNvPr>
          <p:cNvSpPr txBox="1"/>
          <p:nvPr/>
        </p:nvSpPr>
        <p:spPr>
          <a:xfrm>
            <a:off x="6973412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C286712A-DCD4-2040-A17B-A5256BBB8B64}"/>
              </a:ext>
            </a:extLst>
          </p:cNvPr>
          <p:cNvSpPr txBox="1"/>
          <p:nvPr/>
        </p:nvSpPr>
        <p:spPr>
          <a:xfrm>
            <a:off x="7328183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BA7478D4-0029-C740-8E52-61BE0A3C2D21}"/>
              </a:ext>
            </a:extLst>
          </p:cNvPr>
          <p:cNvSpPr txBox="1"/>
          <p:nvPr/>
        </p:nvSpPr>
        <p:spPr>
          <a:xfrm>
            <a:off x="7522186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765E07B5-8658-9B49-AA1E-B192962A73B9}"/>
              </a:ext>
            </a:extLst>
          </p:cNvPr>
          <p:cNvSpPr txBox="1"/>
          <p:nvPr/>
        </p:nvSpPr>
        <p:spPr>
          <a:xfrm>
            <a:off x="7876957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F21F77F6-5E81-6544-9A46-D69E960619ED}"/>
              </a:ext>
            </a:extLst>
          </p:cNvPr>
          <p:cNvSpPr txBox="1"/>
          <p:nvPr/>
        </p:nvSpPr>
        <p:spPr>
          <a:xfrm>
            <a:off x="8070960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BAD65BFB-A2B9-D64A-85D1-649C28E86D24}"/>
              </a:ext>
            </a:extLst>
          </p:cNvPr>
          <p:cNvSpPr txBox="1"/>
          <p:nvPr/>
        </p:nvSpPr>
        <p:spPr>
          <a:xfrm>
            <a:off x="8425731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6B808A86-4C91-3E42-A59D-342D7FF3C309}"/>
              </a:ext>
            </a:extLst>
          </p:cNvPr>
          <p:cNvSpPr txBox="1"/>
          <p:nvPr/>
        </p:nvSpPr>
        <p:spPr>
          <a:xfrm>
            <a:off x="8619739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27A4D01-09AF-434B-9BAE-43611EBD92A8}"/>
              </a:ext>
            </a:extLst>
          </p:cNvPr>
          <p:cNvGrpSpPr/>
          <p:nvPr/>
        </p:nvGrpSpPr>
        <p:grpSpPr>
          <a:xfrm>
            <a:off x="1106980" y="3930502"/>
            <a:ext cx="6904194" cy="252259"/>
            <a:chOff x="1117028" y="4153317"/>
            <a:chExt cx="6904194" cy="369332"/>
          </a:xfrm>
        </p:grpSpPr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169258EE-E4BA-3440-AA6F-7AF8602A5EB7}"/>
                </a:ext>
              </a:extLst>
            </p:cNvPr>
            <p:cNvSpPr txBox="1"/>
            <p:nvPr/>
          </p:nvSpPr>
          <p:spPr>
            <a:xfrm>
              <a:off x="1117028" y="4153317"/>
              <a:ext cx="322524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:</a:t>
              </a:r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2B947996-108C-544A-A521-D527BBE109CD}"/>
                </a:ext>
              </a:extLst>
            </p:cNvPr>
            <p:cNvSpPr txBox="1"/>
            <p:nvPr/>
          </p:nvSpPr>
          <p:spPr>
            <a:xfrm>
              <a:off x="2224021" y="4153317"/>
              <a:ext cx="322524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:</a:t>
              </a:r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4D3E3378-9DEB-7E4D-A34A-DCC15B8DA8F1}"/>
                </a:ext>
              </a:extLst>
            </p:cNvPr>
            <p:cNvSpPr txBox="1"/>
            <p:nvPr/>
          </p:nvSpPr>
          <p:spPr>
            <a:xfrm>
              <a:off x="3320967" y="4153317"/>
              <a:ext cx="322524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:</a:t>
              </a:r>
            </a:p>
          </p:txBody>
        </p:sp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82CCC0B9-0A27-C643-9FEF-CA12711C5165}"/>
                </a:ext>
              </a:extLst>
            </p:cNvPr>
            <p:cNvSpPr txBox="1"/>
            <p:nvPr/>
          </p:nvSpPr>
          <p:spPr>
            <a:xfrm>
              <a:off x="4448057" y="4153317"/>
              <a:ext cx="322524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:</a:t>
              </a:r>
            </a:p>
          </p:txBody>
        </p: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A221AB58-4699-1B42-A977-519C603CE3A4}"/>
                </a:ext>
              </a:extLst>
            </p:cNvPr>
            <p:cNvSpPr txBox="1"/>
            <p:nvPr/>
          </p:nvSpPr>
          <p:spPr>
            <a:xfrm>
              <a:off x="5524905" y="4153317"/>
              <a:ext cx="322524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:</a:t>
              </a:r>
            </a:p>
          </p:txBody>
        </p: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C95538A9-6098-9946-B5E7-0F07C5A59396}"/>
                </a:ext>
              </a:extLst>
            </p:cNvPr>
            <p:cNvSpPr txBox="1"/>
            <p:nvPr/>
          </p:nvSpPr>
          <p:spPr>
            <a:xfrm>
              <a:off x="6611802" y="4153317"/>
              <a:ext cx="322524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:</a:t>
              </a:r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E34E5AAB-15FB-7242-8971-17874C6AB268}"/>
                </a:ext>
              </a:extLst>
            </p:cNvPr>
            <p:cNvSpPr txBox="1"/>
            <p:nvPr/>
          </p:nvSpPr>
          <p:spPr>
            <a:xfrm>
              <a:off x="7698698" y="4153317"/>
              <a:ext cx="322524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89822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7" fill="hold">
                      <p:stCondLst>
                        <p:cond delay="indefinite"/>
                      </p:stCondLst>
                      <p:childTnLst>
                        <p:par>
                          <p:cTn id="258" fill="hold">
                            <p:stCondLst>
                              <p:cond delay="0"/>
                            </p:stCondLst>
                            <p:childTnLst>
                              <p:par>
                                <p:cTn id="25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5" fill="hold">
                      <p:stCondLst>
                        <p:cond delay="indefinite"/>
                      </p:stCondLst>
                      <p:childTnLst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" grpId="0" animBg="1"/>
      <p:bldP spid="114" grpId="1" animBg="1"/>
      <p:bldP spid="119" grpId="0" animBg="1"/>
      <p:bldP spid="119" grpId="1" animBg="1"/>
      <p:bldP spid="120" grpId="0" animBg="1"/>
      <p:bldP spid="120" grpId="1" animBg="1"/>
      <p:bldP spid="121" grpId="0" animBg="1"/>
      <p:bldP spid="121" grpId="1" animBg="1"/>
      <p:bldP spid="122" grpId="0" animBg="1"/>
      <p:bldP spid="122" grpId="1" animBg="1"/>
      <p:bldP spid="123" grpId="0" animBg="1"/>
      <p:bldP spid="123" grpId="1" animBg="1"/>
      <p:bldP spid="124" grpId="0" animBg="1"/>
      <p:bldP spid="124" grpId="1" animBg="1"/>
      <p:bldP spid="126" grpId="0" animBg="1"/>
      <p:bldP spid="126" grpId="1" animBg="1"/>
      <p:bldP spid="127" grpId="0" animBg="1"/>
      <p:bldP spid="127" grpId="1" animBg="1"/>
      <p:bldP spid="129" grpId="0" animBg="1"/>
      <p:bldP spid="129" grpId="1" animBg="1"/>
      <p:bldP spid="131" grpId="0" animBg="1"/>
      <p:bldP spid="131" grpId="1" animBg="1"/>
      <p:bldP spid="132" grpId="0" animBg="1"/>
      <p:bldP spid="132" grpId="1" animBg="1"/>
      <p:bldP spid="133" grpId="0" animBg="1"/>
      <p:bldP spid="133" grpId="1" animBg="1"/>
      <p:bldP spid="134" grpId="0" animBg="1"/>
      <p:bldP spid="134" grpId="1" animBg="1"/>
      <p:bldP spid="135" grpId="0" animBg="1"/>
      <p:bldP spid="135" grpId="1" animBg="1"/>
      <p:bldP spid="136" grpId="0" animBg="1"/>
      <p:bldP spid="136" grpId="1" animBg="1"/>
      <p:bldP spid="137" grpId="0" animBg="1"/>
      <p:bldP spid="137" grpId="1" animBg="1"/>
      <p:bldP spid="138" grpId="0" animBg="1"/>
      <p:bldP spid="138" grpId="1" animBg="1"/>
      <p:bldP spid="139" grpId="0" animBg="1"/>
      <p:bldP spid="139" grpId="1" animBg="1"/>
      <p:bldP spid="140" grpId="0" animBg="1"/>
      <p:bldP spid="140" grpId="1" animBg="1"/>
      <p:bldP spid="141" grpId="0" animBg="1"/>
      <p:bldP spid="141" grpId="1" animBg="1"/>
      <p:bldP spid="142" grpId="0" animBg="1"/>
      <p:bldP spid="142" grpId="1" animBg="1"/>
      <p:bldP spid="143" grpId="0" animBg="1"/>
      <p:bldP spid="143" grpId="1" animBg="1"/>
      <p:bldP spid="144" grpId="0" animBg="1"/>
      <p:bldP spid="144" grpId="1" animBg="1"/>
      <p:bldP spid="145" grpId="0" animBg="1"/>
      <p:bldP spid="145" grpId="1" animBg="1"/>
      <p:bldP spid="146" grpId="0" animBg="1"/>
      <p:bldP spid="146" grpId="1" animBg="1"/>
      <p:bldP spid="147" grpId="0" animBg="1"/>
      <p:bldP spid="147" grpId="1" animBg="1"/>
      <p:bldP spid="148" grpId="0" animBg="1"/>
      <p:bldP spid="148" grpId="1" animBg="1"/>
      <p:bldP spid="149" grpId="0" animBg="1"/>
      <p:bldP spid="149" grpId="1" animBg="1"/>
      <p:bldP spid="150" grpId="0" animBg="1"/>
      <p:bldP spid="150" grpId="1" animBg="1"/>
      <p:bldP spid="151" grpId="0" animBg="1"/>
      <p:bldP spid="151" grpId="1" animBg="1"/>
      <p:bldP spid="152" grpId="0" animBg="1"/>
      <p:bldP spid="152" grpId="1" animBg="1"/>
      <p:bldP spid="8" grpId="0"/>
      <p:bldP spid="154" grpId="0"/>
      <p:bldP spid="155" grpId="0"/>
      <p:bldP spid="156" grpId="0"/>
      <p:bldP spid="157" grpId="0"/>
      <p:bldP spid="158" grpId="0"/>
      <p:bldP spid="159" grpId="0"/>
      <p:bldP spid="160" grpId="0"/>
      <p:bldP spid="161" grpId="0"/>
      <p:bldP spid="162" grpId="0"/>
      <p:bldP spid="163" grpId="0"/>
      <p:bldP spid="164" grpId="0"/>
      <p:bldP spid="165" grpId="0"/>
      <p:bldP spid="166" grpId="0"/>
      <p:bldP spid="167" grpId="0"/>
      <p:bldP spid="168" grpId="0"/>
      <p:bldP spid="169" grpId="0"/>
      <p:bldP spid="170" grpId="0"/>
      <p:bldP spid="171" grpId="0"/>
      <p:bldP spid="172" grpId="0"/>
      <p:bldP spid="173" grpId="0"/>
      <p:bldP spid="174" grpId="0"/>
      <p:bldP spid="175" grpId="0"/>
      <p:bldP spid="176" grpId="0"/>
      <p:bldP spid="177" grpId="0"/>
      <p:bldP spid="178" grpId="0"/>
      <p:bldP spid="179" grpId="0"/>
      <p:bldP spid="180" grpId="0"/>
      <p:bldP spid="181" grpId="0"/>
      <p:bldP spid="182" grpId="0"/>
      <p:bldP spid="183" grpId="0"/>
      <p:bldP spid="18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F38466-3B6A-5C42-AA91-986AC9DDED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504" y="866776"/>
            <a:ext cx="8928992" cy="561976"/>
          </a:xfrm>
        </p:spPr>
        <p:txBody>
          <a:bodyPr/>
          <a:lstStyle/>
          <a:p>
            <a:r>
              <a:rPr lang="en-US" dirty="0"/>
              <a:t>example of the IPv6 address spaces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AE614C-E0F7-7945-B328-6F774411E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IPv6 addresses</a:t>
            </a:r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D6E27918-CD7C-A945-8D16-422852BB68D4}"/>
              </a:ext>
            </a:extLst>
          </p:cNvPr>
          <p:cNvGrpSpPr>
            <a:grpSpLocks/>
          </p:cNvGrpSpPr>
          <p:nvPr/>
        </p:nvGrpSpPr>
        <p:grpSpPr>
          <a:xfrm>
            <a:off x="185057" y="1956366"/>
            <a:ext cx="8744630" cy="145031"/>
            <a:chOff x="-284163" y="1956366"/>
            <a:chExt cx="9213850" cy="145031"/>
          </a:xfrm>
        </p:grpSpPr>
        <p:sp>
          <p:nvSpPr>
            <p:cNvPr id="39" name="Line 9">
              <a:extLst>
                <a:ext uri="{FF2B5EF4-FFF2-40B4-BE49-F238E27FC236}">
                  <a16:creationId xmlns:a16="http://schemas.microsoft.com/office/drawing/2014/main" id="{064D1E2A-8F3F-A94E-9C69-55426C84522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-284163" y="1956934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" name="Line 10">
              <a:extLst>
                <a:ext uri="{FF2B5EF4-FFF2-40B4-BE49-F238E27FC236}">
                  <a16:creationId xmlns:a16="http://schemas.microsoft.com/office/drawing/2014/main" id="{78EEA269-C816-0844-952C-7C5AFA78449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-141288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" name="Line 11">
              <a:extLst>
                <a:ext uri="{FF2B5EF4-FFF2-40B4-BE49-F238E27FC236}">
                  <a16:creationId xmlns:a16="http://schemas.microsoft.com/office/drawing/2014/main" id="{442ACF89-CD3C-7043-B4C3-56A535C1B98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62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Line 12">
              <a:extLst>
                <a:ext uri="{FF2B5EF4-FFF2-40B4-BE49-F238E27FC236}">
                  <a16:creationId xmlns:a16="http://schemas.microsoft.com/office/drawing/2014/main" id="{77ECBC31-29A9-1E49-BFC5-BF3D5F896D6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7637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" name="Line 13">
              <a:extLst>
                <a:ext uri="{FF2B5EF4-FFF2-40B4-BE49-F238E27FC236}">
                  <a16:creationId xmlns:a16="http://schemas.microsoft.com/office/drawing/2014/main" id="{679BE4CB-32AD-8344-B353-3FDE3E5C923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0512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" name="Line 14">
              <a:extLst>
                <a:ext uri="{FF2B5EF4-FFF2-40B4-BE49-F238E27FC236}">
                  <a16:creationId xmlns:a16="http://schemas.microsoft.com/office/drawing/2014/main" id="{867373A0-CF10-E54F-9ADB-5FA52993E7D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3387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" name="Line 15">
              <a:extLst>
                <a:ext uri="{FF2B5EF4-FFF2-40B4-BE49-F238E27FC236}">
                  <a16:creationId xmlns:a16="http://schemas.microsoft.com/office/drawing/2014/main" id="{8542E17F-5A84-C946-8FD4-18382E9BE63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9437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" name="Line 16">
              <a:extLst>
                <a:ext uri="{FF2B5EF4-FFF2-40B4-BE49-F238E27FC236}">
                  <a16:creationId xmlns:a16="http://schemas.microsoft.com/office/drawing/2014/main" id="{5D9718D9-5EA4-074F-B4FD-EC6E93CDCDC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68362" y="1956934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" name="Line 17">
              <a:extLst>
                <a:ext uri="{FF2B5EF4-FFF2-40B4-BE49-F238E27FC236}">
                  <a16:creationId xmlns:a16="http://schemas.microsoft.com/office/drawing/2014/main" id="{D8E5DCE3-94E0-C844-8A57-FBD56536CAE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23900" y="2028372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" name="Line 18">
              <a:extLst>
                <a:ext uri="{FF2B5EF4-FFF2-40B4-BE49-F238E27FC236}">
                  <a16:creationId xmlns:a16="http://schemas.microsoft.com/office/drawing/2014/main" id="{7EFA3AF9-0DC6-0D4B-93C0-022A0732A38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12825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" name="Line 19">
              <a:extLst>
                <a:ext uri="{FF2B5EF4-FFF2-40B4-BE49-F238E27FC236}">
                  <a16:creationId xmlns:a16="http://schemas.microsoft.com/office/drawing/2014/main" id="{47D84C0D-CDB6-894F-B2BB-AC9766A8BB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55700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" name="Line 20">
              <a:extLst>
                <a:ext uri="{FF2B5EF4-FFF2-40B4-BE49-F238E27FC236}">
                  <a16:creationId xmlns:a16="http://schemas.microsoft.com/office/drawing/2014/main" id="{F703478D-AB46-A247-9630-18AE194B7A5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98575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" name="Line 21">
              <a:extLst>
                <a:ext uri="{FF2B5EF4-FFF2-40B4-BE49-F238E27FC236}">
                  <a16:creationId xmlns:a16="http://schemas.microsoft.com/office/drawing/2014/main" id="{CE3B68C5-113C-EB49-B4C0-A7B7E82D727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41450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2" name="Line 22">
              <a:extLst>
                <a:ext uri="{FF2B5EF4-FFF2-40B4-BE49-F238E27FC236}">
                  <a16:creationId xmlns:a16="http://schemas.microsoft.com/office/drawing/2014/main" id="{BA966E03-0F68-454F-8F75-F9595616E2F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87500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" name="Line 23">
              <a:extLst>
                <a:ext uri="{FF2B5EF4-FFF2-40B4-BE49-F238E27FC236}">
                  <a16:creationId xmlns:a16="http://schemas.microsoft.com/office/drawing/2014/main" id="{815B65DD-246E-1B41-AEA3-7969AA972B9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19300" y="1956934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" name="Line 24">
              <a:extLst>
                <a:ext uri="{FF2B5EF4-FFF2-40B4-BE49-F238E27FC236}">
                  <a16:creationId xmlns:a16="http://schemas.microsoft.com/office/drawing/2014/main" id="{27A922EA-9E0B-CB41-86D0-19DD4AF5F1F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74837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" name="Line 25">
              <a:extLst>
                <a:ext uri="{FF2B5EF4-FFF2-40B4-BE49-F238E27FC236}">
                  <a16:creationId xmlns:a16="http://schemas.microsoft.com/office/drawing/2014/main" id="{C3683E96-6EE1-824A-91C1-A70D364C690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31962" y="2028372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" name="Line 26">
              <a:extLst>
                <a:ext uri="{FF2B5EF4-FFF2-40B4-BE49-F238E27FC236}">
                  <a16:creationId xmlns:a16="http://schemas.microsoft.com/office/drawing/2014/main" id="{0B48DBCA-E435-A84A-8F87-987D643A2A3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63762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" name="Line 27">
              <a:extLst>
                <a:ext uri="{FF2B5EF4-FFF2-40B4-BE49-F238E27FC236}">
                  <a16:creationId xmlns:a16="http://schemas.microsoft.com/office/drawing/2014/main" id="{7E50FE5D-82B9-814A-B644-0FDF2D612C4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06637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" name="Line 28">
              <a:extLst>
                <a:ext uri="{FF2B5EF4-FFF2-40B4-BE49-F238E27FC236}">
                  <a16:creationId xmlns:a16="http://schemas.microsoft.com/office/drawing/2014/main" id="{92303A1D-1FD9-B441-8012-E348BAFB77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49512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" name="Line 29">
              <a:extLst>
                <a:ext uri="{FF2B5EF4-FFF2-40B4-BE49-F238E27FC236}">
                  <a16:creationId xmlns:a16="http://schemas.microsoft.com/office/drawing/2014/main" id="{7A183BD3-5DE9-144B-AB53-CDA9544B4E0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95562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" name="Line 30">
              <a:extLst>
                <a:ext uri="{FF2B5EF4-FFF2-40B4-BE49-F238E27FC236}">
                  <a16:creationId xmlns:a16="http://schemas.microsoft.com/office/drawing/2014/main" id="{6E1710BA-8191-AC4C-A7C1-5B73C2BEF2D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71825" y="1956934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" name="Line 31">
              <a:extLst>
                <a:ext uri="{FF2B5EF4-FFF2-40B4-BE49-F238E27FC236}">
                  <a16:creationId xmlns:a16="http://schemas.microsoft.com/office/drawing/2014/main" id="{C58CFCF4-3570-8844-8252-CF37E954F56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82900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" name="Line 32">
              <a:extLst>
                <a:ext uri="{FF2B5EF4-FFF2-40B4-BE49-F238E27FC236}">
                  <a16:creationId xmlns:a16="http://schemas.microsoft.com/office/drawing/2014/main" id="{D00443FF-EA14-534B-B190-D844034D483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28950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" name="Line 33">
              <a:extLst>
                <a:ext uri="{FF2B5EF4-FFF2-40B4-BE49-F238E27FC236}">
                  <a16:creationId xmlns:a16="http://schemas.microsoft.com/office/drawing/2014/main" id="{8FE414C2-2590-7641-89A5-0A474A71410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40025" y="2028372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" name="Line 34">
              <a:extLst>
                <a:ext uri="{FF2B5EF4-FFF2-40B4-BE49-F238E27FC236}">
                  <a16:creationId xmlns:a16="http://schemas.microsoft.com/office/drawing/2014/main" id="{88E71BD7-1AFE-2345-A96B-CAB9780B558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14700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" name="Line 35">
              <a:extLst>
                <a:ext uri="{FF2B5EF4-FFF2-40B4-BE49-F238E27FC236}">
                  <a16:creationId xmlns:a16="http://schemas.microsoft.com/office/drawing/2014/main" id="{33440FCC-DB1C-484B-8361-0A4F33A0216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57575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" name="Line 36">
              <a:extLst>
                <a:ext uri="{FF2B5EF4-FFF2-40B4-BE49-F238E27FC236}">
                  <a16:creationId xmlns:a16="http://schemas.microsoft.com/office/drawing/2014/main" id="{CE888A26-845E-A947-93D2-10DB0339B3A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3625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" name="Line 37">
              <a:extLst>
                <a:ext uri="{FF2B5EF4-FFF2-40B4-BE49-F238E27FC236}">
                  <a16:creationId xmlns:a16="http://schemas.microsoft.com/office/drawing/2014/main" id="{DD0B2AE9-1E52-1145-948D-CAA588F410C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24350" y="1956934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" name="Line 38">
              <a:extLst>
                <a:ext uri="{FF2B5EF4-FFF2-40B4-BE49-F238E27FC236}">
                  <a16:creationId xmlns:a16="http://schemas.microsoft.com/office/drawing/2014/main" id="{9C54E618-51FB-3447-885F-5EA1E5130C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284163" y="2101397"/>
              <a:ext cx="460851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" name="Line 39">
              <a:extLst>
                <a:ext uri="{FF2B5EF4-FFF2-40B4-BE49-F238E27FC236}">
                  <a16:creationId xmlns:a16="http://schemas.microsoft.com/office/drawing/2014/main" id="{ED46F508-7714-FB49-8563-443C04175F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48087" y="2028372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" name="Line 40">
              <a:extLst>
                <a:ext uri="{FF2B5EF4-FFF2-40B4-BE49-F238E27FC236}">
                  <a16:creationId xmlns:a16="http://schemas.microsoft.com/office/drawing/2014/main" id="{4B1F1376-C29A-FF43-9D00-58979E561D9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035425" y="2028372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" name="Line 41">
              <a:extLst>
                <a:ext uri="{FF2B5EF4-FFF2-40B4-BE49-F238E27FC236}">
                  <a16:creationId xmlns:a16="http://schemas.microsoft.com/office/drawing/2014/main" id="{8E717219-7D96-E442-96F9-1751B40B4FB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81475" y="2028372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" name="Line 42">
              <a:extLst>
                <a:ext uri="{FF2B5EF4-FFF2-40B4-BE49-F238E27FC236}">
                  <a16:creationId xmlns:a16="http://schemas.microsoft.com/office/drawing/2014/main" id="{D84D15FC-BECD-AE46-ACB1-BEB219D4C92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92550" y="2026784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" name="Line 9">
              <a:extLst>
                <a:ext uri="{FF2B5EF4-FFF2-40B4-BE49-F238E27FC236}">
                  <a16:creationId xmlns:a16="http://schemas.microsoft.com/office/drawing/2014/main" id="{F3E81F6D-9B26-4A48-BA43-9EA63DEF320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21174" y="1956366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" name="Line 10">
              <a:extLst>
                <a:ext uri="{FF2B5EF4-FFF2-40B4-BE49-F238E27FC236}">
                  <a16:creationId xmlns:a16="http://schemas.microsoft.com/office/drawing/2014/main" id="{13E3C9CB-636F-BC47-AC9B-E93B49F0C74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464049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" name="Line 11">
              <a:extLst>
                <a:ext uri="{FF2B5EF4-FFF2-40B4-BE49-F238E27FC236}">
                  <a16:creationId xmlns:a16="http://schemas.microsoft.com/office/drawing/2014/main" id="{E0F7B2F0-35B5-ED40-9084-3127CF359BD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610099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7" name="Line 12">
              <a:extLst>
                <a:ext uri="{FF2B5EF4-FFF2-40B4-BE49-F238E27FC236}">
                  <a16:creationId xmlns:a16="http://schemas.microsoft.com/office/drawing/2014/main" id="{174D9609-1DFE-584B-9BA5-B3D730059F0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52974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" name="Line 13">
              <a:extLst>
                <a:ext uri="{FF2B5EF4-FFF2-40B4-BE49-F238E27FC236}">
                  <a16:creationId xmlns:a16="http://schemas.microsoft.com/office/drawing/2014/main" id="{03375D68-3497-294B-A6E9-11779C98B85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95849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9" name="Line 14">
              <a:extLst>
                <a:ext uri="{FF2B5EF4-FFF2-40B4-BE49-F238E27FC236}">
                  <a16:creationId xmlns:a16="http://schemas.microsoft.com/office/drawing/2014/main" id="{D807A226-AE34-6B4B-B25B-24626A4AFE8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038724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" name="Line 15">
              <a:extLst>
                <a:ext uri="{FF2B5EF4-FFF2-40B4-BE49-F238E27FC236}">
                  <a16:creationId xmlns:a16="http://schemas.microsoft.com/office/drawing/2014/main" id="{2FF6B007-5E00-1F47-9222-DC0C4735E62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84774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1" name="Line 16">
              <a:extLst>
                <a:ext uri="{FF2B5EF4-FFF2-40B4-BE49-F238E27FC236}">
                  <a16:creationId xmlns:a16="http://schemas.microsoft.com/office/drawing/2014/main" id="{A46DAD9E-FF23-8647-943F-077EDE5A365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473699" y="1956366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" name="Line 17">
              <a:extLst>
                <a:ext uri="{FF2B5EF4-FFF2-40B4-BE49-F238E27FC236}">
                  <a16:creationId xmlns:a16="http://schemas.microsoft.com/office/drawing/2014/main" id="{B4F4DB24-DC02-A04D-AB44-4A2BF960575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329237" y="2027804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" name="Line 18">
              <a:extLst>
                <a:ext uri="{FF2B5EF4-FFF2-40B4-BE49-F238E27FC236}">
                  <a16:creationId xmlns:a16="http://schemas.microsoft.com/office/drawing/2014/main" id="{5860AD61-2696-B648-B0E7-6347E5CC5D4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18162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" name="Line 19">
              <a:extLst>
                <a:ext uri="{FF2B5EF4-FFF2-40B4-BE49-F238E27FC236}">
                  <a16:creationId xmlns:a16="http://schemas.microsoft.com/office/drawing/2014/main" id="{06C5DDFA-DA66-7840-92D4-5421674E38A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61037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" name="Line 20">
              <a:extLst>
                <a:ext uri="{FF2B5EF4-FFF2-40B4-BE49-F238E27FC236}">
                  <a16:creationId xmlns:a16="http://schemas.microsoft.com/office/drawing/2014/main" id="{CC7DB9B7-73A0-E04A-B7B9-1A91F7601FA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903912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" name="Line 21">
              <a:extLst>
                <a:ext uri="{FF2B5EF4-FFF2-40B4-BE49-F238E27FC236}">
                  <a16:creationId xmlns:a16="http://schemas.microsoft.com/office/drawing/2014/main" id="{9A86D6A3-AAEE-6843-AC76-2E9E2B5DC32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046787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" name="Line 22">
              <a:extLst>
                <a:ext uri="{FF2B5EF4-FFF2-40B4-BE49-F238E27FC236}">
                  <a16:creationId xmlns:a16="http://schemas.microsoft.com/office/drawing/2014/main" id="{0F9E12E7-7DA3-924D-852C-9472983FE2A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192837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" name="Line 23">
              <a:extLst>
                <a:ext uri="{FF2B5EF4-FFF2-40B4-BE49-F238E27FC236}">
                  <a16:creationId xmlns:a16="http://schemas.microsoft.com/office/drawing/2014/main" id="{6165117B-5378-1C4D-A39F-105A41B148E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624637" y="1956366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" name="Line 24">
              <a:extLst>
                <a:ext uri="{FF2B5EF4-FFF2-40B4-BE49-F238E27FC236}">
                  <a16:creationId xmlns:a16="http://schemas.microsoft.com/office/drawing/2014/main" id="{3A34646C-D7C0-024E-9237-CAA32C1F9AC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480174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0" name="Line 25">
              <a:extLst>
                <a:ext uri="{FF2B5EF4-FFF2-40B4-BE49-F238E27FC236}">
                  <a16:creationId xmlns:a16="http://schemas.microsoft.com/office/drawing/2014/main" id="{9754E6C9-E5EA-C948-8FE1-06A9F58C9AF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337299" y="2027804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1" name="Line 26">
              <a:extLst>
                <a:ext uri="{FF2B5EF4-FFF2-40B4-BE49-F238E27FC236}">
                  <a16:creationId xmlns:a16="http://schemas.microsoft.com/office/drawing/2014/main" id="{3CC795A5-728D-0A43-84D1-4D6B6ECCFA8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769099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" name="Line 27">
              <a:extLst>
                <a:ext uri="{FF2B5EF4-FFF2-40B4-BE49-F238E27FC236}">
                  <a16:creationId xmlns:a16="http://schemas.microsoft.com/office/drawing/2014/main" id="{34590180-9718-2E4C-B54D-228496E0F9C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911974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" name="Line 28">
              <a:extLst>
                <a:ext uri="{FF2B5EF4-FFF2-40B4-BE49-F238E27FC236}">
                  <a16:creationId xmlns:a16="http://schemas.microsoft.com/office/drawing/2014/main" id="{6C041C4E-DE5C-8E4D-9A14-F97FFAE6BD6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054849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" name="Line 29">
              <a:extLst>
                <a:ext uri="{FF2B5EF4-FFF2-40B4-BE49-F238E27FC236}">
                  <a16:creationId xmlns:a16="http://schemas.microsoft.com/office/drawing/2014/main" id="{BB1530B3-EA32-2E40-B56A-B439032BD9E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200899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5" name="Line 30">
              <a:extLst>
                <a:ext uri="{FF2B5EF4-FFF2-40B4-BE49-F238E27FC236}">
                  <a16:creationId xmlns:a16="http://schemas.microsoft.com/office/drawing/2014/main" id="{98455A0F-5EF9-6340-A875-549686E4C4B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777162" y="1956366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6" name="Line 31">
              <a:extLst>
                <a:ext uri="{FF2B5EF4-FFF2-40B4-BE49-F238E27FC236}">
                  <a16:creationId xmlns:a16="http://schemas.microsoft.com/office/drawing/2014/main" id="{D59C9898-FCAE-3A49-B628-7FE6B04B660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488237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7" name="Line 32">
              <a:extLst>
                <a:ext uri="{FF2B5EF4-FFF2-40B4-BE49-F238E27FC236}">
                  <a16:creationId xmlns:a16="http://schemas.microsoft.com/office/drawing/2014/main" id="{D385B28D-7ED4-CF40-8DEA-43460840AD4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634287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8" name="Line 33">
              <a:extLst>
                <a:ext uri="{FF2B5EF4-FFF2-40B4-BE49-F238E27FC236}">
                  <a16:creationId xmlns:a16="http://schemas.microsoft.com/office/drawing/2014/main" id="{DBBEF8B9-6C1F-2647-8A7B-73648C8BBBF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345362" y="2027804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9" name="Line 34">
              <a:extLst>
                <a:ext uri="{FF2B5EF4-FFF2-40B4-BE49-F238E27FC236}">
                  <a16:creationId xmlns:a16="http://schemas.microsoft.com/office/drawing/2014/main" id="{1DB44425-B9FA-9E4C-A077-6C5EF3FCCB7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920037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0" name="Line 35">
              <a:extLst>
                <a:ext uri="{FF2B5EF4-FFF2-40B4-BE49-F238E27FC236}">
                  <a16:creationId xmlns:a16="http://schemas.microsoft.com/office/drawing/2014/main" id="{E108A96A-B510-8440-B24D-615CE132960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062912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1" name="Line 36">
              <a:extLst>
                <a:ext uri="{FF2B5EF4-FFF2-40B4-BE49-F238E27FC236}">
                  <a16:creationId xmlns:a16="http://schemas.microsoft.com/office/drawing/2014/main" id="{35AFCC2E-6790-4B41-B3D9-24F7F69DF19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208962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" name="Line 37">
              <a:extLst>
                <a:ext uri="{FF2B5EF4-FFF2-40B4-BE49-F238E27FC236}">
                  <a16:creationId xmlns:a16="http://schemas.microsoft.com/office/drawing/2014/main" id="{6BCA19C6-770A-0443-97AE-947E3A4B79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929687" y="1956366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" name="Line 38">
              <a:extLst>
                <a:ext uri="{FF2B5EF4-FFF2-40B4-BE49-F238E27FC236}">
                  <a16:creationId xmlns:a16="http://schemas.microsoft.com/office/drawing/2014/main" id="{C14D90A9-76D3-B44F-9163-0C6829B244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1174" y="2100829"/>
              <a:ext cx="460851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" name="Line 39">
              <a:extLst>
                <a:ext uri="{FF2B5EF4-FFF2-40B4-BE49-F238E27FC236}">
                  <a16:creationId xmlns:a16="http://schemas.microsoft.com/office/drawing/2014/main" id="{0F32A5B1-A08F-BE49-982E-0F7529407D1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353424" y="2027804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" name="Line 40">
              <a:extLst>
                <a:ext uri="{FF2B5EF4-FFF2-40B4-BE49-F238E27FC236}">
                  <a16:creationId xmlns:a16="http://schemas.microsoft.com/office/drawing/2014/main" id="{067356A3-0A74-B447-BE69-FFE6584369A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640762" y="2027804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6" name="Line 41">
              <a:extLst>
                <a:ext uri="{FF2B5EF4-FFF2-40B4-BE49-F238E27FC236}">
                  <a16:creationId xmlns:a16="http://schemas.microsoft.com/office/drawing/2014/main" id="{90A58E5F-681C-A94D-8636-46F6EA5F7FF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786812" y="2027804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" name="Line 42">
              <a:extLst>
                <a:ext uri="{FF2B5EF4-FFF2-40B4-BE49-F238E27FC236}">
                  <a16:creationId xmlns:a16="http://schemas.microsoft.com/office/drawing/2014/main" id="{81D5603A-1AB2-6F4B-B824-B08CE142800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497887" y="2026216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11" name="TextBox 110">
            <a:extLst>
              <a:ext uri="{FF2B5EF4-FFF2-40B4-BE49-F238E27FC236}">
                <a16:creationId xmlns:a16="http://schemas.microsoft.com/office/drawing/2014/main" id="{79CD60AF-CF81-AC4F-AD7A-57648553FCD3}"/>
              </a:ext>
            </a:extLst>
          </p:cNvPr>
          <p:cNvSpPr txBox="1"/>
          <p:nvPr/>
        </p:nvSpPr>
        <p:spPr>
          <a:xfrm>
            <a:off x="3920915" y="1524897"/>
            <a:ext cx="2590774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shown as 64 bits per line</a:t>
            </a:r>
          </a:p>
        </p:txBody>
      </p: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E6D96FF8-8532-9B49-8A18-593208C7C654}"/>
              </a:ext>
            </a:extLst>
          </p:cNvPr>
          <p:cNvGrpSpPr/>
          <p:nvPr/>
        </p:nvGrpSpPr>
        <p:grpSpPr>
          <a:xfrm>
            <a:off x="184464" y="2220684"/>
            <a:ext cx="8744624" cy="437133"/>
            <a:chOff x="185056" y="2307426"/>
            <a:chExt cx="8744624" cy="437133"/>
          </a:xfrm>
          <a:solidFill>
            <a:srgbClr val="1600FF"/>
          </a:solidFill>
        </p:grpSpPr>
        <p:sp>
          <p:nvSpPr>
            <p:cNvPr id="15" name="Rectangle 57">
              <a:extLst>
                <a:ext uri="{FF2B5EF4-FFF2-40B4-BE49-F238E27FC236}">
                  <a16:creationId xmlns:a16="http://schemas.microsoft.com/office/drawing/2014/main" id="{37AA4E74-0DEB-004F-B284-B21903B71D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42009" y="2307426"/>
              <a:ext cx="2187665" cy="215900"/>
            </a:xfrm>
            <a:prstGeom prst="rect">
              <a:avLst/>
            </a:prstGeom>
            <a:grp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 dirty="0">
                  <a:solidFill>
                    <a:schemeClr val="bg1"/>
                  </a:solidFill>
                </a:rPr>
                <a:t>subnet identifier</a:t>
              </a:r>
            </a:p>
          </p:txBody>
        </p:sp>
        <p:sp>
          <p:nvSpPr>
            <p:cNvPr id="28" name="Rectangle 71">
              <a:extLst>
                <a:ext uri="{FF2B5EF4-FFF2-40B4-BE49-F238E27FC236}">
                  <a16:creationId xmlns:a16="http://schemas.microsoft.com/office/drawing/2014/main" id="{30743D75-E588-8145-A7E9-003905E16A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56" y="2307427"/>
              <a:ext cx="6556953" cy="223200"/>
            </a:xfrm>
            <a:prstGeom prst="rect">
              <a:avLst/>
            </a:prstGeom>
            <a:grp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 dirty="0">
                  <a:solidFill>
                    <a:schemeClr val="bg1"/>
                  </a:solidFill>
                </a:rPr>
                <a:t>network prefix</a:t>
              </a:r>
            </a:p>
          </p:txBody>
        </p:sp>
        <p:sp>
          <p:nvSpPr>
            <p:cNvPr id="113" name="Rectangle 71">
              <a:extLst>
                <a:ext uri="{FF2B5EF4-FFF2-40B4-BE49-F238E27FC236}">
                  <a16:creationId xmlns:a16="http://schemas.microsoft.com/office/drawing/2014/main" id="{A4E8E766-6E77-824D-A5D0-A7C6EE929B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755" y="2522762"/>
              <a:ext cx="8742925" cy="221797"/>
            </a:xfrm>
            <a:prstGeom prst="rect">
              <a:avLst/>
            </a:prstGeom>
            <a:grp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 dirty="0">
                  <a:solidFill>
                    <a:schemeClr val="bg1"/>
                  </a:solidFill>
                </a:rPr>
                <a:t>interface identifier</a:t>
              </a:r>
            </a:p>
          </p:txBody>
        </p:sp>
      </p:grpSp>
      <p:sp>
        <p:nvSpPr>
          <p:cNvPr id="128" name="TextBox 127">
            <a:extLst>
              <a:ext uri="{FF2B5EF4-FFF2-40B4-BE49-F238E27FC236}">
                <a16:creationId xmlns:a16="http://schemas.microsoft.com/office/drawing/2014/main" id="{AB42F91E-DE26-114F-A52F-7B3E613EA131}"/>
              </a:ext>
            </a:extLst>
          </p:cNvPr>
          <p:cNvSpPr txBox="1"/>
          <p:nvPr/>
        </p:nvSpPr>
        <p:spPr>
          <a:xfrm>
            <a:off x="3462940" y="2760157"/>
            <a:ext cx="2481770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a typical routed address</a:t>
            </a:r>
          </a:p>
        </p:txBody>
      </p:sp>
      <p:sp>
        <p:nvSpPr>
          <p:cNvPr id="130" name="Text Placeholder 2">
            <a:extLst>
              <a:ext uri="{FF2B5EF4-FFF2-40B4-BE49-F238E27FC236}">
                <a16:creationId xmlns:a16="http://schemas.microsoft.com/office/drawing/2014/main" id="{342FF8E9-62A7-BD45-923D-BC8150EF1025}"/>
              </a:ext>
            </a:extLst>
          </p:cNvPr>
          <p:cNvSpPr txBox="1">
            <a:spLocks/>
          </p:cNvSpPr>
          <p:nvPr/>
        </p:nvSpPr>
        <p:spPr bwMode="auto">
          <a:xfrm>
            <a:off x="107504" y="3129488"/>
            <a:ext cx="8928992" cy="3467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000" kern="0" dirty="0"/>
              <a:t>IPv6 addresses are written in sets of 2 bytes in hexadecimal notation</a:t>
            </a:r>
          </a:p>
          <a:p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2a00:1450:400f:080a:0000:0000:0000:2004</a:t>
            </a:r>
          </a:p>
          <a:p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000" kern="0" dirty="0"/>
              <a:t>sets of zero can be compressed:</a:t>
            </a:r>
          </a:p>
          <a:p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2a00:1450:400f:80a::2004</a:t>
            </a:r>
          </a:p>
          <a:p>
            <a:endParaRPr lang="en-US" sz="2000" dirty="0">
              <a:latin typeface="Eurostile" panose="020B0504020202050204" pitchFamily="34" charset="77"/>
              <a:cs typeface="Courier New" panose="02070309020205020404" pitchFamily="49" charset="0"/>
            </a:endParaRPr>
          </a:p>
          <a:p>
            <a:r>
              <a:rPr lang="en-US" sz="2000" dirty="0">
                <a:latin typeface="Eurostile" panose="020B0504020202050204" pitchFamily="34" charset="77"/>
                <a:cs typeface="Courier New" panose="02070309020205020404" pitchFamily="49" charset="0"/>
              </a:rPr>
              <a:t>this address is part of the network</a:t>
            </a:r>
            <a:br>
              <a:rPr lang="en-US" sz="2000" dirty="0">
                <a:latin typeface="Eurostile" panose="020B0504020202050204" pitchFamily="34" charset="77"/>
                <a:cs typeface="Courier New" panose="02070309020205020404" pitchFamily="49" charset="0"/>
              </a:rPr>
            </a:b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2a00:1450:400f::/48</a:t>
            </a:r>
            <a:b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dirty="0">
                <a:latin typeface="Eurostile" panose="020B0504020202050204" pitchFamily="34" charset="77"/>
                <a:cs typeface="Courier New" panose="02070309020205020404" pitchFamily="49" charset="0"/>
              </a:rPr>
              <a:t>which is known to be used by Google since 12/2018</a:t>
            </a:r>
          </a:p>
          <a:p>
            <a:endParaRPr lang="en-US" sz="2000" kern="0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6625E09-CDE4-EF4E-916E-70715C4EAB36}"/>
              </a:ext>
            </a:extLst>
          </p:cNvPr>
          <p:cNvGrpSpPr/>
          <p:nvPr/>
        </p:nvGrpSpPr>
        <p:grpSpPr>
          <a:xfrm>
            <a:off x="3492500" y="4962356"/>
            <a:ext cx="5549900" cy="965200"/>
            <a:chOff x="3492500" y="5130800"/>
            <a:chExt cx="5549900" cy="965200"/>
          </a:xfrm>
        </p:grpSpPr>
        <p:sp>
          <p:nvSpPr>
            <p:cNvPr id="4" name="Rounded Rectangle 3">
              <a:extLst>
                <a:ext uri="{FF2B5EF4-FFF2-40B4-BE49-F238E27FC236}">
                  <a16:creationId xmlns:a16="http://schemas.microsoft.com/office/drawing/2014/main" id="{6A8FB445-C514-4F4D-A51E-C815AC823229}"/>
                </a:ext>
              </a:extLst>
            </p:cNvPr>
            <p:cNvSpPr/>
            <p:nvPr/>
          </p:nvSpPr>
          <p:spPr bwMode="auto">
            <a:xfrm>
              <a:off x="3975100" y="5130800"/>
              <a:ext cx="5067300" cy="419100"/>
            </a:xfrm>
            <a:prstGeom prst="roundRect">
              <a:avLst/>
            </a:prstGeom>
            <a:solidFill>
              <a:srgbClr val="73FDD6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 panose="020B0504020202050204" pitchFamily="34" charset="77"/>
                  <a:cs typeface="Eurostile"/>
                </a:rPr>
                <a:t>So, its netmask has 48 1-bits followed by 80 0-bits</a:t>
              </a:r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6CB752D5-A9A4-7C4B-B8D4-CA473F5789D0}"/>
                </a:ext>
              </a:extLst>
            </p:cNvPr>
            <p:cNvCxnSpPr>
              <a:cxnSpLocks/>
              <a:stCxn id="4" idx="2"/>
              <a:endCxn id="7" idx="3"/>
            </p:cNvCxnSpPr>
            <p:nvPr/>
          </p:nvCxnSpPr>
          <p:spPr bwMode="auto">
            <a:xfrm rot="5400000">
              <a:off x="4867275" y="4352925"/>
              <a:ext cx="444500" cy="2838450"/>
            </a:xfrm>
            <a:prstGeom prst="curvedConnector2">
              <a:avLst/>
            </a:prstGeom>
            <a:solidFill>
              <a:schemeClr val="accent1"/>
            </a:solidFill>
            <a:ln w="38100" cap="flat" cmpd="sng" algn="ctr">
              <a:solidFill>
                <a:srgbClr val="06AB7E"/>
              </a:solidFill>
              <a:prstDash val="sys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018E6D6-CF48-3148-B7F2-D98DBE11332F}"/>
                </a:ext>
              </a:extLst>
            </p:cNvPr>
            <p:cNvSpPr/>
            <p:nvPr/>
          </p:nvSpPr>
          <p:spPr bwMode="auto">
            <a:xfrm>
              <a:off x="3492500" y="5892800"/>
              <a:ext cx="177800" cy="2032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85915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" grpId="0" uiExpand="1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F38466-3B6A-5C42-AA91-986AC9DDED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504" y="866776"/>
            <a:ext cx="8928992" cy="561976"/>
          </a:xfrm>
        </p:spPr>
        <p:txBody>
          <a:bodyPr/>
          <a:lstStyle/>
          <a:p>
            <a:r>
              <a:rPr lang="en-US" dirty="0"/>
              <a:t>example of the IPv6 address spaces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AE614C-E0F7-7945-B328-6F774411E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IPv6 addresses</a:t>
            </a:r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D6E27918-CD7C-A945-8D16-422852BB68D4}"/>
              </a:ext>
            </a:extLst>
          </p:cNvPr>
          <p:cNvGrpSpPr>
            <a:grpSpLocks/>
          </p:cNvGrpSpPr>
          <p:nvPr/>
        </p:nvGrpSpPr>
        <p:grpSpPr>
          <a:xfrm>
            <a:off x="185057" y="1956366"/>
            <a:ext cx="8744630" cy="145031"/>
            <a:chOff x="-284163" y="1956366"/>
            <a:chExt cx="9213850" cy="145031"/>
          </a:xfrm>
        </p:grpSpPr>
        <p:sp>
          <p:nvSpPr>
            <p:cNvPr id="39" name="Line 9">
              <a:extLst>
                <a:ext uri="{FF2B5EF4-FFF2-40B4-BE49-F238E27FC236}">
                  <a16:creationId xmlns:a16="http://schemas.microsoft.com/office/drawing/2014/main" id="{064D1E2A-8F3F-A94E-9C69-55426C84522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-284163" y="1956934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" name="Line 10">
              <a:extLst>
                <a:ext uri="{FF2B5EF4-FFF2-40B4-BE49-F238E27FC236}">
                  <a16:creationId xmlns:a16="http://schemas.microsoft.com/office/drawing/2014/main" id="{78EEA269-C816-0844-952C-7C5AFA78449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-141288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" name="Line 11">
              <a:extLst>
                <a:ext uri="{FF2B5EF4-FFF2-40B4-BE49-F238E27FC236}">
                  <a16:creationId xmlns:a16="http://schemas.microsoft.com/office/drawing/2014/main" id="{442ACF89-CD3C-7043-B4C3-56A535C1B98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62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Line 12">
              <a:extLst>
                <a:ext uri="{FF2B5EF4-FFF2-40B4-BE49-F238E27FC236}">
                  <a16:creationId xmlns:a16="http://schemas.microsoft.com/office/drawing/2014/main" id="{77ECBC31-29A9-1E49-BFC5-BF3D5F896D6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7637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" name="Line 13">
              <a:extLst>
                <a:ext uri="{FF2B5EF4-FFF2-40B4-BE49-F238E27FC236}">
                  <a16:creationId xmlns:a16="http://schemas.microsoft.com/office/drawing/2014/main" id="{679BE4CB-32AD-8344-B353-3FDE3E5C923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0512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" name="Line 14">
              <a:extLst>
                <a:ext uri="{FF2B5EF4-FFF2-40B4-BE49-F238E27FC236}">
                  <a16:creationId xmlns:a16="http://schemas.microsoft.com/office/drawing/2014/main" id="{867373A0-CF10-E54F-9ADB-5FA52993E7D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3387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" name="Line 15">
              <a:extLst>
                <a:ext uri="{FF2B5EF4-FFF2-40B4-BE49-F238E27FC236}">
                  <a16:creationId xmlns:a16="http://schemas.microsoft.com/office/drawing/2014/main" id="{8542E17F-5A84-C946-8FD4-18382E9BE63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9437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" name="Line 16">
              <a:extLst>
                <a:ext uri="{FF2B5EF4-FFF2-40B4-BE49-F238E27FC236}">
                  <a16:creationId xmlns:a16="http://schemas.microsoft.com/office/drawing/2014/main" id="{5D9718D9-5EA4-074F-B4FD-EC6E93CDCDC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68362" y="1956934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" name="Line 17">
              <a:extLst>
                <a:ext uri="{FF2B5EF4-FFF2-40B4-BE49-F238E27FC236}">
                  <a16:creationId xmlns:a16="http://schemas.microsoft.com/office/drawing/2014/main" id="{D8E5DCE3-94E0-C844-8A57-FBD56536CAE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23900" y="2028372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" name="Line 18">
              <a:extLst>
                <a:ext uri="{FF2B5EF4-FFF2-40B4-BE49-F238E27FC236}">
                  <a16:creationId xmlns:a16="http://schemas.microsoft.com/office/drawing/2014/main" id="{7EFA3AF9-0DC6-0D4B-93C0-022A0732A38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12825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" name="Line 19">
              <a:extLst>
                <a:ext uri="{FF2B5EF4-FFF2-40B4-BE49-F238E27FC236}">
                  <a16:creationId xmlns:a16="http://schemas.microsoft.com/office/drawing/2014/main" id="{47D84C0D-CDB6-894F-B2BB-AC9766A8BB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55700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" name="Line 20">
              <a:extLst>
                <a:ext uri="{FF2B5EF4-FFF2-40B4-BE49-F238E27FC236}">
                  <a16:creationId xmlns:a16="http://schemas.microsoft.com/office/drawing/2014/main" id="{F703478D-AB46-A247-9630-18AE194B7A5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98575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" name="Line 21">
              <a:extLst>
                <a:ext uri="{FF2B5EF4-FFF2-40B4-BE49-F238E27FC236}">
                  <a16:creationId xmlns:a16="http://schemas.microsoft.com/office/drawing/2014/main" id="{CE3B68C5-113C-EB49-B4C0-A7B7E82D727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41450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2" name="Line 22">
              <a:extLst>
                <a:ext uri="{FF2B5EF4-FFF2-40B4-BE49-F238E27FC236}">
                  <a16:creationId xmlns:a16="http://schemas.microsoft.com/office/drawing/2014/main" id="{BA966E03-0F68-454F-8F75-F9595616E2F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87500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" name="Line 23">
              <a:extLst>
                <a:ext uri="{FF2B5EF4-FFF2-40B4-BE49-F238E27FC236}">
                  <a16:creationId xmlns:a16="http://schemas.microsoft.com/office/drawing/2014/main" id="{815B65DD-246E-1B41-AEA3-7969AA972B9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19300" y="1956934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" name="Line 24">
              <a:extLst>
                <a:ext uri="{FF2B5EF4-FFF2-40B4-BE49-F238E27FC236}">
                  <a16:creationId xmlns:a16="http://schemas.microsoft.com/office/drawing/2014/main" id="{27A922EA-9E0B-CB41-86D0-19DD4AF5F1F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74837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" name="Line 25">
              <a:extLst>
                <a:ext uri="{FF2B5EF4-FFF2-40B4-BE49-F238E27FC236}">
                  <a16:creationId xmlns:a16="http://schemas.microsoft.com/office/drawing/2014/main" id="{C3683E96-6EE1-824A-91C1-A70D364C690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31962" y="2028372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" name="Line 26">
              <a:extLst>
                <a:ext uri="{FF2B5EF4-FFF2-40B4-BE49-F238E27FC236}">
                  <a16:creationId xmlns:a16="http://schemas.microsoft.com/office/drawing/2014/main" id="{0B48DBCA-E435-A84A-8F87-987D643A2A3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63762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" name="Line 27">
              <a:extLst>
                <a:ext uri="{FF2B5EF4-FFF2-40B4-BE49-F238E27FC236}">
                  <a16:creationId xmlns:a16="http://schemas.microsoft.com/office/drawing/2014/main" id="{7E50FE5D-82B9-814A-B644-0FDF2D612C4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06637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" name="Line 28">
              <a:extLst>
                <a:ext uri="{FF2B5EF4-FFF2-40B4-BE49-F238E27FC236}">
                  <a16:creationId xmlns:a16="http://schemas.microsoft.com/office/drawing/2014/main" id="{92303A1D-1FD9-B441-8012-E348BAFB77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49512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" name="Line 29">
              <a:extLst>
                <a:ext uri="{FF2B5EF4-FFF2-40B4-BE49-F238E27FC236}">
                  <a16:creationId xmlns:a16="http://schemas.microsoft.com/office/drawing/2014/main" id="{7A183BD3-5DE9-144B-AB53-CDA9544B4E0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95562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" name="Line 30">
              <a:extLst>
                <a:ext uri="{FF2B5EF4-FFF2-40B4-BE49-F238E27FC236}">
                  <a16:creationId xmlns:a16="http://schemas.microsoft.com/office/drawing/2014/main" id="{6E1710BA-8191-AC4C-A7C1-5B73C2BEF2D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71825" y="1956934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" name="Line 31">
              <a:extLst>
                <a:ext uri="{FF2B5EF4-FFF2-40B4-BE49-F238E27FC236}">
                  <a16:creationId xmlns:a16="http://schemas.microsoft.com/office/drawing/2014/main" id="{C58CFCF4-3570-8844-8252-CF37E954F56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82900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" name="Line 32">
              <a:extLst>
                <a:ext uri="{FF2B5EF4-FFF2-40B4-BE49-F238E27FC236}">
                  <a16:creationId xmlns:a16="http://schemas.microsoft.com/office/drawing/2014/main" id="{D00443FF-EA14-534B-B190-D844034D483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28950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" name="Line 33">
              <a:extLst>
                <a:ext uri="{FF2B5EF4-FFF2-40B4-BE49-F238E27FC236}">
                  <a16:creationId xmlns:a16="http://schemas.microsoft.com/office/drawing/2014/main" id="{8FE414C2-2590-7641-89A5-0A474A71410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40025" y="2028372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" name="Line 34">
              <a:extLst>
                <a:ext uri="{FF2B5EF4-FFF2-40B4-BE49-F238E27FC236}">
                  <a16:creationId xmlns:a16="http://schemas.microsoft.com/office/drawing/2014/main" id="{88E71BD7-1AFE-2345-A96B-CAB9780B558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14700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" name="Line 35">
              <a:extLst>
                <a:ext uri="{FF2B5EF4-FFF2-40B4-BE49-F238E27FC236}">
                  <a16:creationId xmlns:a16="http://schemas.microsoft.com/office/drawing/2014/main" id="{33440FCC-DB1C-484B-8361-0A4F33A0216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57575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" name="Line 36">
              <a:extLst>
                <a:ext uri="{FF2B5EF4-FFF2-40B4-BE49-F238E27FC236}">
                  <a16:creationId xmlns:a16="http://schemas.microsoft.com/office/drawing/2014/main" id="{CE888A26-845E-A947-93D2-10DB0339B3A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3625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" name="Line 37">
              <a:extLst>
                <a:ext uri="{FF2B5EF4-FFF2-40B4-BE49-F238E27FC236}">
                  <a16:creationId xmlns:a16="http://schemas.microsoft.com/office/drawing/2014/main" id="{DD0B2AE9-1E52-1145-948D-CAA588F410C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24350" y="1956934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" name="Line 38">
              <a:extLst>
                <a:ext uri="{FF2B5EF4-FFF2-40B4-BE49-F238E27FC236}">
                  <a16:creationId xmlns:a16="http://schemas.microsoft.com/office/drawing/2014/main" id="{9C54E618-51FB-3447-885F-5EA1E5130C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284163" y="2101397"/>
              <a:ext cx="460851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" name="Line 39">
              <a:extLst>
                <a:ext uri="{FF2B5EF4-FFF2-40B4-BE49-F238E27FC236}">
                  <a16:creationId xmlns:a16="http://schemas.microsoft.com/office/drawing/2014/main" id="{ED46F508-7714-FB49-8563-443C04175F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48087" y="2028372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" name="Line 40">
              <a:extLst>
                <a:ext uri="{FF2B5EF4-FFF2-40B4-BE49-F238E27FC236}">
                  <a16:creationId xmlns:a16="http://schemas.microsoft.com/office/drawing/2014/main" id="{4B1F1376-C29A-FF43-9D00-58979E561D9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035425" y="2028372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" name="Line 41">
              <a:extLst>
                <a:ext uri="{FF2B5EF4-FFF2-40B4-BE49-F238E27FC236}">
                  <a16:creationId xmlns:a16="http://schemas.microsoft.com/office/drawing/2014/main" id="{8E717219-7D96-E442-96F9-1751B40B4FB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81475" y="2028372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" name="Line 42">
              <a:extLst>
                <a:ext uri="{FF2B5EF4-FFF2-40B4-BE49-F238E27FC236}">
                  <a16:creationId xmlns:a16="http://schemas.microsoft.com/office/drawing/2014/main" id="{D84D15FC-BECD-AE46-ACB1-BEB219D4C92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92550" y="2026784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" name="Line 9">
              <a:extLst>
                <a:ext uri="{FF2B5EF4-FFF2-40B4-BE49-F238E27FC236}">
                  <a16:creationId xmlns:a16="http://schemas.microsoft.com/office/drawing/2014/main" id="{F3E81F6D-9B26-4A48-BA43-9EA63DEF320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21174" y="1956366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" name="Line 10">
              <a:extLst>
                <a:ext uri="{FF2B5EF4-FFF2-40B4-BE49-F238E27FC236}">
                  <a16:creationId xmlns:a16="http://schemas.microsoft.com/office/drawing/2014/main" id="{13E3C9CB-636F-BC47-AC9B-E93B49F0C74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464049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" name="Line 11">
              <a:extLst>
                <a:ext uri="{FF2B5EF4-FFF2-40B4-BE49-F238E27FC236}">
                  <a16:creationId xmlns:a16="http://schemas.microsoft.com/office/drawing/2014/main" id="{E0F7B2F0-35B5-ED40-9084-3127CF359BD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610099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7" name="Line 12">
              <a:extLst>
                <a:ext uri="{FF2B5EF4-FFF2-40B4-BE49-F238E27FC236}">
                  <a16:creationId xmlns:a16="http://schemas.microsoft.com/office/drawing/2014/main" id="{174D9609-1DFE-584B-9BA5-B3D730059F0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52974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" name="Line 13">
              <a:extLst>
                <a:ext uri="{FF2B5EF4-FFF2-40B4-BE49-F238E27FC236}">
                  <a16:creationId xmlns:a16="http://schemas.microsoft.com/office/drawing/2014/main" id="{03375D68-3497-294B-A6E9-11779C98B85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95849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9" name="Line 14">
              <a:extLst>
                <a:ext uri="{FF2B5EF4-FFF2-40B4-BE49-F238E27FC236}">
                  <a16:creationId xmlns:a16="http://schemas.microsoft.com/office/drawing/2014/main" id="{D807A226-AE34-6B4B-B25B-24626A4AFE8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038724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" name="Line 15">
              <a:extLst>
                <a:ext uri="{FF2B5EF4-FFF2-40B4-BE49-F238E27FC236}">
                  <a16:creationId xmlns:a16="http://schemas.microsoft.com/office/drawing/2014/main" id="{2FF6B007-5E00-1F47-9222-DC0C4735E62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84774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1" name="Line 16">
              <a:extLst>
                <a:ext uri="{FF2B5EF4-FFF2-40B4-BE49-F238E27FC236}">
                  <a16:creationId xmlns:a16="http://schemas.microsoft.com/office/drawing/2014/main" id="{A46DAD9E-FF23-8647-943F-077EDE5A365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473699" y="1956366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" name="Line 17">
              <a:extLst>
                <a:ext uri="{FF2B5EF4-FFF2-40B4-BE49-F238E27FC236}">
                  <a16:creationId xmlns:a16="http://schemas.microsoft.com/office/drawing/2014/main" id="{B4F4DB24-DC02-A04D-AB44-4A2BF960575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329237" y="2027804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" name="Line 18">
              <a:extLst>
                <a:ext uri="{FF2B5EF4-FFF2-40B4-BE49-F238E27FC236}">
                  <a16:creationId xmlns:a16="http://schemas.microsoft.com/office/drawing/2014/main" id="{5860AD61-2696-B648-B0E7-6347E5CC5D4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18162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" name="Line 19">
              <a:extLst>
                <a:ext uri="{FF2B5EF4-FFF2-40B4-BE49-F238E27FC236}">
                  <a16:creationId xmlns:a16="http://schemas.microsoft.com/office/drawing/2014/main" id="{06C5DDFA-DA66-7840-92D4-5421674E38A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61037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" name="Line 20">
              <a:extLst>
                <a:ext uri="{FF2B5EF4-FFF2-40B4-BE49-F238E27FC236}">
                  <a16:creationId xmlns:a16="http://schemas.microsoft.com/office/drawing/2014/main" id="{CC7DB9B7-73A0-E04A-B7B9-1A91F7601FA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903912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" name="Line 21">
              <a:extLst>
                <a:ext uri="{FF2B5EF4-FFF2-40B4-BE49-F238E27FC236}">
                  <a16:creationId xmlns:a16="http://schemas.microsoft.com/office/drawing/2014/main" id="{9A86D6A3-AAEE-6843-AC76-2E9E2B5DC32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046787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" name="Line 22">
              <a:extLst>
                <a:ext uri="{FF2B5EF4-FFF2-40B4-BE49-F238E27FC236}">
                  <a16:creationId xmlns:a16="http://schemas.microsoft.com/office/drawing/2014/main" id="{0F9E12E7-7DA3-924D-852C-9472983FE2A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192837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" name="Line 23">
              <a:extLst>
                <a:ext uri="{FF2B5EF4-FFF2-40B4-BE49-F238E27FC236}">
                  <a16:creationId xmlns:a16="http://schemas.microsoft.com/office/drawing/2014/main" id="{6165117B-5378-1C4D-A39F-105A41B148E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624637" y="1956366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" name="Line 24">
              <a:extLst>
                <a:ext uri="{FF2B5EF4-FFF2-40B4-BE49-F238E27FC236}">
                  <a16:creationId xmlns:a16="http://schemas.microsoft.com/office/drawing/2014/main" id="{3A34646C-D7C0-024E-9237-CAA32C1F9AC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480174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0" name="Line 25">
              <a:extLst>
                <a:ext uri="{FF2B5EF4-FFF2-40B4-BE49-F238E27FC236}">
                  <a16:creationId xmlns:a16="http://schemas.microsoft.com/office/drawing/2014/main" id="{9754E6C9-E5EA-C948-8FE1-06A9F58C9AF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337299" y="2027804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1" name="Line 26">
              <a:extLst>
                <a:ext uri="{FF2B5EF4-FFF2-40B4-BE49-F238E27FC236}">
                  <a16:creationId xmlns:a16="http://schemas.microsoft.com/office/drawing/2014/main" id="{3CC795A5-728D-0A43-84D1-4D6B6ECCFA8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769099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" name="Line 27">
              <a:extLst>
                <a:ext uri="{FF2B5EF4-FFF2-40B4-BE49-F238E27FC236}">
                  <a16:creationId xmlns:a16="http://schemas.microsoft.com/office/drawing/2014/main" id="{34590180-9718-2E4C-B54D-228496E0F9C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911974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" name="Line 28">
              <a:extLst>
                <a:ext uri="{FF2B5EF4-FFF2-40B4-BE49-F238E27FC236}">
                  <a16:creationId xmlns:a16="http://schemas.microsoft.com/office/drawing/2014/main" id="{6C041C4E-DE5C-8E4D-9A14-F97FFAE6BD6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054849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" name="Line 29">
              <a:extLst>
                <a:ext uri="{FF2B5EF4-FFF2-40B4-BE49-F238E27FC236}">
                  <a16:creationId xmlns:a16="http://schemas.microsoft.com/office/drawing/2014/main" id="{BB1530B3-EA32-2E40-B56A-B439032BD9E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200899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5" name="Line 30">
              <a:extLst>
                <a:ext uri="{FF2B5EF4-FFF2-40B4-BE49-F238E27FC236}">
                  <a16:creationId xmlns:a16="http://schemas.microsoft.com/office/drawing/2014/main" id="{98455A0F-5EF9-6340-A875-549686E4C4B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777162" y="1956366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6" name="Line 31">
              <a:extLst>
                <a:ext uri="{FF2B5EF4-FFF2-40B4-BE49-F238E27FC236}">
                  <a16:creationId xmlns:a16="http://schemas.microsoft.com/office/drawing/2014/main" id="{D59C9898-FCAE-3A49-B628-7FE6B04B660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488237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7" name="Line 32">
              <a:extLst>
                <a:ext uri="{FF2B5EF4-FFF2-40B4-BE49-F238E27FC236}">
                  <a16:creationId xmlns:a16="http://schemas.microsoft.com/office/drawing/2014/main" id="{D385B28D-7ED4-CF40-8DEA-43460840AD4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634287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8" name="Line 33">
              <a:extLst>
                <a:ext uri="{FF2B5EF4-FFF2-40B4-BE49-F238E27FC236}">
                  <a16:creationId xmlns:a16="http://schemas.microsoft.com/office/drawing/2014/main" id="{DBBEF8B9-6C1F-2647-8A7B-73648C8BBBF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345362" y="2027804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9" name="Line 34">
              <a:extLst>
                <a:ext uri="{FF2B5EF4-FFF2-40B4-BE49-F238E27FC236}">
                  <a16:creationId xmlns:a16="http://schemas.microsoft.com/office/drawing/2014/main" id="{1DB44425-B9FA-9E4C-A077-6C5EF3FCCB7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920037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0" name="Line 35">
              <a:extLst>
                <a:ext uri="{FF2B5EF4-FFF2-40B4-BE49-F238E27FC236}">
                  <a16:creationId xmlns:a16="http://schemas.microsoft.com/office/drawing/2014/main" id="{E108A96A-B510-8440-B24D-615CE132960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062912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1" name="Line 36">
              <a:extLst>
                <a:ext uri="{FF2B5EF4-FFF2-40B4-BE49-F238E27FC236}">
                  <a16:creationId xmlns:a16="http://schemas.microsoft.com/office/drawing/2014/main" id="{35AFCC2E-6790-4B41-B3D9-24F7F69DF19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208962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" name="Line 37">
              <a:extLst>
                <a:ext uri="{FF2B5EF4-FFF2-40B4-BE49-F238E27FC236}">
                  <a16:creationId xmlns:a16="http://schemas.microsoft.com/office/drawing/2014/main" id="{6BCA19C6-770A-0443-97AE-947E3A4B79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929687" y="1956366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" name="Line 38">
              <a:extLst>
                <a:ext uri="{FF2B5EF4-FFF2-40B4-BE49-F238E27FC236}">
                  <a16:creationId xmlns:a16="http://schemas.microsoft.com/office/drawing/2014/main" id="{C14D90A9-76D3-B44F-9163-0C6829B244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1174" y="2100829"/>
              <a:ext cx="460851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" name="Line 39">
              <a:extLst>
                <a:ext uri="{FF2B5EF4-FFF2-40B4-BE49-F238E27FC236}">
                  <a16:creationId xmlns:a16="http://schemas.microsoft.com/office/drawing/2014/main" id="{0F32A5B1-A08F-BE49-982E-0F7529407D1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353424" y="2027804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" name="Line 40">
              <a:extLst>
                <a:ext uri="{FF2B5EF4-FFF2-40B4-BE49-F238E27FC236}">
                  <a16:creationId xmlns:a16="http://schemas.microsoft.com/office/drawing/2014/main" id="{067356A3-0A74-B447-BE69-FFE6584369A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640762" y="2027804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6" name="Line 41">
              <a:extLst>
                <a:ext uri="{FF2B5EF4-FFF2-40B4-BE49-F238E27FC236}">
                  <a16:creationId xmlns:a16="http://schemas.microsoft.com/office/drawing/2014/main" id="{90A58E5F-681C-A94D-8636-46F6EA5F7FF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786812" y="2027804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" name="Line 42">
              <a:extLst>
                <a:ext uri="{FF2B5EF4-FFF2-40B4-BE49-F238E27FC236}">
                  <a16:creationId xmlns:a16="http://schemas.microsoft.com/office/drawing/2014/main" id="{81D5603A-1AB2-6F4B-B824-B08CE142800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497887" y="2026216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11" name="TextBox 110">
            <a:extLst>
              <a:ext uri="{FF2B5EF4-FFF2-40B4-BE49-F238E27FC236}">
                <a16:creationId xmlns:a16="http://schemas.microsoft.com/office/drawing/2014/main" id="{79CD60AF-CF81-AC4F-AD7A-57648553FCD3}"/>
              </a:ext>
            </a:extLst>
          </p:cNvPr>
          <p:cNvSpPr txBox="1"/>
          <p:nvPr/>
        </p:nvSpPr>
        <p:spPr>
          <a:xfrm>
            <a:off x="3920915" y="1524897"/>
            <a:ext cx="2590774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shown as 64 bits per line</a:t>
            </a:r>
          </a:p>
        </p:txBody>
      </p: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E6D96FF8-8532-9B49-8A18-593208C7C654}"/>
              </a:ext>
            </a:extLst>
          </p:cNvPr>
          <p:cNvGrpSpPr/>
          <p:nvPr/>
        </p:nvGrpSpPr>
        <p:grpSpPr>
          <a:xfrm>
            <a:off x="184464" y="2220684"/>
            <a:ext cx="8744624" cy="437133"/>
            <a:chOff x="185056" y="2307426"/>
            <a:chExt cx="8744624" cy="437133"/>
          </a:xfrm>
          <a:solidFill>
            <a:srgbClr val="1600FF"/>
          </a:solidFill>
        </p:grpSpPr>
        <p:sp>
          <p:nvSpPr>
            <p:cNvPr id="15" name="Rectangle 57">
              <a:extLst>
                <a:ext uri="{FF2B5EF4-FFF2-40B4-BE49-F238E27FC236}">
                  <a16:creationId xmlns:a16="http://schemas.microsoft.com/office/drawing/2014/main" id="{37AA4E74-0DEB-004F-B284-B21903B71D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42009" y="2307426"/>
              <a:ext cx="2187665" cy="215900"/>
            </a:xfrm>
            <a:prstGeom prst="rect">
              <a:avLst/>
            </a:prstGeom>
            <a:grp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 dirty="0">
                  <a:solidFill>
                    <a:schemeClr val="bg1"/>
                  </a:solidFill>
                </a:rPr>
                <a:t>subnet identifier</a:t>
              </a:r>
            </a:p>
          </p:txBody>
        </p:sp>
        <p:sp>
          <p:nvSpPr>
            <p:cNvPr id="28" name="Rectangle 71">
              <a:extLst>
                <a:ext uri="{FF2B5EF4-FFF2-40B4-BE49-F238E27FC236}">
                  <a16:creationId xmlns:a16="http://schemas.microsoft.com/office/drawing/2014/main" id="{30743D75-E588-8145-A7E9-003905E16A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56" y="2307427"/>
              <a:ext cx="6556953" cy="223200"/>
            </a:xfrm>
            <a:prstGeom prst="rect">
              <a:avLst/>
            </a:prstGeom>
            <a:grp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 dirty="0">
                  <a:solidFill>
                    <a:schemeClr val="bg1"/>
                  </a:solidFill>
                </a:rPr>
                <a:t>network prefix</a:t>
              </a:r>
            </a:p>
          </p:txBody>
        </p:sp>
        <p:sp>
          <p:nvSpPr>
            <p:cNvPr id="113" name="Rectangle 71">
              <a:extLst>
                <a:ext uri="{FF2B5EF4-FFF2-40B4-BE49-F238E27FC236}">
                  <a16:creationId xmlns:a16="http://schemas.microsoft.com/office/drawing/2014/main" id="{A4E8E766-6E77-824D-A5D0-A7C6EE929B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755" y="2522762"/>
              <a:ext cx="8742925" cy="221797"/>
            </a:xfrm>
            <a:prstGeom prst="rect">
              <a:avLst/>
            </a:prstGeom>
            <a:grp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 dirty="0">
                  <a:solidFill>
                    <a:schemeClr val="bg1"/>
                  </a:solidFill>
                </a:rPr>
                <a:t>interface identifier</a:t>
              </a:r>
            </a:p>
          </p:txBody>
        </p:sp>
      </p:grpSp>
      <p:sp>
        <p:nvSpPr>
          <p:cNvPr id="128" name="TextBox 127">
            <a:extLst>
              <a:ext uri="{FF2B5EF4-FFF2-40B4-BE49-F238E27FC236}">
                <a16:creationId xmlns:a16="http://schemas.microsoft.com/office/drawing/2014/main" id="{AB42F91E-DE26-114F-A52F-7B3E613EA131}"/>
              </a:ext>
            </a:extLst>
          </p:cNvPr>
          <p:cNvSpPr txBox="1"/>
          <p:nvPr/>
        </p:nvSpPr>
        <p:spPr>
          <a:xfrm>
            <a:off x="3462940" y="2760157"/>
            <a:ext cx="2481770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a typical routed address</a:t>
            </a:r>
          </a:p>
        </p:txBody>
      </p:sp>
      <p:sp>
        <p:nvSpPr>
          <p:cNvPr id="130" name="Text Placeholder 2">
            <a:extLst>
              <a:ext uri="{FF2B5EF4-FFF2-40B4-BE49-F238E27FC236}">
                <a16:creationId xmlns:a16="http://schemas.microsoft.com/office/drawing/2014/main" id="{342FF8E9-62A7-BD45-923D-BC8150EF1025}"/>
              </a:ext>
            </a:extLst>
          </p:cNvPr>
          <p:cNvSpPr txBox="1">
            <a:spLocks/>
          </p:cNvSpPr>
          <p:nvPr/>
        </p:nvSpPr>
        <p:spPr bwMode="auto">
          <a:xfrm>
            <a:off x="107504" y="3129488"/>
            <a:ext cx="8928992" cy="3467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Acquiring IPv6 addresses for mobile computers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kern="0" dirty="0"/>
              <a:t>getting a non-routable IPv6 address using auto-configuration</a:t>
            </a:r>
          </a:p>
          <a:p>
            <a:pPr marL="857250" lvl="1" indent="-457200"/>
            <a:r>
              <a:rPr lang="en-US" sz="1600" kern="0" dirty="0"/>
              <a:t>self-assigns an IPv6 address consisting of prefix prefix FE80::0 followed by the interface identifier (RFC4291), which is created from the MAC address (RFC 8064)</a:t>
            </a:r>
          </a:p>
          <a:p>
            <a:pPr marL="857250" lvl="1" indent="-457200"/>
            <a:r>
              <a:rPr lang="en-US" sz="1600" kern="0" dirty="0"/>
              <a:t>before </a:t>
            </a:r>
            <a:r>
              <a:rPr lang="en-US" sz="1600" i="1" kern="0" dirty="0"/>
              <a:t>using</a:t>
            </a:r>
            <a:r>
              <a:rPr lang="en-US" sz="1600" kern="0" dirty="0"/>
              <a:t> the address, “</a:t>
            </a:r>
            <a:r>
              <a:rPr lang="en-US" sz="1600" kern="0" dirty="0" err="1"/>
              <a:t>Neighbour</a:t>
            </a:r>
            <a:r>
              <a:rPr lang="en-US" sz="1600" kern="0" dirty="0"/>
              <a:t> Solicitation” ICMP message must be sent to ensure the address is not in use yet (RFC4443) – variation of ARP Probe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kern="0" dirty="0"/>
              <a:t>DHCPv6 to ask for a routable address</a:t>
            </a:r>
          </a:p>
          <a:p>
            <a:pPr marL="857250" lvl="1" indent="-457200"/>
            <a:r>
              <a:rPr lang="en-US" sz="1600" kern="0" dirty="0"/>
              <a:t>requires auto-configured local address first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kern="0" dirty="0"/>
              <a:t>Mobile IPv6 to transfer routable home address to visited network</a:t>
            </a:r>
          </a:p>
          <a:p>
            <a:pPr marL="857250" lvl="1" indent="-457200"/>
            <a:r>
              <a:rPr lang="en-US" sz="1600" kern="0" dirty="0"/>
              <a:t>requires auto-configured local address first</a:t>
            </a:r>
          </a:p>
        </p:txBody>
      </p:sp>
    </p:spTree>
    <p:extLst>
      <p:ext uri="{BB962C8B-B14F-4D97-AF65-F5344CB8AC3E}">
        <p14:creationId xmlns:p14="http://schemas.microsoft.com/office/powerpoint/2010/main" val="12770939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F38466-3B6A-5C42-AA91-986AC9DDED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504" y="866776"/>
            <a:ext cx="8928992" cy="561976"/>
          </a:xfrm>
        </p:spPr>
        <p:txBody>
          <a:bodyPr/>
          <a:lstStyle/>
          <a:p>
            <a:r>
              <a:rPr lang="en-US" dirty="0"/>
              <a:t>example of the IPv6 address spaces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AE614C-E0F7-7945-B328-6F774411E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IPv6 addresses</a:t>
            </a:r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D6E27918-CD7C-A945-8D16-422852BB68D4}"/>
              </a:ext>
            </a:extLst>
          </p:cNvPr>
          <p:cNvGrpSpPr>
            <a:grpSpLocks/>
          </p:cNvGrpSpPr>
          <p:nvPr/>
        </p:nvGrpSpPr>
        <p:grpSpPr>
          <a:xfrm>
            <a:off x="185057" y="1956366"/>
            <a:ext cx="8744630" cy="145031"/>
            <a:chOff x="-284163" y="1956366"/>
            <a:chExt cx="9213850" cy="145031"/>
          </a:xfrm>
        </p:grpSpPr>
        <p:sp>
          <p:nvSpPr>
            <p:cNvPr id="39" name="Line 9">
              <a:extLst>
                <a:ext uri="{FF2B5EF4-FFF2-40B4-BE49-F238E27FC236}">
                  <a16:creationId xmlns:a16="http://schemas.microsoft.com/office/drawing/2014/main" id="{064D1E2A-8F3F-A94E-9C69-55426C84522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-284163" y="1956934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" name="Line 10">
              <a:extLst>
                <a:ext uri="{FF2B5EF4-FFF2-40B4-BE49-F238E27FC236}">
                  <a16:creationId xmlns:a16="http://schemas.microsoft.com/office/drawing/2014/main" id="{78EEA269-C816-0844-952C-7C5AFA78449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-141288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" name="Line 11">
              <a:extLst>
                <a:ext uri="{FF2B5EF4-FFF2-40B4-BE49-F238E27FC236}">
                  <a16:creationId xmlns:a16="http://schemas.microsoft.com/office/drawing/2014/main" id="{442ACF89-CD3C-7043-B4C3-56A535C1B98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62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Line 12">
              <a:extLst>
                <a:ext uri="{FF2B5EF4-FFF2-40B4-BE49-F238E27FC236}">
                  <a16:creationId xmlns:a16="http://schemas.microsoft.com/office/drawing/2014/main" id="{77ECBC31-29A9-1E49-BFC5-BF3D5F896D6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7637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" name="Line 13">
              <a:extLst>
                <a:ext uri="{FF2B5EF4-FFF2-40B4-BE49-F238E27FC236}">
                  <a16:creationId xmlns:a16="http://schemas.microsoft.com/office/drawing/2014/main" id="{679BE4CB-32AD-8344-B353-3FDE3E5C923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0512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" name="Line 14">
              <a:extLst>
                <a:ext uri="{FF2B5EF4-FFF2-40B4-BE49-F238E27FC236}">
                  <a16:creationId xmlns:a16="http://schemas.microsoft.com/office/drawing/2014/main" id="{867373A0-CF10-E54F-9ADB-5FA52993E7D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3387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" name="Line 15">
              <a:extLst>
                <a:ext uri="{FF2B5EF4-FFF2-40B4-BE49-F238E27FC236}">
                  <a16:creationId xmlns:a16="http://schemas.microsoft.com/office/drawing/2014/main" id="{8542E17F-5A84-C946-8FD4-18382E9BE63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9437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" name="Line 16">
              <a:extLst>
                <a:ext uri="{FF2B5EF4-FFF2-40B4-BE49-F238E27FC236}">
                  <a16:creationId xmlns:a16="http://schemas.microsoft.com/office/drawing/2014/main" id="{5D9718D9-5EA4-074F-B4FD-EC6E93CDCDC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68362" y="1956934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" name="Line 17">
              <a:extLst>
                <a:ext uri="{FF2B5EF4-FFF2-40B4-BE49-F238E27FC236}">
                  <a16:creationId xmlns:a16="http://schemas.microsoft.com/office/drawing/2014/main" id="{D8E5DCE3-94E0-C844-8A57-FBD56536CAE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23900" y="2028372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" name="Line 18">
              <a:extLst>
                <a:ext uri="{FF2B5EF4-FFF2-40B4-BE49-F238E27FC236}">
                  <a16:creationId xmlns:a16="http://schemas.microsoft.com/office/drawing/2014/main" id="{7EFA3AF9-0DC6-0D4B-93C0-022A0732A38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12825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" name="Line 19">
              <a:extLst>
                <a:ext uri="{FF2B5EF4-FFF2-40B4-BE49-F238E27FC236}">
                  <a16:creationId xmlns:a16="http://schemas.microsoft.com/office/drawing/2014/main" id="{47D84C0D-CDB6-894F-B2BB-AC9766A8BB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55700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" name="Line 20">
              <a:extLst>
                <a:ext uri="{FF2B5EF4-FFF2-40B4-BE49-F238E27FC236}">
                  <a16:creationId xmlns:a16="http://schemas.microsoft.com/office/drawing/2014/main" id="{F703478D-AB46-A247-9630-18AE194B7A5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98575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" name="Line 21">
              <a:extLst>
                <a:ext uri="{FF2B5EF4-FFF2-40B4-BE49-F238E27FC236}">
                  <a16:creationId xmlns:a16="http://schemas.microsoft.com/office/drawing/2014/main" id="{CE3B68C5-113C-EB49-B4C0-A7B7E82D727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41450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2" name="Line 22">
              <a:extLst>
                <a:ext uri="{FF2B5EF4-FFF2-40B4-BE49-F238E27FC236}">
                  <a16:creationId xmlns:a16="http://schemas.microsoft.com/office/drawing/2014/main" id="{BA966E03-0F68-454F-8F75-F9595616E2F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87500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" name="Line 23">
              <a:extLst>
                <a:ext uri="{FF2B5EF4-FFF2-40B4-BE49-F238E27FC236}">
                  <a16:creationId xmlns:a16="http://schemas.microsoft.com/office/drawing/2014/main" id="{815B65DD-246E-1B41-AEA3-7969AA972B9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19300" y="1956934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" name="Line 24">
              <a:extLst>
                <a:ext uri="{FF2B5EF4-FFF2-40B4-BE49-F238E27FC236}">
                  <a16:creationId xmlns:a16="http://schemas.microsoft.com/office/drawing/2014/main" id="{27A922EA-9E0B-CB41-86D0-19DD4AF5F1F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74837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" name="Line 25">
              <a:extLst>
                <a:ext uri="{FF2B5EF4-FFF2-40B4-BE49-F238E27FC236}">
                  <a16:creationId xmlns:a16="http://schemas.microsoft.com/office/drawing/2014/main" id="{C3683E96-6EE1-824A-91C1-A70D364C690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31962" y="2028372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" name="Line 26">
              <a:extLst>
                <a:ext uri="{FF2B5EF4-FFF2-40B4-BE49-F238E27FC236}">
                  <a16:creationId xmlns:a16="http://schemas.microsoft.com/office/drawing/2014/main" id="{0B48DBCA-E435-A84A-8F87-987D643A2A3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63762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" name="Line 27">
              <a:extLst>
                <a:ext uri="{FF2B5EF4-FFF2-40B4-BE49-F238E27FC236}">
                  <a16:creationId xmlns:a16="http://schemas.microsoft.com/office/drawing/2014/main" id="{7E50FE5D-82B9-814A-B644-0FDF2D612C4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06637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" name="Line 28">
              <a:extLst>
                <a:ext uri="{FF2B5EF4-FFF2-40B4-BE49-F238E27FC236}">
                  <a16:creationId xmlns:a16="http://schemas.microsoft.com/office/drawing/2014/main" id="{92303A1D-1FD9-B441-8012-E348BAFB77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49512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" name="Line 29">
              <a:extLst>
                <a:ext uri="{FF2B5EF4-FFF2-40B4-BE49-F238E27FC236}">
                  <a16:creationId xmlns:a16="http://schemas.microsoft.com/office/drawing/2014/main" id="{7A183BD3-5DE9-144B-AB53-CDA9544B4E0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95562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" name="Line 30">
              <a:extLst>
                <a:ext uri="{FF2B5EF4-FFF2-40B4-BE49-F238E27FC236}">
                  <a16:creationId xmlns:a16="http://schemas.microsoft.com/office/drawing/2014/main" id="{6E1710BA-8191-AC4C-A7C1-5B73C2BEF2D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71825" y="1956934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" name="Line 31">
              <a:extLst>
                <a:ext uri="{FF2B5EF4-FFF2-40B4-BE49-F238E27FC236}">
                  <a16:creationId xmlns:a16="http://schemas.microsoft.com/office/drawing/2014/main" id="{C58CFCF4-3570-8844-8252-CF37E954F56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82900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" name="Line 32">
              <a:extLst>
                <a:ext uri="{FF2B5EF4-FFF2-40B4-BE49-F238E27FC236}">
                  <a16:creationId xmlns:a16="http://schemas.microsoft.com/office/drawing/2014/main" id="{D00443FF-EA14-534B-B190-D844034D483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28950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" name="Line 33">
              <a:extLst>
                <a:ext uri="{FF2B5EF4-FFF2-40B4-BE49-F238E27FC236}">
                  <a16:creationId xmlns:a16="http://schemas.microsoft.com/office/drawing/2014/main" id="{8FE414C2-2590-7641-89A5-0A474A71410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40025" y="2028372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" name="Line 34">
              <a:extLst>
                <a:ext uri="{FF2B5EF4-FFF2-40B4-BE49-F238E27FC236}">
                  <a16:creationId xmlns:a16="http://schemas.microsoft.com/office/drawing/2014/main" id="{88E71BD7-1AFE-2345-A96B-CAB9780B558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14700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" name="Line 35">
              <a:extLst>
                <a:ext uri="{FF2B5EF4-FFF2-40B4-BE49-F238E27FC236}">
                  <a16:creationId xmlns:a16="http://schemas.microsoft.com/office/drawing/2014/main" id="{33440FCC-DB1C-484B-8361-0A4F33A0216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57575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" name="Line 36">
              <a:extLst>
                <a:ext uri="{FF2B5EF4-FFF2-40B4-BE49-F238E27FC236}">
                  <a16:creationId xmlns:a16="http://schemas.microsoft.com/office/drawing/2014/main" id="{CE888A26-845E-A947-93D2-10DB0339B3A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3625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" name="Line 37">
              <a:extLst>
                <a:ext uri="{FF2B5EF4-FFF2-40B4-BE49-F238E27FC236}">
                  <a16:creationId xmlns:a16="http://schemas.microsoft.com/office/drawing/2014/main" id="{DD0B2AE9-1E52-1145-948D-CAA588F410C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24350" y="1956934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" name="Line 38">
              <a:extLst>
                <a:ext uri="{FF2B5EF4-FFF2-40B4-BE49-F238E27FC236}">
                  <a16:creationId xmlns:a16="http://schemas.microsoft.com/office/drawing/2014/main" id="{9C54E618-51FB-3447-885F-5EA1E5130C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284163" y="2101397"/>
              <a:ext cx="460851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" name="Line 39">
              <a:extLst>
                <a:ext uri="{FF2B5EF4-FFF2-40B4-BE49-F238E27FC236}">
                  <a16:creationId xmlns:a16="http://schemas.microsoft.com/office/drawing/2014/main" id="{ED46F508-7714-FB49-8563-443C04175F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48087" y="2028372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" name="Line 40">
              <a:extLst>
                <a:ext uri="{FF2B5EF4-FFF2-40B4-BE49-F238E27FC236}">
                  <a16:creationId xmlns:a16="http://schemas.microsoft.com/office/drawing/2014/main" id="{4B1F1376-C29A-FF43-9D00-58979E561D9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035425" y="2028372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" name="Line 41">
              <a:extLst>
                <a:ext uri="{FF2B5EF4-FFF2-40B4-BE49-F238E27FC236}">
                  <a16:creationId xmlns:a16="http://schemas.microsoft.com/office/drawing/2014/main" id="{8E717219-7D96-E442-96F9-1751B40B4FB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81475" y="2028372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" name="Line 42">
              <a:extLst>
                <a:ext uri="{FF2B5EF4-FFF2-40B4-BE49-F238E27FC236}">
                  <a16:creationId xmlns:a16="http://schemas.microsoft.com/office/drawing/2014/main" id="{D84D15FC-BECD-AE46-ACB1-BEB219D4C92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92550" y="2026784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" name="Line 9">
              <a:extLst>
                <a:ext uri="{FF2B5EF4-FFF2-40B4-BE49-F238E27FC236}">
                  <a16:creationId xmlns:a16="http://schemas.microsoft.com/office/drawing/2014/main" id="{F3E81F6D-9B26-4A48-BA43-9EA63DEF320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21174" y="1956366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" name="Line 10">
              <a:extLst>
                <a:ext uri="{FF2B5EF4-FFF2-40B4-BE49-F238E27FC236}">
                  <a16:creationId xmlns:a16="http://schemas.microsoft.com/office/drawing/2014/main" id="{13E3C9CB-636F-BC47-AC9B-E93B49F0C74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464049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" name="Line 11">
              <a:extLst>
                <a:ext uri="{FF2B5EF4-FFF2-40B4-BE49-F238E27FC236}">
                  <a16:creationId xmlns:a16="http://schemas.microsoft.com/office/drawing/2014/main" id="{E0F7B2F0-35B5-ED40-9084-3127CF359BD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610099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7" name="Line 12">
              <a:extLst>
                <a:ext uri="{FF2B5EF4-FFF2-40B4-BE49-F238E27FC236}">
                  <a16:creationId xmlns:a16="http://schemas.microsoft.com/office/drawing/2014/main" id="{174D9609-1DFE-584B-9BA5-B3D730059F0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52974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" name="Line 13">
              <a:extLst>
                <a:ext uri="{FF2B5EF4-FFF2-40B4-BE49-F238E27FC236}">
                  <a16:creationId xmlns:a16="http://schemas.microsoft.com/office/drawing/2014/main" id="{03375D68-3497-294B-A6E9-11779C98B85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95849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9" name="Line 14">
              <a:extLst>
                <a:ext uri="{FF2B5EF4-FFF2-40B4-BE49-F238E27FC236}">
                  <a16:creationId xmlns:a16="http://schemas.microsoft.com/office/drawing/2014/main" id="{D807A226-AE34-6B4B-B25B-24626A4AFE8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038724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" name="Line 15">
              <a:extLst>
                <a:ext uri="{FF2B5EF4-FFF2-40B4-BE49-F238E27FC236}">
                  <a16:creationId xmlns:a16="http://schemas.microsoft.com/office/drawing/2014/main" id="{2FF6B007-5E00-1F47-9222-DC0C4735E62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84774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1" name="Line 16">
              <a:extLst>
                <a:ext uri="{FF2B5EF4-FFF2-40B4-BE49-F238E27FC236}">
                  <a16:creationId xmlns:a16="http://schemas.microsoft.com/office/drawing/2014/main" id="{A46DAD9E-FF23-8647-943F-077EDE5A365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473699" y="1956366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" name="Line 17">
              <a:extLst>
                <a:ext uri="{FF2B5EF4-FFF2-40B4-BE49-F238E27FC236}">
                  <a16:creationId xmlns:a16="http://schemas.microsoft.com/office/drawing/2014/main" id="{B4F4DB24-DC02-A04D-AB44-4A2BF960575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329237" y="2027804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" name="Line 18">
              <a:extLst>
                <a:ext uri="{FF2B5EF4-FFF2-40B4-BE49-F238E27FC236}">
                  <a16:creationId xmlns:a16="http://schemas.microsoft.com/office/drawing/2014/main" id="{5860AD61-2696-B648-B0E7-6347E5CC5D4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18162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" name="Line 19">
              <a:extLst>
                <a:ext uri="{FF2B5EF4-FFF2-40B4-BE49-F238E27FC236}">
                  <a16:creationId xmlns:a16="http://schemas.microsoft.com/office/drawing/2014/main" id="{06C5DDFA-DA66-7840-92D4-5421674E38A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61037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" name="Line 20">
              <a:extLst>
                <a:ext uri="{FF2B5EF4-FFF2-40B4-BE49-F238E27FC236}">
                  <a16:creationId xmlns:a16="http://schemas.microsoft.com/office/drawing/2014/main" id="{CC7DB9B7-73A0-E04A-B7B9-1A91F7601FA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903912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" name="Line 21">
              <a:extLst>
                <a:ext uri="{FF2B5EF4-FFF2-40B4-BE49-F238E27FC236}">
                  <a16:creationId xmlns:a16="http://schemas.microsoft.com/office/drawing/2014/main" id="{9A86D6A3-AAEE-6843-AC76-2E9E2B5DC32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046787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" name="Line 22">
              <a:extLst>
                <a:ext uri="{FF2B5EF4-FFF2-40B4-BE49-F238E27FC236}">
                  <a16:creationId xmlns:a16="http://schemas.microsoft.com/office/drawing/2014/main" id="{0F9E12E7-7DA3-924D-852C-9472983FE2A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192837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" name="Line 23">
              <a:extLst>
                <a:ext uri="{FF2B5EF4-FFF2-40B4-BE49-F238E27FC236}">
                  <a16:creationId xmlns:a16="http://schemas.microsoft.com/office/drawing/2014/main" id="{6165117B-5378-1C4D-A39F-105A41B148E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624637" y="1956366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" name="Line 24">
              <a:extLst>
                <a:ext uri="{FF2B5EF4-FFF2-40B4-BE49-F238E27FC236}">
                  <a16:creationId xmlns:a16="http://schemas.microsoft.com/office/drawing/2014/main" id="{3A34646C-D7C0-024E-9237-CAA32C1F9AC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480174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0" name="Line 25">
              <a:extLst>
                <a:ext uri="{FF2B5EF4-FFF2-40B4-BE49-F238E27FC236}">
                  <a16:creationId xmlns:a16="http://schemas.microsoft.com/office/drawing/2014/main" id="{9754E6C9-E5EA-C948-8FE1-06A9F58C9AF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337299" y="2027804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1" name="Line 26">
              <a:extLst>
                <a:ext uri="{FF2B5EF4-FFF2-40B4-BE49-F238E27FC236}">
                  <a16:creationId xmlns:a16="http://schemas.microsoft.com/office/drawing/2014/main" id="{3CC795A5-728D-0A43-84D1-4D6B6ECCFA8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769099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" name="Line 27">
              <a:extLst>
                <a:ext uri="{FF2B5EF4-FFF2-40B4-BE49-F238E27FC236}">
                  <a16:creationId xmlns:a16="http://schemas.microsoft.com/office/drawing/2014/main" id="{34590180-9718-2E4C-B54D-228496E0F9C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911974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" name="Line 28">
              <a:extLst>
                <a:ext uri="{FF2B5EF4-FFF2-40B4-BE49-F238E27FC236}">
                  <a16:creationId xmlns:a16="http://schemas.microsoft.com/office/drawing/2014/main" id="{6C041C4E-DE5C-8E4D-9A14-F97FFAE6BD6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054849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" name="Line 29">
              <a:extLst>
                <a:ext uri="{FF2B5EF4-FFF2-40B4-BE49-F238E27FC236}">
                  <a16:creationId xmlns:a16="http://schemas.microsoft.com/office/drawing/2014/main" id="{BB1530B3-EA32-2E40-B56A-B439032BD9E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200899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5" name="Line 30">
              <a:extLst>
                <a:ext uri="{FF2B5EF4-FFF2-40B4-BE49-F238E27FC236}">
                  <a16:creationId xmlns:a16="http://schemas.microsoft.com/office/drawing/2014/main" id="{98455A0F-5EF9-6340-A875-549686E4C4B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777162" y="1956366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6" name="Line 31">
              <a:extLst>
                <a:ext uri="{FF2B5EF4-FFF2-40B4-BE49-F238E27FC236}">
                  <a16:creationId xmlns:a16="http://schemas.microsoft.com/office/drawing/2014/main" id="{D59C9898-FCAE-3A49-B628-7FE6B04B660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488237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7" name="Line 32">
              <a:extLst>
                <a:ext uri="{FF2B5EF4-FFF2-40B4-BE49-F238E27FC236}">
                  <a16:creationId xmlns:a16="http://schemas.microsoft.com/office/drawing/2014/main" id="{D385B28D-7ED4-CF40-8DEA-43460840AD4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634287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8" name="Line 33">
              <a:extLst>
                <a:ext uri="{FF2B5EF4-FFF2-40B4-BE49-F238E27FC236}">
                  <a16:creationId xmlns:a16="http://schemas.microsoft.com/office/drawing/2014/main" id="{DBBEF8B9-6C1F-2647-8A7B-73648C8BBBF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345362" y="2027804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9" name="Line 34">
              <a:extLst>
                <a:ext uri="{FF2B5EF4-FFF2-40B4-BE49-F238E27FC236}">
                  <a16:creationId xmlns:a16="http://schemas.microsoft.com/office/drawing/2014/main" id="{1DB44425-B9FA-9E4C-A077-6C5EF3FCCB7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920037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0" name="Line 35">
              <a:extLst>
                <a:ext uri="{FF2B5EF4-FFF2-40B4-BE49-F238E27FC236}">
                  <a16:creationId xmlns:a16="http://schemas.microsoft.com/office/drawing/2014/main" id="{E108A96A-B510-8440-B24D-615CE132960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062912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1" name="Line 36">
              <a:extLst>
                <a:ext uri="{FF2B5EF4-FFF2-40B4-BE49-F238E27FC236}">
                  <a16:creationId xmlns:a16="http://schemas.microsoft.com/office/drawing/2014/main" id="{35AFCC2E-6790-4B41-B3D9-24F7F69DF19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208962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" name="Line 37">
              <a:extLst>
                <a:ext uri="{FF2B5EF4-FFF2-40B4-BE49-F238E27FC236}">
                  <a16:creationId xmlns:a16="http://schemas.microsoft.com/office/drawing/2014/main" id="{6BCA19C6-770A-0443-97AE-947E3A4B79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929687" y="1956366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" name="Line 38">
              <a:extLst>
                <a:ext uri="{FF2B5EF4-FFF2-40B4-BE49-F238E27FC236}">
                  <a16:creationId xmlns:a16="http://schemas.microsoft.com/office/drawing/2014/main" id="{C14D90A9-76D3-B44F-9163-0C6829B244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1174" y="2100829"/>
              <a:ext cx="460851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" name="Line 39">
              <a:extLst>
                <a:ext uri="{FF2B5EF4-FFF2-40B4-BE49-F238E27FC236}">
                  <a16:creationId xmlns:a16="http://schemas.microsoft.com/office/drawing/2014/main" id="{0F32A5B1-A08F-BE49-982E-0F7529407D1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353424" y="2027804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" name="Line 40">
              <a:extLst>
                <a:ext uri="{FF2B5EF4-FFF2-40B4-BE49-F238E27FC236}">
                  <a16:creationId xmlns:a16="http://schemas.microsoft.com/office/drawing/2014/main" id="{067356A3-0A74-B447-BE69-FFE6584369A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640762" y="2027804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6" name="Line 41">
              <a:extLst>
                <a:ext uri="{FF2B5EF4-FFF2-40B4-BE49-F238E27FC236}">
                  <a16:creationId xmlns:a16="http://schemas.microsoft.com/office/drawing/2014/main" id="{90A58E5F-681C-A94D-8636-46F6EA5F7FF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786812" y="2027804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" name="Line 42">
              <a:extLst>
                <a:ext uri="{FF2B5EF4-FFF2-40B4-BE49-F238E27FC236}">
                  <a16:creationId xmlns:a16="http://schemas.microsoft.com/office/drawing/2014/main" id="{81D5603A-1AB2-6F4B-B824-B08CE142800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497887" y="2026216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11" name="TextBox 110">
            <a:extLst>
              <a:ext uri="{FF2B5EF4-FFF2-40B4-BE49-F238E27FC236}">
                <a16:creationId xmlns:a16="http://schemas.microsoft.com/office/drawing/2014/main" id="{79CD60AF-CF81-AC4F-AD7A-57648553FCD3}"/>
              </a:ext>
            </a:extLst>
          </p:cNvPr>
          <p:cNvSpPr txBox="1"/>
          <p:nvPr/>
        </p:nvSpPr>
        <p:spPr>
          <a:xfrm>
            <a:off x="3920915" y="1524897"/>
            <a:ext cx="2590774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shown as 64 bits per line</a:t>
            </a:r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C2CCD0C1-200E-E84A-900F-323E6CA963FC}"/>
              </a:ext>
            </a:extLst>
          </p:cNvPr>
          <p:cNvGrpSpPr/>
          <p:nvPr/>
        </p:nvGrpSpPr>
        <p:grpSpPr>
          <a:xfrm>
            <a:off x="184464" y="2226782"/>
            <a:ext cx="8745210" cy="442733"/>
            <a:chOff x="184464" y="5665060"/>
            <a:chExt cx="8745210" cy="442733"/>
          </a:xfrm>
          <a:solidFill>
            <a:srgbClr val="1600FF"/>
          </a:solidFill>
        </p:grpSpPr>
        <p:grpSp>
          <p:nvGrpSpPr>
            <p:cNvPr id="121" name="Group 120">
              <a:extLst>
                <a:ext uri="{FF2B5EF4-FFF2-40B4-BE49-F238E27FC236}">
                  <a16:creationId xmlns:a16="http://schemas.microsoft.com/office/drawing/2014/main" id="{2C5A507C-C2B1-9745-8ACD-C95A906DDB30}"/>
                </a:ext>
              </a:extLst>
            </p:cNvPr>
            <p:cNvGrpSpPr/>
            <p:nvPr/>
          </p:nvGrpSpPr>
          <p:grpSpPr>
            <a:xfrm>
              <a:off x="184464" y="5665060"/>
              <a:ext cx="1363202" cy="223200"/>
              <a:chOff x="1757414" y="4890181"/>
              <a:chExt cx="1363202" cy="215900"/>
            </a:xfrm>
            <a:grpFill/>
          </p:grpSpPr>
          <p:sp>
            <p:nvSpPr>
              <p:cNvPr id="19" name="Rectangle 61">
                <a:extLst>
                  <a:ext uri="{FF2B5EF4-FFF2-40B4-BE49-F238E27FC236}">
                    <a16:creationId xmlns:a16="http://schemas.microsoft.com/office/drawing/2014/main" id="{56053F6A-75EF-7041-901D-7F8B9EADA4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38259" y="4890181"/>
                <a:ext cx="137106" cy="215900"/>
              </a:xfrm>
              <a:prstGeom prst="rect">
                <a:avLst/>
              </a:prstGeom>
              <a:grpFill/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altLang="nb-NO" sz="1200">
                    <a:solidFill>
                      <a:schemeClr val="bg1"/>
                    </a:solidFill>
                  </a:rPr>
                  <a:t>1</a:t>
                </a:r>
              </a:p>
            </p:txBody>
          </p:sp>
          <p:sp>
            <p:nvSpPr>
              <p:cNvPr id="20" name="Rectangle 62">
                <a:extLst>
                  <a:ext uri="{FF2B5EF4-FFF2-40B4-BE49-F238E27FC236}">
                    <a16:creationId xmlns:a16="http://schemas.microsoft.com/office/drawing/2014/main" id="{1E1FC47B-8763-DC46-B5C5-1877B42874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73858" y="4890181"/>
                <a:ext cx="137106" cy="215900"/>
              </a:xfrm>
              <a:prstGeom prst="rect">
                <a:avLst/>
              </a:prstGeom>
              <a:grpFill/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altLang="nb-NO" sz="1200" dirty="0">
                    <a:solidFill>
                      <a:schemeClr val="bg1"/>
                    </a:solidFill>
                  </a:rPr>
                  <a:t>1</a:t>
                </a:r>
              </a:p>
            </p:txBody>
          </p:sp>
          <p:sp>
            <p:nvSpPr>
              <p:cNvPr id="21" name="Rectangle 63">
                <a:extLst>
                  <a:ext uri="{FF2B5EF4-FFF2-40B4-BE49-F238E27FC236}">
                    <a16:creationId xmlns:a16="http://schemas.microsoft.com/office/drawing/2014/main" id="{ACB05E3F-F331-F24D-8FB0-DB5CC47617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10965" y="4890181"/>
                <a:ext cx="137106" cy="215900"/>
              </a:xfrm>
              <a:prstGeom prst="rect">
                <a:avLst/>
              </a:prstGeom>
              <a:grpFill/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altLang="nb-NO" sz="1200" dirty="0">
                    <a:solidFill>
                      <a:schemeClr val="bg1"/>
                    </a:solidFill>
                  </a:rPr>
                  <a:t>0</a:t>
                </a:r>
              </a:p>
            </p:txBody>
          </p:sp>
          <p:sp>
            <p:nvSpPr>
              <p:cNvPr id="22" name="Rectangle 64">
                <a:extLst>
                  <a:ext uri="{FF2B5EF4-FFF2-40B4-BE49-F238E27FC236}">
                    <a16:creationId xmlns:a16="http://schemas.microsoft.com/office/drawing/2014/main" id="{6CB46773-3079-5946-BBD5-45D105C542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1154" y="4890181"/>
                <a:ext cx="137106" cy="215900"/>
              </a:xfrm>
              <a:prstGeom prst="rect">
                <a:avLst/>
              </a:prstGeom>
              <a:grpFill/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altLang="nb-NO" sz="1200">
                    <a:solidFill>
                      <a:schemeClr val="bg1"/>
                    </a:solidFill>
                  </a:rPr>
                  <a:t>1</a:t>
                </a:r>
              </a:p>
            </p:txBody>
          </p:sp>
          <p:sp>
            <p:nvSpPr>
              <p:cNvPr id="115" name="Rectangle 62">
                <a:extLst>
                  <a:ext uri="{FF2B5EF4-FFF2-40B4-BE49-F238E27FC236}">
                    <a16:creationId xmlns:a16="http://schemas.microsoft.com/office/drawing/2014/main" id="{51278744-700D-3045-8F5C-64DAA1492E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6403" y="4890181"/>
                <a:ext cx="137106" cy="215900"/>
              </a:xfrm>
              <a:prstGeom prst="rect">
                <a:avLst/>
              </a:prstGeom>
              <a:grpFill/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altLang="nb-NO" sz="1200" dirty="0">
                    <a:solidFill>
                      <a:schemeClr val="bg1"/>
                    </a:solidFill>
                  </a:rPr>
                  <a:t>1</a:t>
                </a:r>
              </a:p>
            </p:txBody>
          </p:sp>
          <p:sp>
            <p:nvSpPr>
              <p:cNvPr id="116" name="Rectangle 63">
                <a:extLst>
                  <a:ext uri="{FF2B5EF4-FFF2-40B4-BE49-F238E27FC236}">
                    <a16:creationId xmlns:a16="http://schemas.microsoft.com/office/drawing/2014/main" id="{ACDB8E24-309A-1C47-BF8C-BF56D96096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83510" y="4890181"/>
                <a:ext cx="137106" cy="215900"/>
              </a:xfrm>
              <a:prstGeom prst="rect">
                <a:avLst/>
              </a:prstGeom>
              <a:grpFill/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altLang="nb-NO" sz="1200">
                    <a:solidFill>
                      <a:schemeClr val="bg1"/>
                    </a:solidFill>
                  </a:rPr>
                  <a:t>0</a:t>
                </a:r>
              </a:p>
            </p:txBody>
          </p:sp>
          <p:sp>
            <p:nvSpPr>
              <p:cNvPr id="117" name="Rectangle 61">
                <a:extLst>
                  <a:ext uri="{FF2B5EF4-FFF2-40B4-BE49-F238E27FC236}">
                    <a16:creationId xmlns:a16="http://schemas.microsoft.com/office/drawing/2014/main" id="{084E130E-17E2-1B41-B51F-985BC18268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33309" y="4890181"/>
                <a:ext cx="137106" cy="215900"/>
              </a:xfrm>
              <a:prstGeom prst="rect">
                <a:avLst/>
              </a:prstGeom>
              <a:grpFill/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altLang="nb-NO" sz="1200">
                    <a:solidFill>
                      <a:schemeClr val="bg1"/>
                    </a:solidFill>
                  </a:rPr>
                  <a:t>1</a:t>
                </a:r>
              </a:p>
            </p:txBody>
          </p:sp>
          <p:sp>
            <p:nvSpPr>
              <p:cNvPr id="118" name="Rectangle 62">
                <a:extLst>
                  <a:ext uri="{FF2B5EF4-FFF2-40B4-BE49-F238E27FC236}">
                    <a16:creationId xmlns:a16="http://schemas.microsoft.com/office/drawing/2014/main" id="{32BDDACE-BC8A-DE49-9BE8-1D723092E3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68908" y="4890181"/>
                <a:ext cx="137106" cy="215900"/>
              </a:xfrm>
              <a:prstGeom prst="rect">
                <a:avLst/>
              </a:prstGeom>
              <a:grpFill/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altLang="nb-NO" sz="1200" dirty="0">
                    <a:solidFill>
                      <a:schemeClr val="bg1"/>
                    </a:solidFill>
                  </a:rPr>
                  <a:t>1</a:t>
                </a:r>
              </a:p>
            </p:txBody>
          </p:sp>
          <p:sp>
            <p:nvSpPr>
              <p:cNvPr id="119" name="Rectangle 64">
                <a:extLst>
                  <a:ext uri="{FF2B5EF4-FFF2-40B4-BE49-F238E27FC236}">
                    <a16:creationId xmlns:a16="http://schemas.microsoft.com/office/drawing/2014/main" id="{97AB7B8D-1CF8-D546-8876-720FD9D55E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96204" y="4890181"/>
                <a:ext cx="137106" cy="215900"/>
              </a:xfrm>
              <a:prstGeom prst="rect">
                <a:avLst/>
              </a:prstGeom>
              <a:grpFill/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altLang="nb-NO" sz="1200">
                    <a:solidFill>
                      <a:schemeClr val="bg1"/>
                    </a:solidFill>
                  </a:rPr>
                  <a:t>1</a:t>
                </a:r>
              </a:p>
            </p:txBody>
          </p:sp>
          <p:sp>
            <p:nvSpPr>
              <p:cNvPr id="120" name="Rectangle 64">
                <a:extLst>
                  <a:ext uri="{FF2B5EF4-FFF2-40B4-BE49-F238E27FC236}">
                    <a16:creationId xmlns:a16="http://schemas.microsoft.com/office/drawing/2014/main" id="{D32693CC-5FEF-DE47-B8FF-89D8E608DF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57414" y="4890181"/>
                <a:ext cx="137106" cy="215900"/>
              </a:xfrm>
              <a:prstGeom prst="rect">
                <a:avLst/>
              </a:prstGeom>
              <a:grpFill/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altLang="nb-NO" sz="1200">
                    <a:solidFill>
                      <a:schemeClr val="bg1"/>
                    </a:solidFill>
                  </a:rPr>
                  <a:t>1</a:t>
                </a:r>
              </a:p>
            </p:txBody>
          </p:sp>
        </p:grpSp>
        <p:sp>
          <p:nvSpPr>
            <p:cNvPr id="123" name="Rectangle 71">
              <a:extLst>
                <a:ext uri="{FF2B5EF4-FFF2-40B4-BE49-F238E27FC236}">
                  <a16:creationId xmlns:a16="http://schemas.microsoft.com/office/drawing/2014/main" id="{67C36ED5-FD08-6D44-ABA0-23515EB2B9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5997" y="5665060"/>
              <a:ext cx="7381975" cy="223200"/>
            </a:xfrm>
            <a:prstGeom prst="rect">
              <a:avLst/>
            </a:prstGeom>
            <a:grp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 dirty="0">
                  <a:solidFill>
                    <a:schemeClr val="bg1"/>
                  </a:solidFill>
                </a:rPr>
                <a:t>all zeroes</a:t>
              </a:r>
            </a:p>
          </p:txBody>
        </p:sp>
        <p:sp>
          <p:nvSpPr>
            <p:cNvPr id="124" name="Rectangle 71">
              <a:extLst>
                <a:ext uri="{FF2B5EF4-FFF2-40B4-BE49-F238E27FC236}">
                  <a16:creationId xmlns:a16="http://schemas.microsoft.com/office/drawing/2014/main" id="{AD63CCA1-5B95-6345-B312-7B90DA4E5A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749" y="5885996"/>
              <a:ext cx="8742925" cy="221797"/>
            </a:xfrm>
            <a:prstGeom prst="rect">
              <a:avLst/>
            </a:prstGeom>
            <a:grp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 dirty="0">
                  <a:solidFill>
                    <a:schemeClr val="bg1"/>
                  </a:solidFill>
                </a:rPr>
                <a:t>interface identifier</a:t>
              </a:r>
            </a:p>
          </p:txBody>
        </p:sp>
      </p:grpSp>
      <p:sp>
        <p:nvSpPr>
          <p:cNvPr id="127" name="TextBox 126">
            <a:extLst>
              <a:ext uri="{FF2B5EF4-FFF2-40B4-BE49-F238E27FC236}">
                <a16:creationId xmlns:a16="http://schemas.microsoft.com/office/drawing/2014/main" id="{E6F2F9D0-4243-6F47-981E-F0DD7A51A270}"/>
              </a:ext>
            </a:extLst>
          </p:cNvPr>
          <p:cNvSpPr txBox="1"/>
          <p:nvPr/>
        </p:nvSpPr>
        <p:spPr>
          <a:xfrm>
            <a:off x="3416313" y="2805880"/>
            <a:ext cx="1978427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a link-local address</a:t>
            </a:r>
          </a:p>
        </p:txBody>
      </p:sp>
      <p:sp>
        <p:nvSpPr>
          <p:cNvPr id="130" name="Text Placeholder 2">
            <a:extLst>
              <a:ext uri="{FF2B5EF4-FFF2-40B4-BE49-F238E27FC236}">
                <a16:creationId xmlns:a16="http://schemas.microsoft.com/office/drawing/2014/main" id="{342FF8E9-62A7-BD45-923D-BC8150EF1025}"/>
              </a:ext>
            </a:extLst>
          </p:cNvPr>
          <p:cNvSpPr txBox="1">
            <a:spLocks/>
          </p:cNvSpPr>
          <p:nvPr/>
        </p:nvSpPr>
        <p:spPr bwMode="auto">
          <a:xfrm>
            <a:off x="107504" y="3128210"/>
            <a:ext cx="8928992" cy="314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Acquiring IPv6 addresses for mobile computers</a:t>
            </a:r>
          </a:p>
          <a:p>
            <a:endParaRPr lang="en-US" sz="2000" kern="0" dirty="0"/>
          </a:p>
          <a:p>
            <a:r>
              <a:rPr lang="en-US" sz="2000" dirty="0"/>
              <a:t>example IPv6 address of </a:t>
            </a:r>
            <a:r>
              <a:rPr lang="en-US" sz="2000" dirty="0" err="1"/>
              <a:t>jordin.ifi.uio.no</a:t>
            </a:r>
            <a:r>
              <a:rPr lang="en-US" sz="2000" dirty="0"/>
              <a:t>:</a:t>
            </a:r>
            <a:br>
              <a:rPr lang="en-US" sz="2000" dirty="0"/>
            </a:b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fe80::250:56ff:fe80:3f82</a:t>
            </a:r>
          </a:p>
          <a:p>
            <a:r>
              <a:rPr lang="en-US" sz="2000" dirty="0">
                <a:latin typeface="Eurostile" panose="020B0504020202050204" pitchFamily="34" charset="77"/>
                <a:cs typeface="Courier New" panose="02070309020205020404" pitchFamily="49" charset="0"/>
              </a:rPr>
              <a:t>which is an abbreviation for</a:t>
            </a:r>
            <a:b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fe80:0000:0000:0000:0250:56ff:fe80:3f82</a:t>
            </a:r>
          </a:p>
          <a:p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000" dirty="0">
                <a:latin typeface="Eurostile" panose="020B0504020202050204" pitchFamily="34" charset="77"/>
                <a:cs typeface="Courier New" panose="02070309020205020404" pitchFamily="49" charset="0"/>
              </a:rPr>
              <a:t>for us, so far mostly worthless because </a:t>
            </a:r>
            <a:r>
              <a:rPr lang="en-US" sz="2000" dirty="0" err="1">
                <a:latin typeface="Eurostile" panose="020B0504020202050204" pitchFamily="34" charset="77"/>
                <a:cs typeface="Courier New" panose="02070309020205020404" pitchFamily="49" charset="0"/>
              </a:rPr>
              <a:t>UiO</a:t>
            </a:r>
            <a:r>
              <a:rPr lang="en-US" sz="2000" dirty="0">
                <a:latin typeface="Eurostile" panose="020B0504020202050204" pitchFamily="34" charset="77"/>
                <a:cs typeface="Courier New" panose="02070309020205020404" pitchFamily="49" charset="0"/>
              </a:rPr>
              <a:t> does not route IPv6 anyway</a:t>
            </a:r>
          </a:p>
        </p:txBody>
      </p:sp>
    </p:spTree>
    <p:extLst>
      <p:ext uri="{BB962C8B-B14F-4D97-AF65-F5344CB8AC3E}">
        <p14:creationId xmlns:p14="http://schemas.microsoft.com/office/powerpoint/2010/main" val="23276131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Addressing</a:t>
            </a:r>
            <a:b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in the TCP/IP model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endParaRPr lang="en-US" dirty="0">
              <a:latin typeface="Comic Sans MS" pitchFamily="66" charset="0"/>
            </a:endParaRPr>
          </a:p>
          <a:p>
            <a:r>
              <a:rPr lang="en-US" sz="3600" dirty="0">
                <a:latin typeface="Eurostile" panose="020B0504020202050204" pitchFamily="34" charset="77"/>
              </a:rPr>
              <a:t>Layer 3 Addressing:</a:t>
            </a:r>
            <a:br>
              <a:rPr lang="en-US" sz="3600" dirty="0">
                <a:latin typeface="Eurostile" panose="020B0504020202050204" pitchFamily="34" charset="77"/>
              </a:rPr>
            </a:br>
            <a:r>
              <a:rPr lang="en-US" sz="3600" dirty="0">
                <a:latin typeface="Eurostile" panose="020B0504020202050204" pitchFamily="34" charset="77"/>
              </a:rPr>
              <a:t>IPv6 addresses</a:t>
            </a: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0970470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1_paalh">
  <a:themeElements>
    <a:clrScheme name="1_paalh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1_paalh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tx2">
            <a:lumMod val="40000"/>
            <a:lumOff val="60000"/>
          </a:schemeClr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32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Eurostile"/>
            <a:cs typeface="Eurostile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  <a:txDef>
      <a:spPr>
        <a:solidFill>
          <a:schemeClr val="bg1"/>
        </a:solidFill>
        <a:ln>
          <a:noFill/>
        </a:ln>
        <a:effectLst/>
      </a:spPr>
      <a:bodyPr wrap="none" rtlCol="0">
        <a:spAutoFit/>
      </a:bodyPr>
      <a:lstStyle>
        <a:defPPr>
          <a:defRPr dirty="0" smtClean="0">
            <a:latin typeface="Eurostile"/>
            <a:cs typeface="Eurostile"/>
          </a:defRPr>
        </a:defPPr>
      </a:lstStyle>
    </a:txDef>
  </a:objectDefaults>
  <a:extraClrSchemeLst>
    <a:extraClrScheme>
      <a:clrScheme name="1_paalh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discuss.pptx</Template>
  <TotalTime>8117</TotalTime>
  <Words>1629</Words>
  <Application>Microsoft Macintosh PowerPoint</Application>
  <PresentationFormat>On-screen Show (4:3)</PresentationFormat>
  <Paragraphs>451</Paragraphs>
  <Slides>14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Comic Sans MS</vt:lpstr>
      <vt:lpstr>Courier New</vt:lpstr>
      <vt:lpstr>Eurostile</vt:lpstr>
      <vt:lpstr>Tahoma</vt:lpstr>
      <vt:lpstr>Times New Roman</vt:lpstr>
      <vt:lpstr>Wingdings</vt:lpstr>
      <vt:lpstr>1_paalh</vt:lpstr>
      <vt:lpstr>Addressing in the TCP/IP model</vt:lpstr>
      <vt:lpstr>CIDR: Classless InterDomain Routing</vt:lpstr>
      <vt:lpstr>CIDR: Classless InterDomain Routing</vt:lpstr>
      <vt:lpstr>CIDR: Classless InterDomain Routing</vt:lpstr>
      <vt:lpstr>CIDR: Classless InterDomain Routing</vt:lpstr>
      <vt:lpstr>IP Version 6 (IPv6)</vt:lpstr>
      <vt:lpstr>IP Version 6 (IPv6)</vt:lpstr>
      <vt:lpstr>IPv6 Objectives</vt:lpstr>
      <vt:lpstr>IPv4 and IPv6</vt:lpstr>
      <vt:lpstr>IPv6 addresses</vt:lpstr>
      <vt:lpstr>IPv6 addresses</vt:lpstr>
      <vt:lpstr>IPv6 addresses</vt:lpstr>
      <vt:lpstr>IPv6 addresses</vt:lpstr>
      <vt:lpstr>Addressing in the TCP/IP model</vt:lpstr>
    </vt:vector>
  </TitlesOfParts>
  <Manager/>
  <Company>UNIK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Internet</dc:title>
  <dc:subject/>
  <dc:creator>Carsten Griwodz</dc:creator>
  <cp:keywords/>
  <dc:description/>
  <cp:lastModifiedBy>Carsten Griwodz</cp:lastModifiedBy>
  <cp:revision>1562</cp:revision>
  <cp:lastPrinted>2020-03-09T15:08:55Z</cp:lastPrinted>
  <dcterms:created xsi:type="dcterms:W3CDTF">2003-03-06T08:24:12Z</dcterms:created>
  <dcterms:modified xsi:type="dcterms:W3CDTF">2020-03-23T11:31:40Z</dcterms:modified>
  <cp:category/>
</cp:coreProperties>
</file>