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>
        <p:scale>
          <a:sx n="150" d="100"/>
          <a:sy n="150" d="100"/>
        </p:scale>
        <p:origin x="-12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7FBC5-0219-AB87-6A85-6464C573C6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7515C5-14A7-44FE-0798-865DC7D9D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EEBD9-12AA-05F8-174B-ED1C2CB2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6177-E890-4DD8-B267-508931BEE764}" type="datetimeFigureOut">
              <a:rPr lang="nb-NO" smtClean="0"/>
              <a:t>04.02.2024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5D59-2E31-B7E5-4756-92D78EC4B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98EAD-98D7-3ED6-3471-C2D4413D2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0832-D9A5-438E-AC2D-E28C9C79E2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5688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570A5-4933-EA03-FD68-3AED3BA15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95484-CBA0-8611-01A3-222FFC8BA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BBBA6-1994-0366-8A75-493A1C31D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6177-E890-4DD8-B267-508931BEE764}" type="datetimeFigureOut">
              <a:rPr lang="nb-NO" smtClean="0"/>
              <a:t>04.02.2024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616DC-DA8F-FD56-1189-3D2827EA0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634BFA-1FBB-A861-CCAF-4049C8055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0832-D9A5-438E-AC2D-E28C9C79E2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8152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5A480-B16C-C5A0-B614-374780EFB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155438-9164-4B59-1CDE-2DC61265D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B9A15-FBFA-03E0-4C6C-06606792A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6177-E890-4DD8-B267-508931BEE764}" type="datetimeFigureOut">
              <a:rPr lang="nb-NO" smtClean="0"/>
              <a:t>04.02.2024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C4960-003C-614F-7BD9-1734BAEDD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5C22D-8D57-522F-1EFA-D51DE9818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0832-D9A5-438E-AC2D-E28C9C79E2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5373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0CD34-F6CC-4048-6A23-5A862F81C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1B903-D1D2-3D99-FAB6-C5CD853C36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60DA61-FBF3-B5DE-C3ED-CB19D913D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29F762-F623-E56E-CAFC-69E39D0DA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6177-E890-4DD8-B267-508931BEE764}" type="datetimeFigureOut">
              <a:rPr lang="nb-NO" smtClean="0"/>
              <a:t>04.02.2024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820105-873D-F430-E013-73954DAEF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F7E1F-D20E-0E64-A68F-5C0C20799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0832-D9A5-438E-AC2D-E28C9C79E2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0047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1C631-62C2-8D2A-AC82-63D866400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FF518-E999-12B2-3FA6-60DA0DC12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E0DC30-B0FE-A344-E8BC-920B19C3A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CA2C8E-562D-77CA-6249-F8F2CBEE22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A2850A-3206-B34D-EB5B-322A16918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A84E4E-FC97-EF1C-0685-C9ED70184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6177-E890-4DD8-B267-508931BEE764}" type="datetimeFigureOut">
              <a:rPr lang="nb-NO" smtClean="0"/>
              <a:t>04.02.2024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9E141-91C2-ED43-1CD3-E8D77B12B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734466-2AA9-83B0-F059-8FCF7AE4B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0832-D9A5-438E-AC2D-E28C9C79E2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652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0D9E1-444C-6803-6C03-E1B0F0E5D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651A1-4B9F-2E76-F085-B2CC6C7B0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6177-E890-4DD8-B267-508931BEE764}" type="datetimeFigureOut">
              <a:rPr lang="nb-NO" smtClean="0"/>
              <a:t>04.02.2024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256867-B8AA-E2D7-31D9-C77A02B56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9435C6-ABF8-5976-E548-AB2AA016C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0832-D9A5-438E-AC2D-E28C9C79E2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2699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E0E302-BCE1-C605-CD4F-ED05F5623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6177-E890-4DD8-B267-508931BEE764}" type="datetimeFigureOut">
              <a:rPr lang="nb-NO" smtClean="0"/>
              <a:t>04.02.2024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3EEC11-046F-4B49-0169-C561B3DA3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BAF79-1BF1-774D-AC9E-A54D11DE9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0832-D9A5-438E-AC2D-E28C9C79E2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936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AF669-D2BC-7181-855B-56A58EA50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DDE7F-D953-C0D5-57AD-D4A5B75C7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1D1F5-477C-7D1F-DF9F-AFAC2E6C9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DD23B-8582-212C-9D3B-83FFC970E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6177-E890-4DD8-B267-508931BEE764}" type="datetimeFigureOut">
              <a:rPr lang="nb-NO" smtClean="0"/>
              <a:t>04.02.2024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8B78D7-BB63-BC62-B3EF-FB7F575BA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17B4EF-EA3A-5F8E-CDD6-A07F3AEFF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0832-D9A5-438E-AC2D-E28C9C79E2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2790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81C96-DF5A-9837-A74D-D55F33920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5CB8D1-3E83-F307-09BE-627046CF5E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904DE-982A-8455-D224-972083BB2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F6D9E1-79A4-3690-7319-D4C22DDC2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6177-E890-4DD8-B267-508931BEE764}" type="datetimeFigureOut">
              <a:rPr lang="nb-NO" smtClean="0"/>
              <a:t>04.02.2024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BFA4EC-B09A-AA5C-DAE7-BCF704894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607AC-B444-ACDF-1C38-D253ABED3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0832-D9A5-438E-AC2D-E28C9C79E2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1061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1292-4A6E-EA76-FE25-A6021B3F6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15EF61-DCA0-1286-2ABD-B071BC677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53C71-0A1A-504A-2540-E98F88280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6177-E890-4DD8-B267-508931BEE764}" type="datetimeFigureOut">
              <a:rPr lang="nb-NO" smtClean="0"/>
              <a:t>04.02.2024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79D5C-8055-4F6D-2FC7-7A48B7DEF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D0AA6-3D76-99D3-08EB-C5E15AB29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0832-D9A5-438E-AC2D-E28C9C79E2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4879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286A53-8766-6EA2-21AF-70E001188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7AA854-3183-30E1-D76F-CBB2401551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2993C-B321-AE9F-6130-C11ABBC3F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6177-E890-4DD8-B267-508931BEE764}" type="datetimeFigureOut">
              <a:rPr lang="nb-NO" smtClean="0"/>
              <a:t>04.02.2024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BB51-F790-D9E8-7173-45DBF1C6A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570CC-444A-0BB4-5941-B681030B3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0832-D9A5-438E-AC2D-E28C9C79E2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692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ED7D63-4B91-6D64-C1D3-050333E27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B7B54-975C-5FBC-81B3-9D461C91B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94FE8-F961-0192-8960-61C3D3F059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36177-E890-4DD8-B267-508931BEE764}" type="datetimeFigureOut">
              <a:rPr lang="nb-NO" smtClean="0"/>
              <a:t>04.02.2024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EDF99-F64F-8A9E-B7AD-28BF76611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65BA3-4AD7-BEF0-9BA0-96185D965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00832-D9A5-438E-AC2D-E28C9C79E2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4772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609338-021B-3333-D6FD-1EDF5180F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54" y="613979"/>
            <a:ext cx="2765282" cy="22403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2350FC-B999-C284-7A20-340D6BC7B402}"/>
              </a:ext>
            </a:extLst>
          </p:cNvPr>
          <p:cNvSpPr/>
          <p:nvPr/>
        </p:nvSpPr>
        <p:spPr>
          <a:xfrm>
            <a:off x="1234917" y="564266"/>
            <a:ext cx="2198594" cy="2339789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31FE40E-ED5F-3F83-68F9-3DE91A1018EA}"/>
              </a:ext>
            </a:extLst>
          </p:cNvPr>
          <p:cNvCxnSpPr>
            <a:cxnSpLocks/>
          </p:cNvCxnSpPr>
          <p:nvPr/>
        </p:nvCxnSpPr>
        <p:spPr>
          <a:xfrm>
            <a:off x="647640" y="1064549"/>
            <a:ext cx="49008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40EE53F-E752-DAED-BD5B-A3D7D3CE5D9B}"/>
              </a:ext>
            </a:extLst>
          </p:cNvPr>
          <p:cNvSpPr/>
          <p:nvPr/>
        </p:nvSpPr>
        <p:spPr>
          <a:xfrm>
            <a:off x="4897326" y="1546271"/>
            <a:ext cx="80682" cy="3899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2F3BAD-EA10-77B7-E05D-14B5BEB6653F}"/>
              </a:ext>
            </a:extLst>
          </p:cNvPr>
          <p:cNvSpPr/>
          <p:nvPr/>
        </p:nvSpPr>
        <p:spPr>
          <a:xfrm rot="5400000">
            <a:off x="5546902" y="2150555"/>
            <a:ext cx="80682" cy="3899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973FDD-F959-1864-786A-502871CA3330}"/>
              </a:ext>
            </a:extLst>
          </p:cNvPr>
          <p:cNvSpPr/>
          <p:nvPr/>
        </p:nvSpPr>
        <p:spPr>
          <a:xfrm>
            <a:off x="6141178" y="1555496"/>
            <a:ext cx="80682" cy="3899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BB04D7-3CDD-B700-AF89-C9622D737497}"/>
              </a:ext>
            </a:extLst>
          </p:cNvPr>
          <p:cNvSpPr/>
          <p:nvPr/>
        </p:nvSpPr>
        <p:spPr>
          <a:xfrm rot="5400000">
            <a:off x="5546901" y="968702"/>
            <a:ext cx="80682" cy="3899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477C5985-701C-0588-A54F-9FB69A5B666F}"/>
              </a:ext>
            </a:extLst>
          </p:cNvPr>
          <p:cNvCxnSpPr>
            <a:cxnSpLocks/>
            <a:stCxn id="9" idx="2"/>
            <a:endCxn id="10" idx="2"/>
          </p:cNvCxnSpPr>
          <p:nvPr/>
        </p:nvCxnSpPr>
        <p:spPr>
          <a:xfrm rot="16200000" flipH="1">
            <a:off x="4960313" y="1913590"/>
            <a:ext cx="409302" cy="45459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106CFF88-2BAB-7992-C64E-D0FCE7AEF15B}"/>
              </a:ext>
            </a:extLst>
          </p:cNvPr>
          <p:cNvCxnSpPr>
            <a:stCxn id="9" idx="0"/>
            <a:endCxn id="12" idx="2"/>
          </p:cNvCxnSpPr>
          <p:nvPr/>
        </p:nvCxnSpPr>
        <p:spPr>
          <a:xfrm rot="5400000" flipH="1" flipV="1">
            <a:off x="4973670" y="1127682"/>
            <a:ext cx="382586" cy="454593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E6D3F5D1-E0F2-65B7-167D-8EA70EACEB5E}"/>
              </a:ext>
            </a:extLst>
          </p:cNvPr>
          <p:cNvCxnSpPr>
            <a:stCxn id="12" idx="0"/>
            <a:endCxn id="11" idx="0"/>
          </p:cNvCxnSpPr>
          <p:nvPr/>
        </p:nvCxnSpPr>
        <p:spPr>
          <a:xfrm>
            <a:off x="5782225" y="1163685"/>
            <a:ext cx="399294" cy="39181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E12F3B3C-2EE7-CA89-CD6E-26264A96EE43}"/>
              </a:ext>
            </a:extLst>
          </p:cNvPr>
          <p:cNvCxnSpPr>
            <a:stCxn id="10" idx="0"/>
            <a:endCxn id="11" idx="2"/>
          </p:cNvCxnSpPr>
          <p:nvPr/>
        </p:nvCxnSpPr>
        <p:spPr>
          <a:xfrm flipV="1">
            <a:off x="5782226" y="1945461"/>
            <a:ext cx="399293" cy="400077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3D644C9-8B07-5A43-7D2F-C6C641B0D61E}"/>
              </a:ext>
            </a:extLst>
          </p:cNvPr>
          <p:cNvCxnSpPr/>
          <p:nvPr/>
        </p:nvCxnSpPr>
        <p:spPr>
          <a:xfrm flipV="1">
            <a:off x="4937666" y="881424"/>
            <a:ext cx="0" cy="2822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80855CB-3114-1A61-3BE6-EB6A6375E551}"/>
              </a:ext>
            </a:extLst>
          </p:cNvPr>
          <p:cNvCxnSpPr>
            <a:cxnSpLocks/>
          </p:cNvCxnSpPr>
          <p:nvPr/>
        </p:nvCxnSpPr>
        <p:spPr>
          <a:xfrm>
            <a:off x="4937666" y="870791"/>
            <a:ext cx="17361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1CA770-A5F6-F66D-BDD6-C209C8A48609}"/>
              </a:ext>
            </a:extLst>
          </p:cNvPr>
          <p:cNvCxnSpPr>
            <a:cxnSpLocks/>
          </p:cNvCxnSpPr>
          <p:nvPr/>
        </p:nvCxnSpPr>
        <p:spPr>
          <a:xfrm>
            <a:off x="6673849" y="870791"/>
            <a:ext cx="0" cy="14747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604593F-A6AB-ED9E-EF05-7E438269BEEA}"/>
              </a:ext>
            </a:extLst>
          </p:cNvPr>
          <p:cNvCxnSpPr>
            <a:cxnSpLocks/>
          </p:cNvCxnSpPr>
          <p:nvPr/>
        </p:nvCxnSpPr>
        <p:spPr>
          <a:xfrm>
            <a:off x="6181519" y="2345537"/>
            <a:ext cx="4923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D2A22BF-A6CA-960F-ACC2-2521C2BD6913}"/>
              </a:ext>
            </a:extLst>
          </p:cNvPr>
          <p:cNvCxnSpPr/>
          <p:nvPr/>
        </p:nvCxnSpPr>
        <p:spPr>
          <a:xfrm flipH="1">
            <a:off x="4937666" y="1163684"/>
            <a:ext cx="1243853" cy="1181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9648C525-3559-C05C-981F-B2E4A5A99F83}"/>
              </a:ext>
            </a:extLst>
          </p:cNvPr>
          <p:cNvSpPr txBox="1"/>
          <p:nvPr/>
        </p:nvSpPr>
        <p:spPr>
          <a:xfrm>
            <a:off x="6146179" y="1596290"/>
            <a:ext cx="604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R1=6</a:t>
            </a:r>
            <a:r>
              <a:rPr lang="el-GR" sz="1200" dirty="0"/>
              <a:t>Ω</a:t>
            </a:r>
            <a:endParaRPr lang="nb-NO" sz="12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31FF275-4045-BDA2-A6F6-995FBD3F8EC8}"/>
              </a:ext>
            </a:extLst>
          </p:cNvPr>
          <p:cNvSpPr txBox="1"/>
          <p:nvPr/>
        </p:nvSpPr>
        <p:spPr>
          <a:xfrm>
            <a:off x="5284915" y="2385878"/>
            <a:ext cx="683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R3=12</a:t>
            </a:r>
            <a:r>
              <a:rPr lang="el-GR" sz="1200" dirty="0"/>
              <a:t>Ω</a:t>
            </a:r>
            <a:endParaRPr lang="nb-NO" sz="1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85DFCAC-1A64-554B-6B98-F257ADB6D89E}"/>
              </a:ext>
            </a:extLst>
          </p:cNvPr>
          <p:cNvSpPr txBox="1"/>
          <p:nvPr/>
        </p:nvSpPr>
        <p:spPr>
          <a:xfrm>
            <a:off x="4234296" y="1596289"/>
            <a:ext cx="604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R2=4</a:t>
            </a:r>
            <a:r>
              <a:rPr lang="el-GR" sz="1200" dirty="0"/>
              <a:t>Ω</a:t>
            </a:r>
            <a:endParaRPr lang="nb-NO" sz="12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F448A05-AB4A-58AF-AC34-252F3C802443}"/>
              </a:ext>
            </a:extLst>
          </p:cNvPr>
          <p:cNvSpPr txBox="1"/>
          <p:nvPr/>
        </p:nvSpPr>
        <p:spPr>
          <a:xfrm>
            <a:off x="5245643" y="1179578"/>
            <a:ext cx="604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R4=8</a:t>
            </a:r>
            <a:r>
              <a:rPr lang="el-GR" sz="1200" dirty="0"/>
              <a:t>Ω</a:t>
            </a:r>
            <a:endParaRPr lang="nb-NO" sz="1200" dirty="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F783440-E308-3E55-AD1A-9E211EB8F22A}"/>
              </a:ext>
            </a:extLst>
          </p:cNvPr>
          <p:cNvCxnSpPr>
            <a:cxnSpLocks/>
          </p:cNvCxnSpPr>
          <p:nvPr/>
        </p:nvCxnSpPr>
        <p:spPr>
          <a:xfrm flipH="1">
            <a:off x="4064560" y="1163684"/>
            <a:ext cx="8731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AFB623B-3C14-A404-C705-D89AE0BC399A}"/>
              </a:ext>
            </a:extLst>
          </p:cNvPr>
          <p:cNvCxnSpPr>
            <a:cxnSpLocks/>
          </p:cNvCxnSpPr>
          <p:nvPr/>
        </p:nvCxnSpPr>
        <p:spPr>
          <a:xfrm flipH="1">
            <a:off x="4064560" y="2345537"/>
            <a:ext cx="8731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D3065F95-C147-30B7-3646-71763767AFAF}"/>
              </a:ext>
            </a:extLst>
          </p:cNvPr>
          <p:cNvSpPr/>
          <p:nvPr/>
        </p:nvSpPr>
        <p:spPr>
          <a:xfrm>
            <a:off x="4914420" y="1136970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3537097-4163-C797-E3EF-0F917AB3FFE8}"/>
              </a:ext>
            </a:extLst>
          </p:cNvPr>
          <p:cNvSpPr/>
          <p:nvPr/>
        </p:nvSpPr>
        <p:spPr>
          <a:xfrm>
            <a:off x="4923589" y="2319988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4B618668-0924-A653-8838-F65ED6FFB832}"/>
              </a:ext>
            </a:extLst>
          </p:cNvPr>
          <p:cNvSpPr/>
          <p:nvPr/>
        </p:nvSpPr>
        <p:spPr>
          <a:xfrm>
            <a:off x="6155970" y="1148577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8F5DCBA6-8B26-C09C-27C6-3C3088D6C0D1}"/>
              </a:ext>
            </a:extLst>
          </p:cNvPr>
          <p:cNvSpPr/>
          <p:nvPr/>
        </p:nvSpPr>
        <p:spPr>
          <a:xfrm>
            <a:off x="6165608" y="2323262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8BD9B38D-23AC-16FB-E375-7CC879D9156C}"/>
              </a:ext>
            </a:extLst>
          </p:cNvPr>
          <p:cNvSpPr/>
          <p:nvPr/>
        </p:nvSpPr>
        <p:spPr>
          <a:xfrm>
            <a:off x="3582575" y="1635225"/>
            <a:ext cx="444883" cy="2579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59BB67C-AD9D-4A10-B204-E8EE6A5AB2D6}"/>
              </a:ext>
            </a:extLst>
          </p:cNvPr>
          <p:cNvGrpSpPr/>
          <p:nvPr/>
        </p:nvGrpSpPr>
        <p:grpSpPr>
          <a:xfrm>
            <a:off x="8299720" y="885225"/>
            <a:ext cx="2456121" cy="1777652"/>
            <a:chOff x="7490637" y="855822"/>
            <a:chExt cx="2456121" cy="1777652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5FD2AAA-21B6-57F8-EF1F-734F836D3B3F}"/>
                </a:ext>
              </a:extLst>
            </p:cNvPr>
            <p:cNvSpPr/>
            <p:nvPr/>
          </p:nvSpPr>
          <p:spPr>
            <a:xfrm>
              <a:off x="8528898" y="1172807"/>
              <a:ext cx="80682" cy="3899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67349CC5-4B60-9105-E3F4-30F814158DD6}"/>
                </a:ext>
              </a:extLst>
            </p:cNvPr>
            <p:cNvSpPr/>
            <p:nvPr/>
          </p:nvSpPr>
          <p:spPr>
            <a:xfrm rot="10800000">
              <a:off x="8528898" y="1930023"/>
              <a:ext cx="80682" cy="3899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8AAB920-C3BC-1E72-9139-1A86C9FCC975}"/>
                </a:ext>
              </a:extLst>
            </p:cNvPr>
            <p:cNvSpPr/>
            <p:nvPr/>
          </p:nvSpPr>
          <p:spPr>
            <a:xfrm>
              <a:off x="8861248" y="1931179"/>
              <a:ext cx="80682" cy="3899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15848F6C-A34B-ED26-C003-B18E3A91DB1E}"/>
                </a:ext>
              </a:extLst>
            </p:cNvPr>
            <p:cNvSpPr/>
            <p:nvPr/>
          </p:nvSpPr>
          <p:spPr>
            <a:xfrm rot="10800000">
              <a:off x="8862661" y="1172807"/>
              <a:ext cx="80682" cy="3899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C8457436-5E04-820A-75E9-5863420AF9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29326" y="1734788"/>
              <a:ext cx="13683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FC25B92-0B14-2998-63F8-EFDF562EF1DF}"/>
                </a:ext>
              </a:extLst>
            </p:cNvPr>
            <p:cNvSpPr txBox="1"/>
            <p:nvPr/>
          </p:nvSpPr>
          <p:spPr>
            <a:xfrm>
              <a:off x="8987032" y="1915231"/>
              <a:ext cx="6046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R1=6</a:t>
              </a:r>
              <a:r>
                <a:rPr lang="el-GR" sz="1200" dirty="0"/>
                <a:t>Ω</a:t>
              </a:r>
              <a:endParaRPr lang="nb-NO" sz="12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45C8B41-5BE3-48D8-2C94-3B366848BAA8}"/>
                </a:ext>
              </a:extLst>
            </p:cNvPr>
            <p:cNvSpPr txBox="1"/>
            <p:nvPr/>
          </p:nvSpPr>
          <p:spPr>
            <a:xfrm>
              <a:off x="7900855" y="1956094"/>
              <a:ext cx="6832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R3=12</a:t>
              </a:r>
              <a:r>
                <a:rPr lang="el-GR" sz="1200" dirty="0"/>
                <a:t>Ω</a:t>
              </a:r>
              <a:endParaRPr lang="nb-NO" sz="1200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7D885C9-D62D-4EE5-853B-E938A952704A}"/>
                </a:ext>
              </a:extLst>
            </p:cNvPr>
            <p:cNvSpPr txBox="1"/>
            <p:nvPr/>
          </p:nvSpPr>
          <p:spPr>
            <a:xfrm>
              <a:off x="7940129" y="1202967"/>
              <a:ext cx="6046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R2=4</a:t>
              </a:r>
              <a:r>
                <a:rPr lang="el-GR" sz="1200" dirty="0"/>
                <a:t>Ω</a:t>
              </a:r>
              <a:endParaRPr lang="nb-NO" sz="1200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362CFA7-BAC0-5C20-4390-F662D3CCA661}"/>
                </a:ext>
              </a:extLst>
            </p:cNvPr>
            <p:cNvSpPr txBox="1"/>
            <p:nvPr/>
          </p:nvSpPr>
          <p:spPr>
            <a:xfrm>
              <a:off x="8987033" y="1197567"/>
              <a:ext cx="6046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R4=8</a:t>
              </a:r>
              <a:r>
                <a:rPr lang="el-GR" sz="1200" dirty="0"/>
                <a:t>Ω</a:t>
              </a:r>
              <a:endParaRPr lang="nb-NO" sz="12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1506B43-38E9-FE36-D957-3F2A0D3F3AC7}"/>
                </a:ext>
              </a:extLst>
            </p:cNvPr>
            <p:cNvSpPr/>
            <p:nvPr/>
          </p:nvSpPr>
          <p:spPr>
            <a:xfrm>
              <a:off x="8878593" y="855822"/>
              <a:ext cx="45719" cy="4571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943BA5D-0823-624E-929B-2FB2F35FD610}"/>
                </a:ext>
              </a:extLst>
            </p:cNvPr>
            <p:cNvSpPr/>
            <p:nvPr/>
          </p:nvSpPr>
          <p:spPr>
            <a:xfrm>
              <a:off x="8882768" y="2587755"/>
              <a:ext cx="45719" cy="4571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9E35D11-D97E-320F-8BEC-8B7CD46F3EB7}"/>
                </a:ext>
              </a:extLst>
            </p:cNvPr>
            <p:cNvSpPr/>
            <p:nvPr/>
          </p:nvSpPr>
          <p:spPr>
            <a:xfrm>
              <a:off x="8882769" y="1704759"/>
              <a:ext cx="45719" cy="4571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42FA9BC5-837B-1FB1-A5A7-7B7B3F118503}"/>
                </a:ext>
              </a:extLst>
            </p:cNvPr>
            <p:cNvSpPr/>
            <p:nvPr/>
          </p:nvSpPr>
          <p:spPr>
            <a:xfrm>
              <a:off x="8544782" y="1718393"/>
              <a:ext cx="45719" cy="4571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2E044A4-59D6-B743-724A-BC9734C3DDB1}"/>
                </a:ext>
              </a:extLst>
            </p:cNvPr>
            <p:cNvCxnSpPr>
              <a:stCxn id="62" idx="0"/>
            </p:cNvCxnSpPr>
            <p:nvPr/>
          </p:nvCxnSpPr>
          <p:spPr>
            <a:xfrm flipV="1">
              <a:off x="8569239" y="881424"/>
              <a:ext cx="0" cy="2913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3383850-52FA-273F-91C5-3CBE7D8B2B0F}"/>
                </a:ext>
              </a:extLst>
            </p:cNvPr>
            <p:cNvCxnSpPr/>
            <p:nvPr/>
          </p:nvCxnSpPr>
          <p:spPr>
            <a:xfrm flipV="1">
              <a:off x="8897686" y="880053"/>
              <a:ext cx="0" cy="2913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0052A94-752D-5B9A-6174-A35847CC1770}"/>
                </a:ext>
              </a:extLst>
            </p:cNvPr>
            <p:cNvCxnSpPr/>
            <p:nvPr/>
          </p:nvCxnSpPr>
          <p:spPr>
            <a:xfrm flipV="1">
              <a:off x="8565818" y="2319988"/>
              <a:ext cx="0" cy="2913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F3A9238E-99CF-FC20-E096-30FD876E436D}"/>
                </a:ext>
              </a:extLst>
            </p:cNvPr>
            <p:cNvCxnSpPr/>
            <p:nvPr/>
          </p:nvCxnSpPr>
          <p:spPr>
            <a:xfrm flipV="1">
              <a:off x="8901589" y="2319987"/>
              <a:ext cx="0" cy="2913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555375B-DB76-9990-7C9A-A2DF0C557DDE}"/>
                </a:ext>
              </a:extLst>
            </p:cNvPr>
            <p:cNvCxnSpPr>
              <a:cxnSpLocks/>
              <a:endCxn id="62" idx="2"/>
            </p:cNvCxnSpPr>
            <p:nvPr/>
          </p:nvCxnSpPr>
          <p:spPr>
            <a:xfrm flipV="1">
              <a:off x="8565818" y="1562772"/>
              <a:ext cx="3421" cy="366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48F2521-7728-5C10-D517-9CD6EA1818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99395" y="1569756"/>
              <a:ext cx="3421" cy="366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752CCDF-1744-36C6-7F57-7F943BE7ADCE}"/>
                </a:ext>
              </a:extLst>
            </p:cNvPr>
            <p:cNvCxnSpPr/>
            <p:nvPr/>
          </p:nvCxnSpPr>
          <p:spPr>
            <a:xfrm flipV="1">
              <a:off x="8565818" y="870791"/>
              <a:ext cx="1380940" cy="92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E624FC5-6DA4-43E7-4755-889803B5C3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65818" y="2597950"/>
              <a:ext cx="1362952" cy="107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5A7781C6-7401-D3DA-A6E8-BC6127F51D3A}"/>
                </a:ext>
              </a:extLst>
            </p:cNvPr>
            <p:cNvCxnSpPr/>
            <p:nvPr/>
          </p:nvCxnSpPr>
          <p:spPr>
            <a:xfrm>
              <a:off x="9946758" y="870791"/>
              <a:ext cx="0" cy="17305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142F263-3893-833A-02C5-D369CEB9BF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0637" y="2610244"/>
              <a:ext cx="107518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78E9942-2C63-4928-010E-D7A38F254C2C}"/>
                </a:ext>
              </a:extLst>
            </p:cNvPr>
            <p:cNvSpPr/>
            <p:nvPr/>
          </p:nvSpPr>
          <p:spPr>
            <a:xfrm>
              <a:off x="8539609" y="2585889"/>
              <a:ext cx="45719" cy="4571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6" name="Arrow: Right 105">
            <a:extLst>
              <a:ext uri="{FF2B5EF4-FFF2-40B4-BE49-F238E27FC236}">
                <a16:creationId xmlns:a16="http://schemas.microsoft.com/office/drawing/2014/main" id="{678ACC6A-A2E1-9EEF-5A9C-20F9C876D62B}"/>
              </a:ext>
            </a:extLst>
          </p:cNvPr>
          <p:cNvSpPr/>
          <p:nvPr/>
        </p:nvSpPr>
        <p:spPr>
          <a:xfrm>
            <a:off x="7323992" y="1592175"/>
            <a:ext cx="444883" cy="2579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E60AEA5-2034-4864-6A9D-DCCBBBC83B8A}"/>
              </a:ext>
            </a:extLst>
          </p:cNvPr>
          <p:cNvSpPr/>
          <p:nvPr/>
        </p:nvSpPr>
        <p:spPr>
          <a:xfrm>
            <a:off x="10529225" y="4465541"/>
            <a:ext cx="80682" cy="3899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4C927E9-BD5F-0823-E098-68B1BCA70BBD}"/>
              </a:ext>
            </a:extLst>
          </p:cNvPr>
          <p:cNvSpPr/>
          <p:nvPr/>
        </p:nvSpPr>
        <p:spPr>
          <a:xfrm rot="10800000">
            <a:off x="8712292" y="4452509"/>
            <a:ext cx="80682" cy="3899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C73217D-ABEF-34B8-0822-171C157FBFA8}"/>
              </a:ext>
            </a:extLst>
          </p:cNvPr>
          <p:cNvSpPr/>
          <p:nvPr/>
        </p:nvSpPr>
        <p:spPr>
          <a:xfrm>
            <a:off x="9044642" y="4453665"/>
            <a:ext cx="80682" cy="3899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4FEE502-D796-7F5C-2303-A292BCF26AB9}"/>
              </a:ext>
            </a:extLst>
          </p:cNvPr>
          <p:cNvSpPr/>
          <p:nvPr/>
        </p:nvSpPr>
        <p:spPr>
          <a:xfrm rot="10800000">
            <a:off x="10862988" y="4465541"/>
            <a:ext cx="80682" cy="3899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5CF65760-4C03-37BB-30AC-CDE71A356139}"/>
              </a:ext>
            </a:extLst>
          </p:cNvPr>
          <p:cNvCxnSpPr>
            <a:cxnSpLocks/>
          </p:cNvCxnSpPr>
          <p:nvPr/>
        </p:nvCxnSpPr>
        <p:spPr>
          <a:xfrm flipH="1">
            <a:off x="7712720" y="4257274"/>
            <a:ext cx="31871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1F08E03A-D96C-E67A-824E-588AA5633C5B}"/>
              </a:ext>
            </a:extLst>
          </p:cNvPr>
          <p:cNvSpPr txBox="1"/>
          <p:nvPr/>
        </p:nvSpPr>
        <p:spPr>
          <a:xfrm>
            <a:off x="9060871" y="4495701"/>
            <a:ext cx="604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R1=6</a:t>
            </a:r>
            <a:r>
              <a:rPr lang="el-GR" sz="1200" dirty="0"/>
              <a:t>Ω</a:t>
            </a:r>
            <a:endParaRPr lang="nb-NO" sz="12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CCDB266-3ABD-81B1-3662-417980030D3F}"/>
              </a:ext>
            </a:extLst>
          </p:cNvPr>
          <p:cNvSpPr txBox="1"/>
          <p:nvPr/>
        </p:nvSpPr>
        <p:spPr>
          <a:xfrm>
            <a:off x="8084249" y="4478580"/>
            <a:ext cx="683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R3=12</a:t>
            </a:r>
            <a:r>
              <a:rPr lang="el-GR" sz="1200" dirty="0"/>
              <a:t>Ω</a:t>
            </a:r>
            <a:endParaRPr lang="nb-NO" sz="12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1E9842D-A555-5AD2-B776-DCA8F6C86081}"/>
              </a:ext>
            </a:extLst>
          </p:cNvPr>
          <p:cNvSpPr txBox="1"/>
          <p:nvPr/>
        </p:nvSpPr>
        <p:spPr>
          <a:xfrm>
            <a:off x="9940456" y="4495701"/>
            <a:ext cx="604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R2=4</a:t>
            </a:r>
            <a:r>
              <a:rPr lang="el-GR" sz="1200" dirty="0"/>
              <a:t>Ω</a:t>
            </a:r>
            <a:endParaRPr lang="nb-NO" sz="12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EFE64E9-BAD7-A771-C2DA-10CC14A61E5F}"/>
              </a:ext>
            </a:extLst>
          </p:cNvPr>
          <p:cNvSpPr txBox="1"/>
          <p:nvPr/>
        </p:nvSpPr>
        <p:spPr>
          <a:xfrm>
            <a:off x="10987360" y="4490301"/>
            <a:ext cx="604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R4=8</a:t>
            </a:r>
            <a:r>
              <a:rPr lang="el-GR" sz="1200" dirty="0"/>
              <a:t>Ω</a:t>
            </a:r>
            <a:endParaRPr lang="nb-NO" sz="1200" dirty="0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2045BFA2-3F85-75D6-A4D9-6723501F2B70}"/>
              </a:ext>
            </a:extLst>
          </p:cNvPr>
          <p:cNvSpPr/>
          <p:nvPr/>
        </p:nvSpPr>
        <p:spPr>
          <a:xfrm>
            <a:off x="9066162" y="5110241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7BF0E00D-3801-AD1C-21BF-1B79D9E49D0B}"/>
              </a:ext>
            </a:extLst>
          </p:cNvPr>
          <p:cNvSpPr/>
          <p:nvPr/>
        </p:nvSpPr>
        <p:spPr>
          <a:xfrm>
            <a:off x="9056115" y="4227245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A2F472FC-84C8-5ADB-835E-3CC106978FCC}"/>
              </a:ext>
            </a:extLst>
          </p:cNvPr>
          <p:cNvSpPr/>
          <p:nvPr/>
        </p:nvSpPr>
        <p:spPr>
          <a:xfrm>
            <a:off x="8728176" y="4240879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3B2715FD-E64D-3F48-57BA-B060507ACA9F}"/>
              </a:ext>
            </a:extLst>
          </p:cNvPr>
          <p:cNvCxnSpPr/>
          <p:nvPr/>
        </p:nvCxnSpPr>
        <p:spPr>
          <a:xfrm flipV="1">
            <a:off x="8749212" y="4842474"/>
            <a:ext cx="0" cy="2913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76F8018-0205-82D6-1351-7ECC99971233}"/>
              </a:ext>
            </a:extLst>
          </p:cNvPr>
          <p:cNvCxnSpPr/>
          <p:nvPr/>
        </p:nvCxnSpPr>
        <p:spPr>
          <a:xfrm flipV="1">
            <a:off x="9084983" y="4842473"/>
            <a:ext cx="0" cy="2913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1E7D638C-3788-31C6-54EF-6047D761236B}"/>
              </a:ext>
            </a:extLst>
          </p:cNvPr>
          <p:cNvCxnSpPr>
            <a:cxnSpLocks/>
            <a:endCxn id="108" idx="2"/>
          </p:cNvCxnSpPr>
          <p:nvPr/>
        </p:nvCxnSpPr>
        <p:spPr>
          <a:xfrm flipV="1">
            <a:off x="10569566" y="4855506"/>
            <a:ext cx="0" cy="2674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6A4A2E2F-C205-D1E4-CBF8-7662B13FB2E6}"/>
              </a:ext>
            </a:extLst>
          </p:cNvPr>
          <p:cNvCxnSpPr>
            <a:cxnSpLocks/>
          </p:cNvCxnSpPr>
          <p:nvPr/>
        </p:nvCxnSpPr>
        <p:spPr>
          <a:xfrm flipV="1">
            <a:off x="8749212" y="5114167"/>
            <a:ext cx="2154116" cy="17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AAD5457B-14B8-9CF6-E6B9-D159794E6F96}"/>
              </a:ext>
            </a:extLst>
          </p:cNvPr>
          <p:cNvCxnSpPr>
            <a:cxnSpLocks/>
          </p:cNvCxnSpPr>
          <p:nvPr/>
        </p:nvCxnSpPr>
        <p:spPr>
          <a:xfrm flipH="1">
            <a:off x="7674031" y="5132730"/>
            <a:ext cx="10751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Oval 130">
            <a:extLst>
              <a:ext uri="{FF2B5EF4-FFF2-40B4-BE49-F238E27FC236}">
                <a16:creationId xmlns:a16="http://schemas.microsoft.com/office/drawing/2014/main" id="{8C3A98DF-2DA1-5C3E-3D1F-38B9BABC901C}"/>
              </a:ext>
            </a:extLst>
          </p:cNvPr>
          <p:cNvSpPr/>
          <p:nvPr/>
        </p:nvSpPr>
        <p:spPr>
          <a:xfrm>
            <a:off x="8723003" y="5108375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6F19FF23-0082-3712-7E50-C42AD3CDE9E7}"/>
              </a:ext>
            </a:extLst>
          </p:cNvPr>
          <p:cNvCxnSpPr>
            <a:cxnSpLocks/>
          </p:cNvCxnSpPr>
          <p:nvPr/>
        </p:nvCxnSpPr>
        <p:spPr>
          <a:xfrm flipV="1">
            <a:off x="10899907" y="4263738"/>
            <a:ext cx="0" cy="2001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AF2805D9-D404-C5D0-A661-6D85CF8AD7DD}"/>
              </a:ext>
            </a:extLst>
          </p:cNvPr>
          <p:cNvCxnSpPr>
            <a:cxnSpLocks/>
          </p:cNvCxnSpPr>
          <p:nvPr/>
        </p:nvCxnSpPr>
        <p:spPr>
          <a:xfrm flipV="1">
            <a:off x="10903328" y="4858913"/>
            <a:ext cx="0" cy="2640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0D8BAA26-FC89-466E-3181-A7DDC10A4DF1}"/>
              </a:ext>
            </a:extLst>
          </p:cNvPr>
          <p:cNvCxnSpPr>
            <a:cxnSpLocks/>
          </p:cNvCxnSpPr>
          <p:nvPr/>
        </p:nvCxnSpPr>
        <p:spPr>
          <a:xfrm flipV="1">
            <a:off x="10567288" y="4257274"/>
            <a:ext cx="0" cy="1926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164ECFE9-0D6A-2D5A-5797-21F2BFD8A7E3}"/>
              </a:ext>
            </a:extLst>
          </p:cNvPr>
          <p:cNvCxnSpPr>
            <a:stCxn id="109" idx="2"/>
            <a:endCxn id="120" idx="4"/>
          </p:cNvCxnSpPr>
          <p:nvPr/>
        </p:nvCxnSpPr>
        <p:spPr>
          <a:xfrm flipH="1" flipV="1">
            <a:off x="8751036" y="4286598"/>
            <a:ext cx="1597" cy="1659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7B33B79C-032E-3094-DF16-91C809D3A172}"/>
              </a:ext>
            </a:extLst>
          </p:cNvPr>
          <p:cNvCxnSpPr>
            <a:cxnSpLocks/>
            <a:stCxn id="110" idx="0"/>
          </p:cNvCxnSpPr>
          <p:nvPr/>
        </p:nvCxnSpPr>
        <p:spPr>
          <a:xfrm flipH="1" flipV="1">
            <a:off x="9079743" y="4258860"/>
            <a:ext cx="5240" cy="194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Oval 153">
            <a:extLst>
              <a:ext uri="{FF2B5EF4-FFF2-40B4-BE49-F238E27FC236}">
                <a16:creationId xmlns:a16="http://schemas.microsoft.com/office/drawing/2014/main" id="{1C6CEDEF-EDCA-C106-24A0-9084A0D0727F}"/>
              </a:ext>
            </a:extLst>
          </p:cNvPr>
          <p:cNvSpPr/>
          <p:nvPr/>
        </p:nvSpPr>
        <p:spPr>
          <a:xfrm>
            <a:off x="10550744" y="5091307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1E546292-C833-7D0D-DD11-E610E4F8F149}"/>
              </a:ext>
            </a:extLst>
          </p:cNvPr>
          <p:cNvSpPr/>
          <p:nvPr/>
        </p:nvSpPr>
        <p:spPr>
          <a:xfrm>
            <a:off x="10543100" y="4240878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6" name="Arrow: Right 155">
            <a:extLst>
              <a:ext uri="{FF2B5EF4-FFF2-40B4-BE49-F238E27FC236}">
                <a16:creationId xmlns:a16="http://schemas.microsoft.com/office/drawing/2014/main" id="{6F97DA56-E2DF-EE12-9E80-9AF5EB9A52B8}"/>
              </a:ext>
            </a:extLst>
          </p:cNvPr>
          <p:cNvSpPr/>
          <p:nvPr/>
        </p:nvSpPr>
        <p:spPr>
          <a:xfrm rot="5400000">
            <a:off x="9556761" y="3361148"/>
            <a:ext cx="444883" cy="2579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7" name="Arrow: Right 156">
            <a:extLst>
              <a:ext uri="{FF2B5EF4-FFF2-40B4-BE49-F238E27FC236}">
                <a16:creationId xmlns:a16="http://schemas.microsoft.com/office/drawing/2014/main" id="{190288A1-70BA-0758-B604-58DB98659875}"/>
              </a:ext>
            </a:extLst>
          </p:cNvPr>
          <p:cNvSpPr/>
          <p:nvPr/>
        </p:nvSpPr>
        <p:spPr>
          <a:xfrm rot="10800000">
            <a:off x="6606321" y="4497648"/>
            <a:ext cx="444883" cy="2579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F03478B6-69B1-9865-B0AA-633A75074227}"/>
              </a:ext>
            </a:extLst>
          </p:cNvPr>
          <p:cNvGrpSpPr/>
          <p:nvPr/>
        </p:nvGrpSpPr>
        <p:grpSpPr>
          <a:xfrm>
            <a:off x="2122803" y="4333621"/>
            <a:ext cx="365205" cy="444839"/>
            <a:chOff x="3316481" y="4410667"/>
            <a:chExt cx="365205" cy="44483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47868A41-693D-F506-EA30-324649A3BDB3}"/>
                </a:ext>
              </a:extLst>
            </p:cNvPr>
            <p:cNvSpPr/>
            <p:nvPr/>
          </p:nvSpPr>
          <p:spPr>
            <a:xfrm>
              <a:off x="3316481" y="4490301"/>
              <a:ext cx="365205" cy="365205"/>
            </a:xfrm>
            <a:prstGeom prst="ellipse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22D46BC1-B45F-A442-BA17-1A48F2137715}"/>
                </a:ext>
              </a:extLst>
            </p:cNvPr>
            <p:cNvSpPr txBox="1"/>
            <p:nvPr/>
          </p:nvSpPr>
          <p:spPr>
            <a:xfrm>
              <a:off x="3370117" y="4410667"/>
              <a:ext cx="25793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100" dirty="0"/>
                <a:t>+ </a:t>
              </a:r>
            </a:p>
            <a:p>
              <a:r>
                <a:rPr lang="nb-NO" sz="1100" dirty="0"/>
                <a:t>_</a:t>
              </a:r>
            </a:p>
          </p:txBody>
        </p:sp>
      </p:grpSp>
      <p:sp>
        <p:nvSpPr>
          <p:cNvPr id="160" name="Rectangle 159">
            <a:extLst>
              <a:ext uri="{FF2B5EF4-FFF2-40B4-BE49-F238E27FC236}">
                <a16:creationId xmlns:a16="http://schemas.microsoft.com/office/drawing/2014/main" id="{B3FCC3CF-5B95-9B1D-842B-4D19179AB8A7}"/>
              </a:ext>
            </a:extLst>
          </p:cNvPr>
          <p:cNvSpPr/>
          <p:nvPr/>
        </p:nvSpPr>
        <p:spPr>
          <a:xfrm rot="10800000">
            <a:off x="3518374" y="4413826"/>
            <a:ext cx="80682" cy="3899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532709C5-65F0-A867-F705-5E3EA02FF53B}"/>
              </a:ext>
            </a:extLst>
          </p:cNvPr>
          <p:cNvSpPr txBox="1"/>
          <p:nvPr/>
        </p:nvSpPr>
        <p:spPr>
          <a:xfrm>
            <a:off x="3587479" y="4471567"/>
            <a:ext cx="21216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/>
              <a:t>Req</a:t>
            </a:r>
            <a:r>
              <a:rPr lang="nb-NO" sz="1200" dirty="0"/>
              <a:t> = R1||R2||R3||R4 = 1.6 </a:t>
            </a:r>
            <a:r>
              <a:rPr lang="el-GR" sz="1200" dirty="0"/>
              <a:t>Ω</a:t>
            </a:r>
            <a:endParaRPr lang="nb-NO" sz="1200" dirty="0"/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711034C5-B495-988F-CB3E-30A44EB2F2D4}"/>
              </a:ext>
            </a:extLst>
          </p:cNvPr>
          <p:cNvCxnSpPr>
            <a:cxnSpLocks/>
          </p:cNvCxnSpPr>
          <p:nvPr/>
        </p:nvCxnSpPr>
        <p:spPr>
          <a:xfrm flipH="1" flipV="1">
            <a:off x="2305404" y="4168093"/>
            <a:ext cx="1" cy="245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747E8357-8BAA-3D6D-656B-19CF013900FA}"/>
              </a:ext>
            </a:extLst>
          </p:cNvPr>
          <p:cNvCxnSpPr>
            <a:cxnSpLocks/>
          </p:cNvCxnSpPr>
          <p:nvPr/>
        </p:nvCxnSpPr>
        <p:spPr>
          <a:xfrm flipH="1" flipV="1">
            <a:off x="2293351" y="4784382"/>
            <a:ext cx="1" cy="245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45280673-37FB-219C-8433-8C000412D1D9}"/>
              </a:ext>
            </a:extLst>
          </p:cNvPr>
          <p:cNvCxnSpPr/>
          <p:nvPr/>
        </p:nvCxnSpPr>
        <p:spPr>
          <a:xfrm>
            <a:off x="2305404" y="4168093"/>
            <a:ext cx="12533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72A8A754-D274-B4D1-0B78-7F8EC4F90681}"/>
              </a:ext>
            </a:extLst>
          </p:cNvPr>
          <p:cNvCxnSpPr/>
          <p:nvPr/>
        </p:nvCxnSpPr>
        <p:spPr>
          <a:xfrm>
            <a:off x="2293351" y="5029544"/>
            <a:ext cx="12533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C805ECE2-FC62-CB81-A47F-B815F73F6337}"/>
              </a:ext>
            </a:extLst>
          </p:cNvPr>
          <p:cNvCxnSpPr>
            <a:cxnSpLocks/>
          </p:cNvCxnSpPr>
          <p:nvPr/>
        </p:nvCxnSpPr>
        <p:spPr>
          <a:xfrm flipV="1">
            <a:off x="3563771" y="4168093"/>
            <a:ext cx="0" cy="257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88F4473D-72C9-7088-34BA-1FF7190488F3}"/>
              </a:ext>
            </a:extLst>
          </p:cNvPr>
          <p:cNvCxnSpPr>
            <a:stCxn id="160" idx="0"/>
          </p:cNvCxnSpPr>
          <p:nvPr/>
        </p:nvCxnSpPr>
        <p:spPr>
          <a:xfrm flipH="1">
            <a:off x="3558714" y="4803791"/>
            <a:ext cx="1" cy="2257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6E83E717-41F1-0275-3555-07A79A385100}"/>
              </a:ext>
            </a:extLst>
          </p:cNvPr>
          <p:cNvCxnSpPr>
            <a:cxnSpLocks/>
          </p:cNvCxnSpPr>
          <p:nvPr/>
        </p:nvCxnSpPr>
        <p:spPr>
          <a:xfrm>
            <a:off x="2213825" y="4055217"/>
            <a:ext cx="49008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CC52FE54-D80D-D39B-6582-5EBFB6F48759}"/>
                  </a:ext>
                </a:extLst>
              </p:cNvPr>
              <p:cNvSpPr txBox="1"/>
              <p:nvPr/>
            </p:nvSpPr>
            <p:spPr>
              <a:xfrm>
                <a:off x="1629036" y="3588123"/>
                <a:ext cx="1685192" cy="3468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1.6 </m:t>
                          </m:r>
                          <m:r>
                            <m:rPr>
                              <m:sty m:val="p"/>
                            </m:rPr>
                            <a:rPr lang="el-GR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CC52FE54-D80D-D39B-6582-5EBFB6F48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036" y="3588123"/>
                <a:ext cx="1685192" cy="346890"/>
              </a:xfrm>
              <a:prstGeom prst="rect">
                <a:avLst/>
              </a:prstGeom>
              <a:blipFill>
                <a:blip r:embed="rId3"/>
                <a:stretch>
                  <a:fillRect t="-3509" b="-140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66BD70DF-EC53-C534-121D-63BA5D611F35}"/>
                  </a:ext>
                </a:extLst>
              </p:cNvPr>
              <p:cNvSpPr txBox="1"/>
              <p:nvPr/>
            </p:nvSpPr>
            <p:spPr>
              <a:xfrm>
                <a:off x="668746" y="727487"/>
                <a:ext cx="31213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66BD70DF-EC53-C534-121D-63BA5D611F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46" y="727487"/>
                <a:ext cx="312137" cy="184666"/>
              </a:xfrm>
              <a:prstGeom prst="rect">
                <a:avLst/>
              </a:prstGeom>
              <a:blipFill>
                <a:blip r:embed="rId4"/>
                <a:stretch>
                  <a:fillRect l="-11765" r="-13725" b="-32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3E784F5B-4A84-9352-57D5-7BC801797995}"/>
                  </a:ext>
                </a:extLst>
              </p:cNvPr>
              <p:cNvSpPr txBox="1"/>
              <p:nvPr/>
            </p:nvSpPr>
            <p:spPr>
              <a:xfrm>
                <a:off x="2514732" y="5741396"/>
                <a:ext cx="6089720" cy="97885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nb-NO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𝑅𝑒𝑞</m:t>
                        </m:r>
                      </m:den>
                    </m:f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nb-NO" sz="1400" b="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m:rPr>
                        <m:sty m:val="p"/>
                      </m:rPr>
                      <a:rPr lang="el-G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m:rPr>
                        <m:sty m:val="p"/>
                      </m:rPr>
                      <a:rPr lang="el-G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m:rPr>
                        <m:sty m:val="p"/>
                      </m:rPr>
                      <a:rPr lang="el-G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m:rPr>
                        <m:sty m:val="p"/>
                      </m:rPr>
                      <a:rPr lang="el-G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f>
                      <m:fPr>
                        <m:ctrlPr>
                          <a:rPr lang="nb-NO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𝑅𝑒𝑞</m:t>
                        </m:r>
                      </m:den>
                    </m:f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  <m:r>
                      <m:rPr>
                        <m:sty m:val="p"/>
                      </m:rPr>
                      <a:rPr lang="el-G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𝑅𝑒𝑞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=1.6</m:t>
                    </m:r>
                    <m:r>
                      <m:rPr>
                        <m:sty m:val="p"/>
                      </m:rPr>
                      <a:rPr lang="el-G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endParaRPr lang="nb-NO" sz="1400" b="0" dirty="0">
                  <a:ea typeface="Cambria Math" panose="02040503050406030204" pitchFamily="18" charset="0"/>
                </a:endParaRPr>
              </a:p>
              <a:p>
                <a:endParaRPr lang="nb-NO" sz="1400" b="0" dirty="0"/>
              </a:p>
              <a:p>
                <a:endParaRPr lang="nb-NO" sz="1400" b="0" dirty="0"/>
              </a:p>
              <a:p>
                <a:endParaRPr lang="nb-NO" sz="1400" dirty="0"/>
              </a:p>
            </p:txBody>
          </p:sp>
        </mc:Choice>
        <mc:Fallback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3E784F5B-4A84-9352-57D5-7BC801797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732" y="5741396"/>
                <a:ext cx="6089720" cy="978858"/>
              </a:xfrm>
              <a:prstGeom prst="rect">
                <a:avLst/>
              </a:prstGeom>
              <a:blipFill>
                <a:blip r:embed="rId5"/>
                <a:stretch>
                  <a:fillRect l="-902" t="-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3" name="Rectangle 182">
            <a:extLst>
              <a:ext uri="{FF2B5EF4-FFF2-40B4-BE49-F238E27FC236}">
                <a16:creationId xmlns:a16="http://schemas.microsoft.com/office/drawing/2014/main" id="{F1873168-20D7-AEDC-0C3C-1393686A84D0}"/>
              </a:ext>
            </a:extLst>
          </p:cNvPr>
          <p:cNvSpPr/>
          <p:nvPr/>
        </p:nvSpPr>
        <p:spPr>
          <a:xfrm>
            <a:off x="3277098" y="3853274"/>
            <a:ext cx="2514090" cy="143017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DC3F7613-BBA1-7C6C-355B-824D5FBBA978}"/>
              </a:ext>
            </a:extLst>
          </p:cNvPr>
          <p:cNvSpPr/>
          <p:nvPr/>
        </p:nvSpPr>
        <p:spPr>
          <a:xfrm>
            <a:off x="4306317" y="577901"/>
            <a:ext cx="2853295" cy="2339789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101B6961-1CC8-DFCF-62E9-3B94B31C49AD}"/>
              </a:ext>
            </a:extLst>
          </p:cNvPr>
          <p:cNvSpPr/>
          <p:nvPr/>
        </p:nvSpPr>
        <p:spPr>
          <a:xfrm>
            <a:off x="8537131" y="661272"/>
            <a:ext cx="2772219" cy="2339789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8ADF5388-C659-6074-1926-583F45D899FE}"/>
              </a:ext>
            </a:extLst>
          </p:cNvPr>
          <p:cNvSpPr/>
          <p:nvPr/>
        </p:nvSpPr>
        <p:spPr>
          <a:xfrm>
            <a:off x="8100333" y="3939530"/>
            <a:ext cx="3634467" cy="15557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ACB4C386-8AA2-DE59-D6A2-4DD50A47720B}"/>
              </a:ext>
            </a:extLst>
          </p:cNvPr>
          <p:cNvSpPr txBox="1"/>
          <p:nvPr/>
        </p:nvSpPr>
        <p:spPr>
          <a:xfrm>
            <a:off x="1416009" y="4437446"/>
            <a:ext cx="660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200" dirty="0"/>
              <a:t>V1=24v</a:t>
            </a:r>
          </a:p>
        </p:txBody>
      </p:sp>
    </p:spTree>
    <p:extLst>
      <p:ext uri="{BB962C8B-B14F-4D97-AF65-F5344CB8AC3E}">
        <p14:creationId xmlns:p14="http://schemas.microsoft.com/office/powerpoint/2010/main" val="3007026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77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Sigbjørn Næss</dc:creator>
  <cp:lastModifiedBy>Sigbjørn Næss</cp:lastModifiedBy>
  <cp:revision>3</cp:revision>
  <dcterms:created xsi:type="dcterms:W3CDTF">2024-02-04T16:30:26Z</dcterms:created>
  <dcterms:modified xsi:type="dcterms:W3CDTF">2024-02-04T17:34:04Z</dcterms:modified>
</cp:coreProperties>
</file>