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5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72DB9-0AA8-B458-78B6-37126A975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D8DCF9-323B-319B-2A0E-82D5F18D92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D77F8-7332-FD8D-86F6-9A688803E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9E947-BD64-D82A-5856-6F4B2BBE3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741AC-7B7A-27C3-C0DA-926CA59F6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14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F1F59-FE8A-0390-3BBF-3FBAD89C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08868-63B5-D892-419B-3FC58A9A0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8C36E-16EA-5D91-110D-F672DE01C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08089-0BAD-E0BD-66E9-33A93656B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A80A0-C7D5-3C35-3ECC-BD932DFCF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41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FDC9-D40C-44B1-20FB-B5605B89C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1921C-BAAF-FAD5-274A-F181B18F4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06227-96AB-978F-244D-52D199561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545A3-2A2B-1761-1C2C-2AB0E0DB1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CC153-6234-1B1E-622A-841FB0DD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2538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43AC7-8171-9177-58C0-BE9D75F26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755CA-4992-9EFA-B078-5DD39DAA2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ED75DC-00CE-5C2F-C0D3-9209D5E70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D190C-7556-10FB-5211-8A507EE4A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FFAB1-0461-E199-F7D4-D6F2F0E64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CBD-A41C-5B60-2962-5ADCBFB5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301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CF58F-2600-867A-6744-81D387C3A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0FB72-4F0B-4E34-E792-8308F7E10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0840DA-EF7B-BDDE-81CD-4C0140EC3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E2A365-4CC6-83CD-3902-842C2D4806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A12ADA-5CFB-30E0-552D-0F689A2C5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90500A-7419-DE6F-751C-D06E3B64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5BC366-D1D7-637E-67E2-0BE8BBA46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94DA1-80DF-7FE5-6A23-671F3315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7512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5A348-4284-7C0C-5817-6D67D8E81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EFF8E-C181-9D7F-E463-65D96EC2F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97481-ABF8-4C6C-052D-3172B6F8A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77C8E-EFE2-0E9A-BF18-D9477166F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5402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C5F6CD-4FFC-CC9C-70B8-8D109D079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9E3603-C487-F204-FA26-D24FE093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450BB-855E-21CD-B4FC-317F815CD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898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37255-AA28-FAF9-BB8F-DB0C7BBE5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EEA38-6094-6E96-C4B1-DB946562B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94B3E-4A28-EB5A-DAC4-2741D0E0C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49390-571B-8D77-26B1-6620904D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F2AC0-0AA3-4857-F5AE-12D888AD3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53359-1767-19C8-37E0-3535A008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393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C5F8B-87C7-FE7E-0C4E-C8618FDED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11BA98-54F7-3ABB-E8D9-F0653B995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4D5A7-FBCC-2865-8FCE-F4CD0D278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4D739-1204-8B34-5FEF-060D2183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2A949-83A8-1A09-262F-9C4EBD0DC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895B9-8604-132F-9504-F3CEE1D3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219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3C36A-0D0E-270D-F94C-2F7509317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097452-D50A-1CFF-6569-8F9222B13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4478B-D2FD-54E0-6D8C-27405AF7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4E601-546D-86D5-257D-3D0A8662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19B6D-97A3-1981-684C-5E73869B2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389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CC2FA2-C4BC-D7AD-13B7-C636F401E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857863-9CC0-609E-FF0B-D4E061D83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406C9-32FD-DDF2-C6D7-C90666C99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588E1-CCD8-B3ED-74EA-EB900FD2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3F7DC-0F2A-5F16-2E4D-9214776E7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582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39CB99-5FCE-97F4-DB7B-C715D977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220C7-32C9-B16C-35E7-58EA2A48A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E62A4-2EDE-F39E-E827-946E290A8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8F7D2-A3C4-4682-85E6-99B6CDFA196B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A4C74-B653-8954-00BE-BF36C47DFC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1AC53-991B-5DFE-2DCB-D61FFAC28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AB11-D1E9-4D56-92D6-97FA9F05EA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71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F72605-B860-A3E7-D5F2-9BD72764A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643" y="2881252"/>
            <a:ext cx="3156653" cy="1191637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39F9D2F9-0383-12C7-56A1-36EAF2780C2C}"/>
              </a:ext>
            </a:extLst>
          </p:cNvPr>
          <p:cNvGrpSpPr/>
          <p:nvPr/>
        </p:nvGrpSpPr>
        <p:grpSpPr>
          <a:xfrm>
            <a:off x="2252389" y="342788"/>
            <a:ext cx="6273609" cy="1788450"/>
            <a:chOff x="1620370" y="3381939"/>
            <a:chExt cx="6273609" cy="178845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2E09A51-DD1D-E2D4-D3C7-0149326A72A6}"/>
                </a:ext>
              </a:extLst>
            </p:cNvPr>
            <p:cNvSpPr/>
            <p:nvPr/>
          </p:nvSpPr>
          <p:spPr>
            <a:xfrm>
              <a:off x="1620370" y="4121523"/>
              <a:ext cx="430305" cy="43030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+</a:t>
              </a:r>
            </a:p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-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6B45DA2-0530-566E-0786-9F4CF16D9810}"/>
                </a:ext>
              </a:extLst>
            </p:cNvPr>
            <p:cNvGrpSpPr/>
            <p:nvPr/>
          </p:nvGrpSpPr>
          <p:grpSpPr>
            <a:xfrm>
              <a:off x="3429000" y="3718112"/>
              <a:ext cx="85164" cy="336176"/>
              <a:chOff x="3429000" y="3718112"/>
              <a:chExt cx="85164" cy="336176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5344DD06-09B9-5A37-2C00-EB6C62792B64}"/>
                  </a:ext>
                </a:extLst>
              </p:cNvPr>
              <p:cNvCxnSpPr/>
              <p:nvPr/>
            </p:nvCxnSpPr>
            <p:spPr>
              <a:xfrm>
                <a:off x="3429000" y="3718112"/>
                <a:ext cx="0" cy="33617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5FA2BCCC-01BA-766C-0632-88D633BA1C4E}"/>
                  </a:ext>
                </a:extLst>
              </p:cNvPr>
              <p:cNvCxnSpPr/>
              <p:nvPr/>
            </p:nvCxnSpPr>
            <p:spPr>
              <a:xfrm>
                <a:off x="3514164" y="3718112"/>
                <a:ext cx="0" cy="33617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CFB7810A-EC2C-762D-EA96-05A1A67DDF9D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rot="5400000" flipH="1" flipV="1">
              <a:off x="4191024" y="1073500"/>
              <a:ext cx="692523" cy="5403524"/>
            </a:xfrm>
            <a:prstGeom prst="bentConnector2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07EA0D9D-C04E-C0DF-F41F-05422260858F}"/>
                </a:ext>
              </a:extLst>
            </p:cNvPr>
            <p:cNvCxnSpPr>
              <a:cxnSpLocks/>
              <a:stCxn id="5" idx="4"/>
            </p:cNvCxnSpPr>
            <p:nvPr/>
          </p:nvCxnSpPr>
          <p:spPr>
            <a:xfrm rot="16200000" flipH="1">
              <a:off x="4547066" y="1840285"/>
              <a:ext cx="574858" cy="5997944"/>
            </a:xfrm>
            <a:prstGeom prst="bentConnector2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287D2DA7-EE40-6BD7-D4F2-6B39C25C5129}"/>
                </a:ext>
              </a:extLst>
            </p:cNvPr>
            <p:cNvCxnSpPr/>
            <p:nvPr/>
          </p:nvCxnSpPr>
          <p:spPr>
            <a:xfrm rot="5400000">
              <a:off x="2400302" y="4094629"/>
              <a:ext cx="1216957" cy="840441"/>
            </a:xfrm>
            <a:prstGeom prst="bentConnector3">
              <a:avLst>
                <a:gd name="adj1" fmla="val -1381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828D769-91BC-9436-4C5F-404D8B37C790}"/>
                </a:ext>
              </a:extLst>
            </p:cNvPr>
            <p:cNvCxnSpPr/>
            <p:nvPr/>
          </p:nvCxnSpPr>
          <p:spPr>
            <a:xfrm>
              <a:off x="3514164" y="3906371"/>
              <a:ext cx="58494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E9613EF-2F23-98CE-25FF-F8F1B94D80F8}"/>
                </a:ext>
              </a:extLst>
            </p:cNvPr>
            <p:cNvGrpSpPr/>
            <p:nvPr/>
          </p:nvGrpSpPr>
          <p:grpSpPr>
            <a:xfrm>
              <a:off x="6209175" y="4178673"/>
              <a:ext cx="85164" cy="336176"/>
              <a:chOff x="3429000" y="3718112"/>
              <a:chExt cx="85164" cy="336176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7109C56-5054-D1F9-208C-54C218B3713D}"/>
                  </a:ext>
                </a:extLst>
              </p:cNvPr>
              <p:cNvCxnSpPr/>
              <p:nvPr/>
            </p:nvCxnSpPr>
            <p:spPr>
              <a:xfrm>
                <a:off x="3429000" y="3718112"/>
                <a:ext cx="0" cy="33617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0B5CDFD-A2E4-675C-50FF-29134BDAF943}"/>
                  </a:ext>
                </a:extLst>
              </p:cNvPr>
              <p:cNvCxnSpPr/>
              <p:nvPr/>
            </p:nvCxnSpPr>
            <p:spPr>
              <a:xfrm>
                <a:off x="3514164" y="3718112"/>
                <a:ext cx="0" cy="33617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AEC5D51-F326-05FA-C9B3-0A574A145A0B}"/>
                </a:ext>
              </a:extLst>
            </p:cNvPr>
            <p:cNvCxnSpPr/>
            <p:nvPr/>
          </p:nvCxnSpPr>
          <p:spPr>
            <a:xfrm flipV="1">
              <a:off x="5096437" y="4682935"/>
              <a:ext cx="0" cy="4370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5EE851-F281-EAAA-281E-3F09979AFC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3035" y="3429000"/>
              <a:ext cx="0" cy="2823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6A6BBC8-564A-BDDA-A5F9-CAB5F34B72F0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>
              <a:off x="4563034" y="4108075"/>
              <a:ext cx="500345" cy="100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4E81D97-BFE4-504C-0988-6BDAE99CF13F}"/>
                </a:ext>
              </a:extLst>
            </p:cNvPr>
            <p:cNvSpPr/>
            <p:nvPr/>
          </p:nvSpPr>
          <p:spPr>
            <a:xfrm>
              <a:off x="2528048" y="5076266"/>
              <a:ext cx="94123" cy="9412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06C64-F7A1-3D90-9097-3708EB6007B8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05" y="4327711"/>
              <a:ext cx="53457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DA4A151-D9BA-8919-F3DA-E1464FBA760B}"/>
                </a:ext>
              </a:extLst>
            </p:cNvPr>
            <p:cNvSpPr/>
            <p:nvPr/>
          </p:nvSpPr>
          <p:spPr>
            <a:xfrm>
              <a:off x="5049377" y="5072902"/>
              <a:ext cx="94123" cy="9412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8075DFE-AF73-A92A-343B-D872FB11D021}"/>
                </a:ext>
              </a:extLst>
            </p:cNvPr>
            <p:cNvSpPr/>
            <p:nvPr/>
          </p:nvSpPr>
          <p:spPr>
            <a:xfrm>
              <a:off x="4515973" y="3381939"/>
              <a:ext cx="94123" cy="9412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2B48EE1-5BFB-0C0F-D654-842CDF0AE0AC}"/>
                </a:ext>
              </a:extLst>
            </p:cNvPr>
            <p:cNvSpPr/>
            <p:nvPr/>
          </p:nvSpPr>
          <p:spPr>
            <a:xfrm>
              <a:off x="4101363" y="3859305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AB576D-6DE0-B670-A8A7-04C7CA01E28C}"/>
                </a:ext>
              </a:extLst>
            </p:cNvPr>
            <p:cNvSpPr/>
            <p:nvPr/>
          </p:nvSpPr>
          <p:spPr>
            <a:xfrm>
              <a:off x="4509251" y="3691218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FB1E0AF-ABB1-5A15-6DD2-A5F886D75C1B}"/>
                </a:ext>
              </a:extLst>
            </p:cNvPr>
            <p:cNvSpPr/>
            <p:nvPr/>
          </p:nvSpPr>
          <p:spPr>
            <a:xfrm>
              <a:off x="4515971" y="4057663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0F8086-7879-A0C1-F2F2-5DA181C615E9}"/>
                </a:ext>
              </a:extLst>
            </p:cNvPr>
            <p:cNvSpPr/>
            <p:nvPr/>
          </p:nvSpPr>
          <p:spPr>
            <a:xfrm>
              <a:off x="5049376" y="4582089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D419A43-9B41-FABB-850D-16D07E2F5558}"/>
                </a:ext>
              </a:extLst>
            </p:cNvPr>
            <p:cNvSpPr/>
            <p:nvPr/>
          </p:nvSpPr>
          <p:spPr>
            <a:xfrm>
              <a:off x="5063379" y="4071090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2F83AD5-E346-109E-9AD6-4540E26226D9}"/>
                </a:ext>
              </a:extLst>
            </p:cNvPr>
            <p:cNvSpPr/>
            <p:nvPr/>
          </p:nvSpPr>
          <p:spPr>
            <a:xfrm>
              <a:off x="5584962" y="4280649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5534A0A-F04F-7F43-AACD-1F5982FB142A}"/>
                </a:ext>
              </a:extLst>
            </p:cNvPr>
            <p:cNvCxnSpPr>
              <a:cxnSpLocks/>
            </p:cNvCxnSpPr>
            <p:nvPr/>
          </p:nvCxnSpPr>
          <p:spPr>
            <a:xfrm>
              <a:off x="6294339" y="4336675"/>
              <a:ext cx="53457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054D6BA-4DD9-6BF7-7DE5-2359E1A275E5}"/>
                </a:ext>
              </a:extLst>
            </p:cNvPr>
            <p:cNvSpPr/>
            <p:nvPr/>
          </p:nvSpPr>
          <p:spPr>
            <a:xfrm>
              <a:off x="6828909" y="4289615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8BC5062-435A-811C-C38B-8B639700831D}"/>
                </a:ext>
              </a:extLst>
            </p:cNvPr>
            <p:cNvSpPr/>
            <p:nvPr/>
          </p:nvSpPr>
          <p:spPr>
            <a:xfrm>
              <a:off x="7191986" y="4029073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F9C2B47-7CF5-F572-5BE9-30F141D300A4}"/>
                </a:ext>
              </a:extLst>
            </p:cNvPr>
            <p:cNvSpPr/>
            <p:nvPr/>
          </p:nvSpPr>
          <p:spPr>
            <a:xfrm>
              <a:off x="7191986" y="4588812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65C9F0F-93DE-A4DD-1EDE-64CE7B1A31BF}"/>
                </a:ext>
              </a:extLst>
            </p:cNvPr>
            <p:cNvSpPr/>
            <p:nvPr/>
          </p:nvSpPr>
          <p:spPr>
            <a:xfrm>
              <a:off x="7786404" y="4607298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68B7262-AE6A-AE11-4D18-55EC2A9BEC27}"/>
                </a:ext>
              </a:extLst>
            </p:cNvPr>
            <p:cNvCxnSpPr>
              <a:cxnSpLocks/>
            </p:cNvCxnSpPr>
            <p:nvPr/>
          </p:nvCxnSpPr>
          <p:spPr>
            <a:xfrm>
              <a:off x="7286059" y="4644283"/>
              <a:ext cx="500345" cy="100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1489081-A54A-F609-7A77-631CEE305908}"/>
                </a:ext>
              </a:extLst>
            </p:cNvPr>
            <p:cNvCxnSpPr/>
            <p:nvPr/>
          </p:nvCxnSpPr>
          <p:spPr>
            <a:xfrm>
              <a:off x="7239047" y="3429000"/>
              <a:ext cx="0" cy="5920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E30FC62-E10A-97EF-455B-B9E2A39D3AA6}"/>
                </a:ext>
              </a:extLst>
            </p:cNvPr>
            <p:cNvCxnSpPr>
              <a:stCxn id="34" idx="6"/>
              <a:endCxn id="35" idx="2"/>
            </p:cNvCxnSpPr>
            <p:nvPr/>
          </p:nvCxnSpPr>
          <p:spPr>
            <a:xfrm flipV="1">
              <a:off x="4195486" y="3738280"/>
              <a:ext cx="313765" cy="16808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05A5FDA-E9E6-6667-902D-441A4A7A0164}"/>
                </a:ext>
              </a:extLst>
            </p:cNvPr>
            <p:cNvCxnSpPr>
              <a:cxnSpLocks/>
              <a:stCxn id="38" idx="7"/>
            </p:cNvCxnSpPr>
            <p:nvPr/>
          </p:nvCxnSpPr>
          <p:spPr>
            <a:xfrm flipV="1">
              <a:off x="5129715" y="4355719"/>
              <a:ext cx="455247" cy="240154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5E0F78D-750A-CD0B-79C7-47B8BBC83C98}"/>
                </a:ext>
              </a:extLst>
            </p:cNvPr>
            <p:cNvCxnSpPr>
              <a:cxnSpLocks/>
              <a:endCxn id="47" idx="3"/>
            </p:cNvCxnSpPr>
            <p:nvPr/>
          </p:nvCxnSpPr>
          <p:spPr>
            <a:xfrm flipV="1">
              <a:off x="6909247" y="4109412"/>
              <a:ext cx="296523" cy="20585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F5B22EF-2EE8-C4D5-FEF0-12A923781223}"/>
                </a:ext>
              </a:extLst>
            </p:cNvPr>
            <p:cNvSpPr/>
            <p:nvPr/>
          </p:nvSpPr>
          <p:spPr>
            <a:xfrm>
              <a:off x="7799856" y="5076258"/>
              <a:ext cx="94123" cy="941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C2F9125C-B71A-9F15-2AC4-E82290C3F32B}"/>
              </a:ext>
            </a:extLst>
          </p:cNvPr>
          <p:cNvSpPr txBox="1"/>
          <p:nvPr/>
        </p:nvSpPr>
        <p:spPr>
          <a:xfrm>
            <a:off x="1796719" y="108069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in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8866DA5-912D-BC49-0DFF-4AC0B7FF4107}"/>
              </a:ext>
            </a:extLst>
          </p:cNvPr>
          <p:cNvSpPr txBox="1"/>
          <p:nvPr/>
        </p:nvSpPr>
        <p:spPr>
          <a:xfrm>
            <a:off x="8730001" y="1677632"/>
            <a:ext cx="742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out</a:t>
            </a:r>
            <a:r>
              <a:rPr lang="nb-NO" dirty="0"/>
              <a:t>=?</a:t>
            </a:r>
            <a:endParaRPr lang="nb-NO" baseline="-25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71ABC2-A8CD-5242-1D46-9ACED044D335}"/>
              </a:ext>
            </a:extLst>
          </p:cNvPr>
          <p:cNvSpPr txBox="1"/>
          <p:nvPr/>
        </p:nvSpPr>
        <p:spPr>
          <a:xfrm>
            <a:off x="3875246" y="966289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</a:t>
            </a:r>
            <a:r>
              <a:rPr lang="nb-NO" baseline="-25000" dirty="0"/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6A8F5D7-3360-515C-2C23-CF6AFFF3F8E5}"/>
              </a:ext>
            </a:extLst>
          </p:cNvPr>
          <p:cNvSpPr txBox="1"/>
          <p:nvPr/>
        </p:nvSpPr>
        <p:spPr>
          <a:xfrm>
            <a:off x="6757388" y="1430542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</a:t>
            </a:r>
            <a:r>
              <a:rPr lang="nb-NO" baseline="-25000" dirty="0"/>
              <a:t>2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FE2EE93-1169-F38B-B459-2109A0A79309}"/>
              </a:ext>
            </a:extLst>
          </p:cNvPr>
          <p:cNvSpPr/>
          <p:nvPr/>
        </p:nvSpPr>
        <p:spPr>
          <a:xfrm>
            <a:off x="2199244" y="4878034"/>
            <a:ext cx="430305" cy="430305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-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1F045E3-68C8-E1B2-A8D2-75B1A5965C3E}"/>
              </a:ext>
            </a:extLst>
          </p:cNvPr>
          <p:cNvGrpSpPr/>
          <p:nvPr/>
        </p:nvGrpSpPr>
        <p:grpSpPr>
          <a:xfrm>
            <a:off x="4007874" y="4474623"/>
            <a:ext cx="85164" cy="336176"/>
            <a:chOff x="3429000" y="3718112"/>
            <a:chExt cx="85164" cy="336176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E872DF0-CA73-D3E0-4DE5-2B15F48B4116}"/>
                </a:ext>
              </a:extLst>
            </p:cNvPr>
            <p:cNvCxnSpPr/>
            <p:nvPr/>
          </p:nvCxnSpPr>
          <p:spPr>
            <a:xfrm>
              <a:off x="3429000" y="3718112"/>
              <a:ext cx="0" cy="336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A1E0069-4713-B4C1-075A-4785FE523919}"/>
                </a:ext>
              </a:extLst>
            </p:cNvPr>
            <p:cNvCxnSpPr/>
            <p:nvPr/>
          </p:nvCxnSpPr>
          <p:spPr>
            <a:xfrm>
              <a:off x="3514164" y="3718112"/>
              <a:ext cx="0" cy="336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D39813F7-FEC0-3588-5E7F-4F10BEACEF70}"/>
              </a:ext>
            </a:extLst>
          </p:cNvPr>
          <p:cNvCxnSpPr>
            <a:cxnSpLocks/>
            <a:stCxn id="72" idx="0"/>
          </p:cNvCxnSpPr>
          <p:nvPr/>
        </p:nvCxnSpPr>
        <p:spPr>
          <a:xfrm rot="5400000" flipH="1" flipV="1">
            <a:off x="4769898" y="1830011"/>
            <a:ext cx="692523" cy="5403524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DA29777D-41C3-C035-41F5-6C5317AEB4AE}"/>
              </a:ext>
            </a:extLst>
          </p:cNvPr>
          <p:cNvCxnSpPr>
            <a:cxnSpLocks/>
            <a:stCxn id="72" idx="4"/>
          </p:cNvCxnSpPr>
          <p:nvPr/>
        </p:nvCxnSpPr>
        <p:spPr>
          <a:xfrm rot="16200000" flipH="1">
            <a:off x="5125940" y="2596796"/>
            <a:ext cx="574858" cy="5997944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4387C6C4-7D99-FC21-37FB-BBFBD0936A9F}"/>
              </a:ext>
            </a:extLst>
          </p:cNvPr>
          <p:cNvCxnSpPr/>
          <p:nvPr/>
        </p:nvCxnSpPr>
        <p:spPr>
          <a:xfrm rot="5400000">
            <a:off x="2979176" y="4851140"/>
            <a:ext cx="1216957" cy="840441"/>
          </a:xfrm>
          <a:prstGeom prst="bentConnector3">
            <a:avLst>
              <a:gd name="adj1" fmla="val -138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28A4874-3ADE-EC57-F2A5-FD357888D906}"/>
              </a:ext>
            </a:extLst>
          </p:cNvPr>
          <p:cNvCxnSpPr/>
          <p:nvPr/>
        </p:nvCxnSpPr>
        <p:spPr>
          <a:xfrm>
            <a:off x="4093038" y="4662882"/>
            <a:ext cx="58494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6487896-D8FD-96AB-9369-C65156FD3363}"/>
              </a:ext>
            </a:extLst>
          </p:cNvPr>
          <p:cNvGrpSpPr/>
          <p:nvPr/>
        </p:nvGrpSpPr>
        <p:grpSpPr>
          <a:xfrm>
            <a:off x="6788049" y="4935184"/>
            <a:ext cx="85164" cy="336176"/>
            <a:chOff x="3429000" y="3718112"/>
            <a:chExt cx="85164" cy="336176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5ED1B571-81C7-92D0-108F-FB5E0D12BDF0}"/>
                </a:ext>
              </a:extLst>
            </p:cNvPr>
            <p:cNvCxnSpPr/>
            <p:nvPr/>
          </p:nvCxnSpPr>
          <p:spPr>
            <a:xfrm>
              <a:off x="3429000" y="3718112"/>
              <a:ext cx="0" cy="336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69E8ED2-5E74-2BED-DEA1-542B14527AC0}"/>
                </a:ext>
              </a:extLst>
            </p:cNvPr>
            <p:cNvCxnSpPr/>
            <p:nvPr/>
          </p:nvCxnSpPr>
          <p:spPr>
            <a:xfrm>
              <a:off x="3514164" y="3718112"/>
              <a:ext cx="0" cy="336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5AD5517-301E-F3AF-0010-4A897BF231C8}"/>
              </a:ext>
            </a:extLst>
          </p:cNvPr>
          <p:cNvCxnSpPr/>
          <p:nvPr/>
        </p:nvCxnSpPr>
        <p:spPr>
          <a:xfrm flipV="1">
            <a:off x="5675311" y="5439446"/>
            <a:ext cx="0" cy="437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360A3DA-C639-9B02-999A-0DADEDBED43C}"/>
              </a:ext>
            </a:extLst>
          </p:cNvPr>
          <p:cNvCxnSpPr>
            <a:cxnSpLocks/>
          </p:cNvCxnSpPr>
          <p:nvPr/>
        </p:nvCxnSpPr>
        <p:spPr>
          <a:xfrm flipV="1">
            <a:off x="5141909" y="4185511"/>
            <a:ext cx="0" cy="2823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9C9C9F3-2B32-0F72-5142-DBD656E44A87}"/>
              </a:ext>
            </a:extLst>
          </p:cNvPr>
          <p:cNvCxnSpPr>
            <a:cxnSpLocks/>
            <a:endCxn id="90" idx="2"/>
          </p:cNvCxnSpPr>
          <p:nvPr/>
        </p:nvCxnSpPr>
        <p:spPr>
          <a:xfrm>
            <a:off x="5141908" y="4864586"/>
            <a:ext cx="500345" cy="100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88F332EF-07C5-45B4-C780-8719A9FF0C1A}"/>
              </a:ext>
            </a:extLst>
          </p:cNvPr>
          <p:cNvSpPr/>
          <p:nvPr/>
        </p:nvSpPr>
        <p:spPr>
          <a:xfrm>
            <a:off x="3106922" y="5832777"/>
            <a:ext cx="94123" cy="9412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05A4ADD3-E095-4680-8A69-8D9CCC361B82}"/>
              </a:ext>
            </a:extLst>
          </p:cNvPr>
          <p:cNvCxnSpPr>
            <a:cxnSpLocks/>
          </p:cNvCxnSpPr>
          <p:nvPr/>
        </p:nvCxnSpPr>
        <p:spPr>
          <a:xfrm>
            <a:off x="6253479" y="5084222"/>
            <a:ext cx="53457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799019E5-D45B-A332-FDED-8AD75A162A78}"/>
              </a:ext>
            </a:extLst>
          </p:cNvPr>
          <p:cNvSpPr/>
          <p:nvPr/>
        </p:nvSpPr>
        <p:spPr>
          <a:xfrm>
            <a:off x="5628251" y="5829413"/>
            <a:ext cx="94123" cy="9412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3DBE829-4097-DBB9-EDEB-1AD0B782F5A5}"/>
              </a:ext>
            </a:extLst>
          </p:cNvPr>
          <p:cNvSpPr/>
          <p:nvPr/>
        </p:nvSpPr>
        <p:spPr>
          <a:xfrm>
            <a:off x="5094847" y="4138450"/>
            <a:ext cx="94123" cy="9412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AC0008F-CC27-6267-40E5-38F064AC9F93}"/>
              </a:ext>
            </a:extLst>
          </p:cNvPr>
          <p:cNvSpPr/>
          <p:nvPr/>
        </p:nvSpPr>
        <p:spPr>
          <a:xfrm>
            <a:off x="4680237" y="4615816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87F558F-3EFD-2368-6E65-9B2623A68106}"/>
              </a:ext>
            </a:extLst>
          </p:cNvPr>
          <p:cNvSpPr/>
          <p:nvPr/>
        </p:nvSpPr>
        <p:spPr>
          <a:xfrm>
            <a:off x="5088125" y="4447729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37F8FAC-01B1-0BBD-531A-CABE53C1ABF6}"/>
              </a:ext>
            </a:extLst>
          </p:cNvPr>
          <p:cNvSpPr/>
          <p:nvPr/>
        </p:nvSpPr>
        <p:spPr>
          <a:xfrm>
            <a:off x="5094845" y="4814174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BCD14FC-15BC-DC70-103A-3A265779B862}"/>
              </a:ext>
            </a:extLst>
          </p:cNvPr>
          <p:cNvSpPr/>
          <p:nvPr/>
        </p:nvSpPr>
        <p:spPr>
          <a:xfrm>
            <a:off x="5628250" y="5338600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A226678-68B8-030B-018D-AAAC612138E6}"/>
              </a:ext>
            </a:extLst>
          </p:cNvPr>
          <p:cNvSpPr/>
          <p:nvPr/>
        </p:nvSpPr>
        <p:spPr>
          <a:xfrm>
            <a:off x="5642253" y="4827601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56DF280-4F74-543A-0211-955A35499820}"/>
              </a:ext>
            </a:extLst>
          </p:cNvPr>
          <p:cNvSpPr/>
          <p:nvPr/>
        </p:nvSpPr>
        <p:spPr>
          <a:xfrm>
            <a:off x="6163836" y="5037160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6D3C142-1AEE-184C-8EA2-F1979E3F189B}"/>
              </a:ext>
            </a:extLst>
          </p:cNvPr>
          <p:cNvCxnSpPr>
            <a:cxnSpLocks/>
          </p:cNvCxnSpPr>
          <p:nvPr/>
        </p:nvCxnSpPr>
        <p:spPr>
          <a:xfrm>
            <a:off x="6873213" y="5093186"/>
            <a:ext cx="53457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92">
            <a:extLst>
              <a:ext uri="{FF2B5EF4-FFF2-40B4-BE49-F238E27FC236}">
                <a16:creationId xmlns:a16="http://schemas.microsoft.com/office/drawing/2014/main" id="{4468CDA6-0189-2D30-ECA3-BAF2CD5EEC4F}"/>
              </a:ext>
            </a:extLst>
          </p:cNvPr>
          <p:cNvSpPr/>
          <p:nvPr/>
        </p:nvSpPr>
        <p:spPr>
          <a:xfrm>
            <a:off x="7407783" y="5046126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F3706FCD-5805-4A35-F7B5-FDB7C827D5DD}"/>
              </a:ext>
            </a:extLst>
          </p:cNvPr>
          <p:cNvSpPr/>
          <p:nvPr/>
        </p:nvSpPr>
        <p:spPr>
          <a:xfrm>
            <a:off x="7770860" y="4785584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04C210CE-FBC7-1771-643A-6896496D6DA1}"/>
              </a:ext>
            </a:extLst>
          </p:cNvPr>
          <p:cNvSpPr/>
          <p:nvPr/>
        </p:nvSpPr>
        <p:spPr>
          <a:xfrm>
            <a:off x="7770860" y="5345323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3C6AA0E7-343D-184F-8955-8FB428146827}"/>
              </a:ext>
            </a:extLst>
          </p:cNvPr>
          <p:cNvSpPr/>
          <p:nvPr/>
        </p:nvSpPr>
        <p:spPr>
          <a:xfrm>
            <a:off x="8365278" y="5363809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24388B8-45F8-8AAF-3166-5E4A4A1F1B33}"/>
              </a:ext>
            </a:extLst>
          </p:cNvPr>
          <p:cNvCxnSpPr>
            <a:cxnSpLocks/>
          </p:cNvCxnSpPr>
          <p:nvPr/>
        </p:nvCxnSpPr>
        <p:spPr>
          <a:xfrm>
            <a:off x="7864933" y="5400794"/>
            <a:ext cx="500345" cy="100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2850E4B-C2C8-9C1F-6C06-1F2A8E41EEFF}"/>
              </a:ext>
            </a:extLst>
          </p:cNvPr>
          <p:cNvCxnSpPr/>
          <p:nvPr/>
        </p:nvCxnSpPr>
        <p:spPr>
          <a:xfrm>
            <a:off x="7817921" y="4185511"/>
            <a:ext cx="0" cy="5920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23BF5D5-677F-D0C0-15EF-FA42496AFBB6}"/>
              </a:ext>
            </a:extLst>
          </p:cNvPr>
          <p:cNvCxnSpPr>
            <a:cxnSpLocks/>
            <a:stCxn id="86" idx="6"/>
            <a:endCxn id="88" idx="2"/>
          </p:cNvCxnSpPr>
          <p:nvPr/>
        </p:nvCxnSpPr>
        <p:spPr>
          <a:xfrm>
            <a:off x="4774360" y="4662878"/>
            <a:ext cx="320485" cy="19835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EC771AE5-0F2E-3138-9F2A-18B974A51A70}"/>
              </a:ext>
            </a:extLst>
          </p:cNvPr>
          <p:cNvCxnSpPr>
            <a:cxnSpLocks/>
            <a:stCxn id="90" idx="5"/>
            <a:endCxn id="91" idx="2"/>
          </p:cNvCxnSpPr>
          <p:nvPr/>
        </p:nvCxnSpPr>
        <p:spPr>
          <a:xfrm>
            <a:off x="5722592" y="4907940"/>
            <a:ext cx="441244" cy="17628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117EAC3-EA73-3A91-047F-F4651A7CC0C4}"/>
              </a:ext>
            </a:extLst>
          </p:cNvPr>
          <p:cNvCxnSpPr>
            <a:cxnSpLocks/>
            <a:stCxn id="93" idx="5"/>
            <a:endCxn id="95" idx="1"/>
          </p:cNvCxnSpPr>
          <p:nvPr/>
        </p:nvCxnSpPr>
        <p:spPr>
          <a:xfrm>
            <a:off x="7488122" y="5126465"/>
            <a:ext cx="296522" cy="23264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>
            <a:extLst>
              <a:ext uri="{FF2B5EF4-FFF2-40B4-BE49-F238E27FC236}">
                <a16:creationId xmlns:a16="http://schemas.microsoft.com/office/drawing/2014/main" id="{F3768F19-5627-4CC1-711F-449E96C33004}"/>
              </a:ext>
            </a:extLst>
          </p:cNvPr>
          <p:cNvSpPr/>
          <p:nvPr/>
        </p:nvSpPr>
        <p:spPr>
          <a:xfrm>
            <a:off x="8378730" y="5832769"/>
            <a:ext cx="94123" cy="9412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EE13888-3EB8-0B09-2305-82061FAC460C}"/>
              </a:ext>
            </a:extLst>
          </p:cNvPr>
          <p:cNvSpPr txBox="1"/>
          <p:nvPr/>
        </p:nvSpPr>
        <p:spPr>
          <a:xfrm>
            <a:off x="1743574" y="4876359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in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3E08C9E-B903-5B81-CDEA-A1A68F47A1AA}"/>
              </a:ext>
            </a:extLst>
          </p:cNvPr>
          <p:cNvSpPr txBox="1"/>
          <p:nvPr/>
        </p:nvSpPr>
        <p:spPr>
          <a:xfrm>
            <a:off x="8676856" y="5473294"/>
            <a:ext cx="795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out</a:t>
            </a:r>
            <a:r>
              <a:rPr lang="nb-NO" dirty="0"/>
              <a:t> =?</a:t>
            </a:r>
            <a:endParaRPr lang="nb-NO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87B8B5-36BB-FCF4-CBAE-5F21B244455E}"/>
              </a:ext>
            </a:extLst>
          </p:cNvPr>
          <p:cNvSpPr txBox="1"/>
          <p:nvPr/>
        </p:nvSpPr>
        <p:spPr>
          <a:xfrm>
            <a:off x="3822101" y="4761951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</a:t>
            </a:r>
            <a:r>
              <a:rPr lang="nb-NO" baseline="-25000" dirty="0"/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DB8F7D0-2E64-7795-263E-9D5F7FE26BA4}"/>
              </a:ext>
            </a:extLst>
          </p:cNvPr>
          <p:cNvSpPr txBox="1"/>
          <p:nvPr/>
        </p:nvSpPr>
        <p:spPr>
          <a:xfrm>
            <a:off x="6704243" y="522620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</a:t>
            </a:r>
            <a:r>
              <a:rPr lang="nb-NO" baseline="-25000" dirty="0"/>
              <a:t>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F2AD5F6-4735-DD01-7A09-79738D747EA2}"/>
              </a:ext>
            </a:extLst>
          </p:cNvPr>
          <p:cNvSpPr txBox="1"/>
          <p:nvPr/>
        </p:nvSpPr>
        <p:spPr>
          <a:xfrm>
            <a:off x="538401" y="1065906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1)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4A2370FE-6279-D0F5-D2D9-ACF95D6ABE17}"/>
              </a:ext>
            </a:extLst>
          </p:cNvPr>
          <p:cNvSpPr txBox="1"/>
          <p:nvPr/>
        </p:nvSpPr>
        <p:spPr>
          <a:xfrm>
            <a:off x="566418" y="496827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2)</a:t>
            </a:r>
          </a:p>
        </p:txBody>
      </p:sp>
      <p:sp>
        <p:nvSpPr>
          <p:cNvPr id="159" name="Arc 158">
            <a:extLst>
              <a:ext uri="{FF2B5EF4-FFF2-40B4-BE49-F238E27FC236}">
                <a16:creationId xmlns:a16="http://schemas.microsoft.com/office/drawing/2014/main" id="{09CC5E6E-3C1D-1427-7751-58A8792CA804}"/>
              </a:ext>
            </a:extLst>
          </p:cNvPr>
          <p:cNvSpPr/>
          <p:nvPr/>
        </p:nvSpPr>
        <p:spPr>
          <a:xfrm>
            <a:off x="4728897" y="729474"/>
            <a:ext cx="423583" cy="300695"/>
          </a:xfrm>
          <a:prstGeom prst="arc">
            <a:avLst/>
          </a:prstGeom>
          <a:ln w="95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0" name="Arc 159">
            <a:extLst>
              <a:ext uri="{FF2B5EF4-FFF2-40B4-BE49-F238E27FC236}">
                <a16:creationId xmlns:a16="http://schemas.microsoft.com/office/drawing/2014/main" id="{36180799-09A2-C4F9-91D5-0B76CF7FA67C}"/>
              </a:ext>
            </a:extLst>
          </p:cNvPr>
          <p:cNvSpPr/>
          <p:nvPr/>
        </p:nvSpPr>
        <p:spPr>
          <a:xfrm>
            <a:off x="7436166" y="1132451"/>
            <a:ext cx="423583" cy="300695"/>
          </a:xfrm>
          <a:prstGeom prst="arc">
            <a:avLst/>
          </a:prstGeom>
          <a:ln w="95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3" name="Arc 162">
            <a:extLst>
              <a:ext uri="{FF2B5EF4-FFF2-40B4-BE49-F238E27FC236}">
                <a16:creationId xmlns:a16="http://schemas.microsoft.com/office/drawing/2014/main" id="{2485A0DD-D587-F98B-9F39-D8DF84A884BC}"/>
              </a:ext>
            </a:extLst>
          </p:cNvPr>
          <p:cNvSpPr/>
          <p:nvPr/>
        </p:nvSpPr>
        <p:spPr>
          <a:xfrm rot="11047852">
            <a:off x="5836409" y="1215487"/>
            <a:ext cx="423583" cy="300695"/>
          </a:xfrm>
          <a:prstGeom prst="arc">
            <a:avLst/>
          </a:prstGeom>
          <a:ln w="95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2154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18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Sigbjørn Næss</dc:creator>
  <cp:lastModifiedBy>Sigbjørn Næss</cp:lastModifiedBy>
  <cp:revision>2</cp:revision>
  <dcterms:created xsi:type="dcterms:W3CDTF">2024-02-18T10:42:04Z</dcterms:created>
  <dcterms:modified xsi:type="dcterms:W3CDTF">2024-02-18T16:51:44Z</dcterms:modified>
</cp:coreProperties>
</file>