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81" r:id="rId3"/>
    <p:sldId id="283" r:id="rId4"/>
    <p:sldId id="284" r:id="rId5"/>
    <p:sldId id="285" r:id="rId6"/>
    <p:sldId id="286" r:id="rId7"/>
    <p:sldId id="282" r:id="rId8"/>
    <p:sldId id="289" r:id="rId9"/>
    <p:sldId id="280" r:id="rId10"/>
    <p:sldId id="287" r:id="rId11"/>
    <p:sldId id="288" r:id="rId12"/>
    <p:sldId id="290" r:id="rId13"/>
    <p:sldId id="273" r:id="rId14"/>
    <p:sldId id="272" r:id="rId15"/>
    <p:sldId id="274" r:id="rId16"/>
    <p:sldId id="275" r:id="rId17"/>
    <p:sldId id="277" r:id="rId18"/>
    <p:sldId id="276" r:id="rId19"/>
    <p:sldId id="278" r:id="rId20"/>
    <p:sldId id="279" r:id="rId21"/>
    <p:sldId id="293" r:id="rId22"/>
    <p:sldId id="294" r:id="rId23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177552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2540478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2903403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7A821A-3924-43E9-9AC1-DB54E51842BD}" v="12" dt="2020-10-23T13:27:28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25" autoAdjust="0"/>
    <p:restoredTop sz="86134" autoAdjust="0"/>
  </p:normalViewPr>
  <p:slideViewPr>
    <p:cSldViewPr>
      <p:cViewPr varScale="1">
        <p:scale>
          <a:sx n="88" d="100"/>
          <a:sy n="88" d="100"/>
        </p:scale>
        <p:origin x="1622" y="7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 Berg-Johnsen" userId="5148bcd3c3179fb5" providerId="LiveId" clId="{BD275CF1-E626-4810-A535-7C125102286D}"/>
    <pc:docChg chg="addSld delSld modSld">
      <pc:chgData name="Erik Berg-Johnsen" userId="5148bcd3c3179fb5" providerId="LiveId" clId="{BD275CF1-E626-4810-A535-7C125102286D}" dt="2020-10-23T13:27:48.391" v="107" actId="1076"/>
      <pc:docMkLst>
        <pc:docMk/>
      </pc:docMkLst>
      <pc:sldChg chg="modSp">
        <pc:chgData name="Erik Berg-Johnsen" userId="5148bcd3c3179fb5" providerId="LiveId" clId="{BD275CF1-E626-4810-A535-7C125102286D}" dt="2020-10-23T11:47:39.707" v="39" actId="20577"/>
        <pc:sldMkLst>
          <pc:docMk/>
          <pc:sldMk cId="0" sldId="256"/>
        </pc:sldMkLst>
        <pc:spChg chg="mod">
          <ac:chgData name="Erik Berg-Johnsen" userId="5148bcd3c3179fb5" providerId="LiveId" clId="{BD275CF1-E626-4810-A535-7C125102286D}" dt="2020-10-23T11:47:39.707" v="39" actId="20577"/>
          <ac:spMkLst>
            <pc:docMk/>
            <pc:sldMk cId="0" sldId="256"/>
            <ac:spMk id="15362" creationId="{00000000-0000-0000-0000-000000000000}"/>
          </ac:spMkLst>
        </pc:spChg>
        <pc:spChg chg="mod">
          <ac:chgData name="Erik Berg-Johnsen" userId="5148bcd3c3179fb5" providerId="LiveId" clId="{BD275CF1-E626-4810-A535-7C125102286D}" dt="2020-10-23T11:46:59.359" v="16" actId="20577"/>
          <ac:spMkLst>
            <pc:docMk/>
            <pc:sldMk cId="0" sldId="256"/>
            <ac:spMk id="15363" creationId="{00000000-0000-0000-0000-000000000000}"/>
          </ac:spMkLst>
        </pc:spChg>
      </pc:sldChg>
      <pc:sldChg chg="addSp modSp add del">
        <pc:chgData name="Erik Berg-Johnsen" userId="5148bcd3c3179fb5" providerId="LiveId" clId="{BD275CF1-E626-4810-A535-7C125102286D}" dt="2020-10-23T13:23:41.234" v="44" actId="2696"/>
        <pc:sldMkLst>
          <pc:docMk/>
          <pc:sldMk cId="529381291" sldId="291"/>
        </pc:sldMkLst>
        <pc:picChg chg="add mod">
          <ac:chgData name="Erik Berg-Johnsen" userId="5148bcd3c3179fb5" providerId="LiveId" clId="{BD275CF1-E626-4810-A535-7C125102286D}" dt="2020-10-23T13:23:35.189" v="42" actId="1076"/>
          <ac:picMkLst>
            <pc:docMk/>
            <pc:sldMk cId="529381291" sldId="291"/>
            <ac:picMk id="6" creationId="{AD693C4B-51A3-48F5-B7F0-6CF5B0797B60}"/>
          </ac:picMkLst>
        </pc:picChg>
      </pc:sldChg>
      <pc:sldChg chg="addSp add del">
        <pc:chgData name="Erik Berg-Johnsen" userId="5148bcd3c3179fb5" providerId="LiveId" clId="{BD275CF1-E626-4810-A535-7C125102286D}" dt="2020-10-23T13:23:51.364" v="47" actId="2696"/>
        <pc:sldMkLst>
          <pc:docMk/>
          <pc:sldMk cId="431438277" sldId="292"/>
        </pc:sldMkLst>
        <pc:picChg chg="add">
          <ac:chgData name="Erik Berg-Johnsen" userId="5148bcd3c3179fb5" providerId="LiveId" clId="{BD275CF1-E626-4810-A535-7C125102286D}" dt="2020-10-23T13:23:43.639" v="45"/>
          <ac:picMkLst>
            <pc:docMk/>
            <pc:sldMk cId="431438277" sldId="292"/>
            <ac:picMk id="7" creationId="{BC96F415-6BAF-457F-B594-9951E65811DB}"/>
          </ac:picMkLst>
        </pc:picChg>
      </pc:sldChg>
      <pc:sldChg chg="addSp modSp add">
        <pc:chgData name="Erik Berg-Johnsen" userId="5148bcd3c3179fb5" providerId="LiveId" clId="{BD275CF1-E626-4810-A535-7C125102286D}" dt="2020-10-23T13:24:57.738" v="75" actId="20577"/>
        <pc:sldMkLst>
          <pc:docMk/>
          <pc:sldMk cId="2257028964" sldId="293"/>
        </pc:sldMkLst>
        <pc:spChg chg="mod">
          <ac:chgData name="Erik Berg-Johnsen" userId="5148bcd3c3179fb5" providerId="LiveId" clId="{BD275CF1-E626-4810-A535-7C125102286D}" dt="2020-10-23T13:24:52.857" v="74" actId="20577"/>
          <ac:spMkLst>
            <pc:docMk/>
            <pc:sldMk cId="2257028964" sldId="293"/>
            <ac:spMk id="3" creationId="{B125805C-91B6-4E89-80F3-12933BC8830C}"/>
          </ac:spMkLst>
        </pc:spChg>
        <pc:spChg chg="mod">
          <ac:chgData name="Erik Berg-Johnsen" userId="5148bcd3c3179fb5" providerId="LiveId" clId="{BD275CF1-E626-4810-A535-7C125102286D}" dt="2020-10-23T13:24:57.738" v="75" actId="20577"/>
          <ac:spMkLst>
            <pc:docMk/>
            <pc:sldMk cId="2257028964" sldId="293"/>
            <ac:spMk id="5" creationId="{ADD219B8-7E6F-4B0B-B7E8-956527DF41EF}"/>
          </ac:spMkLst>
        </pc:spChg>
        <pc:picChg chg="add mod">
          <ac:chgData name="Erik Berg-Johnsen" userId="5148bcd3c3179fb5" providerId="LiveId" clId="{BD275CF1-E626-4810-A535-7C125102286D}" dt="2020-10-23T13:23:56.702" v="49" actId="1076"/>
          <ac:picMkLst>
            <pc:docMk/>
            <pc:sldMk cId="2257028964" sldId="293"/>
            <ac:picMk id="9" creationId="{1E8544D2-0DCF-405C-A9FC-0F429A9D7B8E}"/>
          </ac:picMkLst>
        </pc:picChg>
        <pc:picChg chg="add mod">
          <ac:chgData name="Erik Berg-Johnsen" userId="5148bcd3c3179fb5" providerId="LiveId" clId="{BD275CF1-E626-4810-A535-7C125102286D}" dt="2020-10-23T13:24:43.112" v="71" actId="1076"/>
          <ac:picMkLst>
            <pc:docMk/>
            <pc:sldMk cId="2257028964" sldId="293"/>
            <ac:picMk id="10" creationId="{95CC829E-1A7E-4577-89D6-B1DAC0D1470B}"/>
          </ac:picMkLst>
        </pc:picChg>
      </pc:sldChg>
      <pc:sldChg chg="addSp delSp modSp add">
        <pc:chgData name="Erik Berg-Johnsen" userId="5148bcd3c3179fb5" providerId="LiveId" clId="{BD275CF1-E626-4810-A535-7C125102286D}" dt="2020-10-23T13:27:48.391" v="107" actId="1076"/>
        <pc:sldMkLst>
          <pc:docMk/>
          <pc:sldMk cId="4275264855" sldId="294"/>
        </pc:sldMkLst>
        <pc:spChg chg="mod">
          <ac:chgData name="Erik Berg-Johnsen" userId="5148bcd3c3179fb5" providerId="LiveId" clId="{BD275CF1-E626-4810-A535-7C125102286D}" dt="2020-10-23T13:27:05.018" v="86" actId="20577"/>
          <ac:spMkLst>
            <pc:docMk/>
            <pc:sldMk cId="4275264855" sldId="294"/>
            <ac:spMk id="3" creationId="{6334C79B-255A-473D-9E1F-D0759EC1DCE8}"/>
          </ac:spMkLst>
        </pc:spChg>
        <pc:spChg chg="del">
          <ac:chgData name="Erik Berg-Johnsen" userId="5148bcd3c3179fb5" providerId="LiveId" clId="{BD275CF1-E626-4810-A535-7C125102286D}" dt="2020-10-23T13:27:20.270" v="97" actId="931"/>
          <ac:spMkLst>
            <pc:docMk/>
            <pc:sldMk cId="4275264855" sldId="294"/>
            <ac:spMk id="4" creationId="{00000580-8303-4E3D-ADBA-4F6A71F85546}"/>
          </ac:spMkLst>
        </pc:spChg>
        <pc:spChg chg="mod">
          <ac:chgData name="Erik Berg-Johnsen" userId="5148bcd3c3179fb5" providerId="LiveId" clId="{BD275CF1-E626-4810-A535-7C125102286D}" dt="2020-10-23T13:27:09.257" v="96" actId="20577"/>
          <ac:spMkLst>
            <pc:docMk/>
            <pc:sldMk cId="4275264855" sldId="294"/>
            <ac:spMk id="5" creationId="{ECA6BFC1-D3D4-4E88-88E6-25B6010736C1}"/>
          </ac:spMkLst>
        </pc:spChg>
        <pc:spChg chg="del">
          <ac:chgData name="Erik Berg-Johnsen" userId="5148bcd3c3179fb5" providerId="LiveId" clId="{BD275CF1-E626-4810-A535-7C125102286D}" dt="2020-10-23T13:27:28.389" v="98" actId="931"/>
          <ac:spMkLst>
            <pc:docMk/>
            <pc:sldMk cId="4275264855" sldId="294"/>
            <ac:spMk id="6" creationId="{244DE889-090E-473F-B617-9AD64268F070}"/>
          </ac:spMkLst>
        </pc:spChg>
        <pc:picChg chg="add mod">
          <ac:chgData name="Erik Berg-Johnsen" userId="5148bcd3c3179fb5" providerId="LiveId" clId="{BD275CF1-E626-4810-A535-7C125102286D}" dt="2020-10-23T13:27:48.391" v="107" actId="1076"/>
          <ac:picMkLst>
            <pc:docMk/>
            <pc:sldMk cId="4275264855" sldId="294"/>
            <ac:picMk id="10" creationId="{DF587189-F691-4A63-8B81-48E99BB63DC1}"/>
          </ac:picMkLst>
        </pc:picChg>
        <pc:picChg chg="add mod">
          <ac:chgData name="Erik Berg-Johnsen" userId="5148bcd3c3179fb5" providerId="LiveId" clId="{BD275CF1-E626-4810-A535-7C125102286D}" dt="2020-10-23T13:27:47.111" v="106" actId="1076"/>
          <ac:picMkLst>
            <pc:docMk/>
            <pc:sldMk cId="4275264855" sldId="294"/>
            <ac:picMk id="12" creationId="{CC134D8B-5A7A-47A5-8807-D4E0D350B6A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E72E0DB-6DC5-3B4E-9167-D3570D893DB1}" type="datetime1">
              <a:rPr lang="nb-NO"/>
              <a:pPr>
                <a:defRPr/>
              </a:pPr>
              <a:t>23.10.2020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8A26176-5149-184F-90AC-02F98EEF233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46252B1-AD53-D94B-8034-3580AC513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37843-7061-A34E-9288-A14C710FBF76}" type="datetime1">
              <a:rPr lang="nb-NO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5BF02-F533-404A-A6F1-6896AEEAF7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47CC5-A0ED-3B47-96D7-EE98EDCF17D3}" type="datetime1">
              <a:rPr lang="nb-NO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F16FC-C841-3348-A072-DD3E6BEEDF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B0978-15B1-C34C-BE0F-960E246B122E}" type="datetime1">
              <a:rPr lang="nb-NO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F8154-7EA7-BF44-97E0-82DC623594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ADCAC-FBBE-274B-A500-3A7DFD55AED3}" type="datetime1">
              <a:rPr lang="nb-NO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2E9D2-8A2F-E942-9C74-6FC9B1163C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5DEB0-AD0A-5341-BE58-3B1A5808EE0A}" type="datetime1">
              <a:rPr lang="nb-NO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4D903-EA51-734D-A240-C3B5B33958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44A52-8CF0-734B-BCBF-2E8209E7D178}" type="datetime1">
              <a:rPr lang="nb-NO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9CBB4-DE5E-984D-B781-33AA8949C5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7C450-018E-F348-8011-8F0999B527DA}" type="datetime1">
              <a:rPr lang="nb-NO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F732E-478B-F24F-BF35-52D6C186C6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18588-F072-EF41-A003-C034125A9C59}" type="datetime1">
              <a:rPr lang="nb-NO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E382B-CB99-9A49-BFB4-ADCA25A30E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A97F5-8134-BC4E-89C9-168281A19CA9}" type="datetime1">
              <a:rPr lang="nb-NO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1C00D-2456-454B-A358-8022D09AC2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05C08-AAD4-3940-8221-712B54DA9B71}" type="datetime1">
              <a:rPr lang="nb-NO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FE057-FF92-A241-AB2A-2E369B6C38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708544"/>
            <a:ext cx="7921944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647806"/>
            <a:ext cx="7924464" cy="342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0" y="5334252"/>
            <a:ext cx="1904895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AD1E8DD-ECD3-A443-BB42-27BBD910FF1A}" type="datetime1">
              <a:rPr lang="nb-NO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3" y="5334252"/>
            <a:ext cx="685359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7531C52-9592-F147-A3C9-DA7A6BDEC7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6" descr="MN_IFI_A_ENG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38900" y="157595"/>
            <a:ext cx="2771673" cy="34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2194" indent="-272194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7313" indent="-181463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239" indent="-1814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3164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ostby@uio.no" TargetMode="External"/><Relationship Id="rId2" Type="http://schemas.openxmlformats.org/officeDocument/2006/relationships/hyperlink" Target="mailto:erikaber@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3156" y="1917608"/>
            <a:ext cx="7543989" cy="951869"/>
          </a:xfrm>
        </p:spPr>
        <p:txBody>
          <a:bodyPr/>
          <a:lstStyle/>
          <a:p>
            <a:pPr eaLnBrk="1" hangingPunct="1"/>
            <a:r>
              <a:rPr lang="nb-NO" dirty="0">
                <a:hlinkClick r:id="rId2"/>
              </a:rPr>
              <a:t>erikaber@uio.no</a:t>
            </a:r>
            <a:r>
              <a:rPr lang="nb-NO" dirty="0"/>
              <a:t>, </a:t>
            </a:r>
            <a:r>
              <a:rPr lang="nb-NO" dirty="0">
                <a:hlinkClick r:id="rId3"/>
              </a:rPr>
              <a:t>maostby@uio.no</a:t>
            </a:r>
            <a:r>
              <a:rPr lang="nb-NO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3156" y="2858131"/>
            <a:ext cx="7543989" cy="1459954"/>
          </a:xfrm>
        </p:spPr>
        <p:txBody>
          <a:bodyPr/>
          <a:lstStyle/>
          <a:p>
            <a:pPr eaLnBrk="1" hangingPunct="1"/>
            <a:r>
              <a:rPr lang="nb-NO" dirty="0"/>
              <a:t>IN1020 – Ad Hoc 23.10.2020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538610-CA72-4AA8-9F7F-9403763CE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6EA46C-C990-41FB-9293-167A160CF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Generelt veldig bra!</a:t>
            </a:r>
          </a:p>
          <a:p>
            <a:r>
              <a:rPr lang="nb-NO" dirty="0"/>
              <a:t>God kontroll på tallsystemer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849E48-D6F3-444D-A723-B93039104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B5BCD34-795A-4D4D-A0C0-9F8A6ED47C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533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28B2D0-8827-4ADF-ADE8-356C18C69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2D5FB1-D9FB-477E-9E50-8D17E24BF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C2B8CC-C5E5-4FD5-B93C-FD33EA3AF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FE5E18F-B74D-4B20-B3B8-EC2968897B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FEBBC03-40CD-4180-BCBE-B6C7A1A3B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047" y="1309471"/>
            <a:ext cx="6839905" cy="3096057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08469E3B-9C7B-4C2B-931D-D80619584221}"/>
              </a:ext>
            </a:extLst>
          </p:cNvPr>
          <p:cNvSpPr/>
          <p:nvPr/>
        </p:nvSpPr>
        <p:spPr bwMode="auto">
          <a:xfrm>
            <a:off x="6732240" y="2065412"/>
            <a:ext cx="720080" cy="136815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4820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EC274D-CBF8-4C49-BBEF-C2E9A1E2F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A0A30E-78D4-4477-A3B5-DA3789454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97F331-F25A-4ACB-900F-9C5BF86E7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09D2F8F-E734-471E-AD12-07F74B7A9E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C20D91C-ECD8-48C0-80FB-8133C083D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047" y="1309471"/>
            <a:ext cx="6839905" cy="309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94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F6F7C0-A68F-4DC6-BA42-D3DAD8BF0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414488-B127-455E-A83F-C95937D08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A342777-3309-4D57-80EF-E62C92311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F575D9D-4E47-4954-89AE-3EA7598D51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C67EA64-3AEA-404F-84E6-56B1D2F62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100" y="956997"/>
            <a:ext cx="6801799" cy="3801005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AE034AAC-9068-4F2C-9860-FD9926D3383B}"/>
              </a:ext>
            </a:extLst>
          </p:cNvPr>
          <p:cNvSpPr/>
          <p:nvPr/>
        </p:nvSpPr>
        <p:spPr bwMode="auto">
          <a:xfrm>
            <a:off x="6876256" y="3073524"/>
            <a:ext cx="648072" cy="108012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5140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8F9042-426F-4F0D-B45D-7DD1061A2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64B3C2-FE36-4F53-ADD1-7035FB746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EC2C2E-0935-4A50-8DC0-6F65BDC90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ADF03A9-ADFC-404C-A72E-BEAF0EB13E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32FDC69-C02A-4F60-8859-F8AB8CC51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100" y="956997"/>
            <a:ext cx="6801799" cy="380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641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538610-CA72-4AA8-9F7F-9403763CE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6EA46C-C990-41FB-9293-167A160CF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Generelt veldig bra!</a:t>
            </a:r>
          </a:p>
          <a:p>
            <a:r>
              <a:rPr lang="nb-NO" dirty="0"/>
              <a:t>God kontroll på tallsystemer</a:t>
            </a:r>
          </a:p>
          <a:p>
            <a:r>
              <a:rPr lang="nb-NO" dirty="0"/>
              <a:t>Noe </a:t>
            </a:r>
            <a:r>
              <a:rPr lang="nb-NO" dirty="0" err="1"/>
              <a:t>issues</a:t>
            </a:r>
            <a:r>
              <a:rPr lang="nb-NO" dirty="0"/>
              <a:t> med looping i Assembly-kode</a:t>
            </a:r>
          </a:p>
          <a:p>
            <a:pPr lvl="1"/>
            <a:r>
              <a:rPr lang="nb-NO" dirty="0"/>
              <a:t>Det går fint, på eksamen blir det kodeanalyse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849E48-D6F3-444D-A723-B93039104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B5BCD34-795A-4D4D-A0C0-9F8A6ED47C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125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20E5F9-4090-46FF-BA6E-4A5EFE3B0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58B139-33C4-41D9-8627-F5D2C5B6D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5ED5A10-AC49-498E-A702-166489740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BD25ABA-765A-42EE-8BD0-0B89622E04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71A2D21-4B3E-4211-A619-2823A8EE6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177" y="677138"/>
            <a:ext cx="4363645" cy="473130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A31A69D9-89B2-4DC6-8AE8-CDFF39F3C2DB}"/>
              </a:ext>
            </a:extLst>
          </p:cNvPr>
          <p:cNvSpPr/>
          <p:nvPr/>
        </p:nvSpPr>
        <p:spPr bwMode="auto">
          <a:xfrm>
            <a:off x="6012160" y="4297660"/>
            <a:ext cx="504056" cy="95313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0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3AF4CA-59AE-45FC-BA6B-E19278846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6AE564-59DD-48C4-9E6B-1951AB4C3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4159AC7-6567-4F85-B303-196E0B763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82DDB33-1FF8-4952-AD7F-10FFF33F13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B7D143B-D548-40BB-AE40-EBCFEA74A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177" y="677138"/>
            <a:ext cx="4363645" cy="473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01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541F31-4C78-45CB-A077-2A71EB630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550CBFD0-100B-4EBF-8EF7-9D05B26B21E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3945" y="1921396"/>
            <a:ext cx="4567320" cy="2459819"/>
          </a:xfrm>
          <a:prstGeom prst="rect">
            <a:avLst/>
          </a:prstGeom>
        </p:spPr>
      </p:pic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8D27555E-8436-46E3-BDC9-BECD0A9BF3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31647" y="1651000"/>
            <a:ext cx="3138406" cy="3429000"/>
          </a:xfrm>
          <a:prstGeom prst="rect">
            <a:avLst/>
          </a:prstGeo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A50249D-CA78-4050-9623-C0C3D7854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B0978-15B1-C34C-BE0F-960E246B122E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3211FA4-5012-47E8-9070-4F3A4A1245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91F8154-7EA7-BF44-97E0-82DC6235940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5F53183-35E5-4869-92B9-703534F94B63}"/>
              </a:ext>
            </a:extLst>
          </p:cNvPr>
          <p:cNvSpPr/>
          <p:nvPr/>
        </p:nvSpPr>
        <p:spPr bwMode="auto">
          <a:xfrm>
            <a:off x="4355976" y="3073524"/>
            <a:ext cx="561569" cy="115212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7873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953EBA-0187-45D1-83D6-44AF4D38B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AE5E89-6B13-452F-9DDA-D3523CB361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1025C36-45E7-42E8-9F4B-D67098C61B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B97B5C9-133B-44AC-9A55-8E8DB3589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B0978-15B1-C34C-BE0F-960E246B122E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52E4023-6519-4FBB-9668-28B9179BF5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91F8154-7EA7-BF44-97E0-82DC6235940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7" name="Plassholder for innhold 7">
            <a:extLst>
              <a:ext uri="{FF2B5EF4-FFF2-40B4-BE49-F238E27FC236}">
                <a16:creationId xmlns:a16="http://schemas.microsoft.com/office/drawing/2014/main" id="{5F78A8AD-0B9F-4721-96F4-210B45537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73945" y="1921396"/>
            <a:ext cx="4567320" cy="2459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lassholder for innhold 6">
            <a:extLst>
              <a:ext uri="{FF2B5EF4-FFF2-40B4-BE49-F238E27FC236}">
                <a16:creationId xmlns:a16="http://schemas.microsoft.com/office/drawing/2014/main" id="{A6E2667A-242E-4523-99CC-C498D4F51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231647" y="1651000"/>
            <a:ext cx="313840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042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D123A8-87B0-4765-893C-78A69B183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Transistorer og Klokkesignaler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C4B1CAB-8E77-45CE-94F9-02D869FD6A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617CC4-24BA-4623-8180-30CFE59BA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047CC5-A0ED-3B47-96D7-EE98EDCF17D3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7D0555-F6D5-49CE-941F-ACB71C8B70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1F16FC-C841-3348-A072-DD3E6BEEDF3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954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48812E-DC9E-493A-8F42-0DE6DD4B7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E234E1-4AAF-4445-BE77-A529C98055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«Lengden på transistoren definerer teknologien»</a:t>
            </a:r>
          </a:p>
          <a:p>
            <a:pPr lvl="1"/>
            <a:r>
              <a:rPr lang="nb-NO" dirty="0"/>
              <a:t>Nå ned mot 10 </a:t>
            </a:r>
            <a:r>
              <a:rPr lang="nb-NO" dirty="0" err="1"/>
              <a:t>nm</a:t>
            </a:r>
            <a:br>
              <a:rPr lang="nb-NO" dirty="0"/>
            </a:br>
            <a:r>
              <a:rPr lang="nb-NO" dirty="0"/>
              <a:t>(1 </a:t>
            </a:r>
            <a:r>
              <a:rPr lang="nb-NO" dirty="0" err="1"/>
              <a:t>nm</a:t>
            </a:r>
            <a:r>
              <a:rPr lang="nb-NO" dirty="0"/>
              <a:t>: 0.000 </a:t>
            </a:r>
            <a:r>
              <a:rPr lang="nb-NO"/>
              <a:t>000 001m/ </a:t>
            </a:r>
            <a:r>
              <a:rPr lang="nb-NO" dirty="0"/>
              <a:t>lengden neglen din vokser på ett sekund)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D2F6C3E2-8265-41D1-B965-DB03850836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84174" y="1651000"/>
            <a:ext cx="3433351" cy="3429000"/>
          </a:xfrm>
          <a:prstGeom prst="rect">
            <a:avLst/>
          </a:prstGeo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D98FD99-8996-423D-8482-B0E79B631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B0978-15B1-C34C-BE0F-960E246B122E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DCF967-19CC-49C7-BF4E-F595A78614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91F8154-7EA7-BF44-97E0-82DC6235940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584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E8AC65-B9E3-484B-A4A2-F5F058C68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FF3EE6D-8BDD-4842-A1BF-36F34E3F8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4DABDA-1C4B-470F-A65E-B205ED66D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9A6DB76-EE15-4BE4-8855-82A5067988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D798228-2071-4939-902C-52F2661E2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045" y="515737"/>
            <a:ext cx="5661910" cy="481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33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9D524E-8168-46A4-A4E3-D7D26DA1C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67A5E0-BCB2-4D62-9ACC-41FFDFC6FD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«Badekar»</a:t>
            </a:r>
          </a:p>
          <a:p>
            <a:pPr lvl="1"/>
            <a:r>
              <a:rPr lang="nb-NO" dirty="0"/>
              <a:t>Tar 5 </a:t>
            </a:r>
            <a:r>
              <a:rPr lang="nb-NO" dirty="0" err="1"/>
              <a:t>ps</a:t>
            </a:r>
            <a:r>
              <a:rPr lang="nb-NO" dirty="0"/>
              <a:t> å fylle/tømme karet</a:t>
            </a:r>
          </a:p>
          <a:p>
            <a:pPr lvl="1"/>
            <a:r>
              <a:rPr lang="nb-NO" dirty="0"/>
              <a:t>Litt lekkasje, må ha kontroll på at det er en «1’er»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48F0FBA-B923-4055-8384-65E3004CDEC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14900" y="2053128"/>
            <a:ext cx="3771900" cy="2624743"/>
          </a:xfrm>
          <a:prstGeom prst="rect">
            <a:avLst/>
          </a:prstGeo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08BABD9-5563-4B96-B9E4-E7449F6A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B0978-15B1-C34C-BE0F-960E246B122E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82E8221-952C-46FE-8899-CD9D20E0FD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91F8154-7EA7-BF44-97E0-82DC6235940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850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3996BB-4F59-4B57-AC2E-90F9384F8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50E16F-E019-4F90-A481-D5571C6528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36E146F-6CF2-4FFC-96AE-2AEDAAEF821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13A4F9B-325B-472F-8556-DBD8C0CA7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B0978-15B1-C34C-BE0F-960E246B122E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09B27EE-91C3-4EC7-BB58-8BB3359765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91F8154-7EA7-BF44-97E0-82DC6235940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DBF0A75-A28D-46D0-ABCE-A57CFBD2C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8685"/>
            <a:ext cx="9144000" cy="307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48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302C5B-8C18-4292-BCC2-EC28FD0BD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321FD6-56DA-4076-ACA5-CECDCFF82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F1D60D-D201-499B-9636-B9EDFC6CD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4E1E6D7-4EAD-405E-8B73-D79E00B29F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2AF8423-CDED-4CF6-B8B5-3D89A4D9A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6348"/>
            <a:ext cx="9144000" cy="356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099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F558D9-F5B5-4311-92A9-ADA6C3AA0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4F4B9D-49B0-4181-BA1B-77AD54226B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Port: 5ps - klokkesignal som er minst 5ps når den er «høy»</a:t>
            </a:r>
          </a:p>
          <a:p>
            <a:pPr lvl="1"/>
            <a:r>
              <a:rPr lang="nb-NO" dirty="0"/>
              <a:t>Hvis 50/50 høy/lav betyr det 10ps klokkeperiode:</a:t>
            </a:r>
            <a:br>
              <a:rPr lang="nb-NO" dirty="0"/>
            </a:br>
            <a:br>
              <a:rPr lang="nb-NO" dirty="0"/>
            </a:br>
            <a:r>
              <a:rPr lang="nb-NO" dirty="0"/>
              <a:t>frekvens: 1 / 10</a:t>
            </a:r>
            <a:r>
              <a:rPr lang="nb-NO" baseline="30000" dirty="0"/>
              <a:t>-12 </a:t>
            </a:r>
            <a:r>
              <a:rPr lang="nb-NO" dirty="0"/>
              <a:t> = 1G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657818D8-4048-4ACE-B5F7-84D7CEF686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12254" y="1849388"/>
            <a:ext cx="3771900" cy="1269521"/>
          </a:xfrm>
          <a:prstGeom prst="rect">
            <a:avLst/>
          </a:prstGeo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3854614-9469-463E-9DC8-4E6E046D3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B0978-15B1-C34C-BE0F-960E246B122E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7CEEC04-0C09-4E05-A9F7-3618A539EE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91F8154-7EA7-BF44-97E0-82DC6235940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FAC0DB66-8B6D-4B4F-B9A8-1D775BEF9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0604" y="3156835"/>
            <a:ext cx="2855200" cy="111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46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81C7C8-675D-4398-9C5F-B77C02CA8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Synkronisering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A44D37-C3BE-425B-A935-596D0BD4A9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Ulike deler gjør ulike ting, med ulik hastighet</a:t>
            </a:r>
          </a:p>
          <a:p>
            <a:pPr lvl="1"/>
            <a:r>
              <a:rPr lang="nb-NO" dirty="0"/>
              <a:t>Må synkroniseres så det ikke blir helt kaos</a:t>
            </a:r>
          </a:p>
          <a:p>
            <a:r>
              <a:rPr lang="nb-NO" dirty="0"/>
              <a:t>Globale og lokale klokkesignaler</a:t>
            </a:r>
          </a:p>
          <a:p>
            <a:r>
              <a:rPr lang="nb-NO" dirty="0"/>
              <a:t>Klokkesignalet bestemmes av den tregeste enheten i det som skal synkroniseres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0B8D2618-60D8-4152-BDCA-C6467CD0BD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14900" y="1694944"/>
            <a:ext cx="3771900" cy="3341112"/>
          </a:xfrm>
          <a:prstGeom prst="rect">
            <a:avLst/>
          </a:prstGeo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DAD540F-506C-4C3B-8D61-DABBACE0B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B0978-15B1-C34C-BE0F-960E246B122E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DDD083-09BD-4402-AC56-0C0F559426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91F8154-7EA7-BF44-97E0-82DC6235940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24EAFDF-20E7-42D1-A466-B17BFDA74308}"/>
              </a:ext>
            </a:extLst>
          </p:cNvPr>
          <p:cNvSpPr txBox="1"/>
          <p:nvPr/>
        </p:nvSpPr>
        <p:spPr>
          <a:xfrm>
            <a:off x="6300192" y="1396748"/>
            <a:ext cx="1217739" cy="336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Eldre CPU</a:t>
            </a:r>
          </a:p>
        </p:txBody>
      </p:sp>
    </p:spTree>
    <p:extLst>
      <p:ext uri="{BB962C8B-B14F-4D97-AF65-F5344CB8AC3E}">
        <p14:creationId xmlns:p14="http://schemas.microsoft.com/office/powerpoint/2010/main" val="961959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CE203-95B8-4EFD-9F75-ED3C54621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lang tid tar det å få riktig svar ut?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1BEA4BB3-1A4F-469F-B3F1-64C721ED49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2097302"/>
            <a:ext cx="7924800" cy="2528458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471B01-930B-47D7-86D1-D3AC49017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75E9280-EE53-4625-B77B-C9F655FF2D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04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9C2476-6954-4FA3-9624-96CB3BB31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125805C-91B6-4E89-80F3-12933BC883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Halvadder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BE658CC-2F40-449D-B8D0-50D14BF5481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DD219B8-7E6F-4B0B-B7E8-956527DF4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err="1"/>
              <a:t>Fulladder</a:t>
            </a:r>
            <a:endParaRPr lang="nb-NO" dirty="0"/>
          </a:p>
          <a:p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00B8063-3603-4CE1-834E-B799A3E494F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E123FF4-A9AC-430A-94A8-2F7D5E8EB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ADCAC-FBBE-274B-A500-3A7DFD55AED3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D6F8B3DD-F8AE-4114-B22C-CB1953CCF7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E02E9D2-8A2F-E942-9C74-6FC9B1163C8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E8544D2-0DCF-405C-A9FC-0F429A9D7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267" y="2344186"/>
            <a:ext cx="1648055" cy="2229161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5CC829E-1A7E-4577-89D6-B1DAC0D14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412" y="1780931"/>
            <a:ext cx="1991003" cy="35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028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C0B225-EC2B-477E-9025-E77ADC004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334C79B-255A-473D-9E1F-D0759EC1DC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Halvadder</a:t>
            </a:r>
            <a:endParaRPr lang="nb-NO" dirty="0"/>
          </a:p>
          <a:p>
            <a:endParaRPr lang="nb-NO" dirty="0"/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DF587189-F691-4A63-8B81-48E99BB63D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1560" y="2184349"/>
            <a:ext cx="2849503" cy="1583057"/>
          </a:xfr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CA6BFC1-D3D4-4E88-88E6-25B6010736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err="1"/>
              <a:t>Fulladder</a:t>
            </a:r>
            <a:endParaRPr lang="nb-NO" dirty="0"/>
          </a:p>
          <a:p>
            <a:endParaRPr lang="nb-NO" dirty="0"/>
          </a:p>
        </p:txBody>
      </p:sp>
      <p:pic>
        <p:nvPicPr>
          <p:cNvPr id="12" name="Plassholder for innhold 11">
            <a:extLst>
              <a:ext uri="{FF2B5EF4-FFF2-40B4-BE49-F238E27FC236}">
                <a16:creationId xmlns:a16="http://schemas.microsoft.com/office/drawing/2014/main" id="{CC134D8B-5A7A-47A5-8807-D4E0D350B6A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11960" y="1933474"/>
            <a:ext cx="4770107" cy="2146548"/>
          </a:xfrm>
        </p:spPr>
      </p:pic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33353EC-FFF5-4035-A2BE-3E25B41A6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ADCAC-FBBE-274B-A500-3A7DFD55AED3}" type="datetime1">
              <a:rPr lang="nb-NO" smtClean="0"/>
              <a:pPr>
                <a:defRPr/>
              </a:pPr>
              <a:t>23.10.2020</a:t>
            </a:fld>
            <a:endParaRPr lang="nb-NO" dirty="0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36A964B7-F353-49D2-8321-E4E91C6FCB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E02E9D2-8A2F-E942-9C74-6FC9B1163C8A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264855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7879</TotalTime>
  <Words>234</Words>
  <Application>Microsoft Office PowerPoint</Application>
  <PresentationFormat>Skjermfremvisning (16:10)</PresentationFormat>
  <Paragraphs>72</Paragraphs>
  <Slides>22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4" baseType="lpstr">
      <vt:lpstr>Arial</vt:lpstr>
      <vt:lpstr>Informatikk_brevik</vt:lpstr>
      <vt:lpstr>erikaber@uio.no, maostby@uio.no </vt:lpstr>
      <vt:lpstr>Oblig 2</vt:lpstr>
      <vt:lpstr>PowerPoint-presentasjon</vt:lpstr>
      <vt:lpstr>PowerPoint-presentasjon</vt:lpstr>
      <vt:lpstr>PowerPoint-presentasjon</vt:lpstr>
      <vt:lpstr>PowerPoint-presentasjon</vt:lpstr>
      <vt:lpstr>Oblig 2</vt:lpstr>
      <vt:lpstr>PowerPoint-presentasjon</vt:lpstr>
      <vt:lpstr>PowerPoint-presentasjon</vt:lpstr>
      <vt:lpstr>PowerPoint-presentasjon</vt:lpstr>
      <vt:lpstr>PowerPoint-presentasjon</vt:lpstr>
      <vt:lpstr>Transistorer og Klokkesignaler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Synkronisering</vt:lpstr>
      <vt:lpstr>Hvor lang tid tar det å få riktig svar ut?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sergeyj@uio.no</dc:title>
  <dc:creator>Sergey Jakobsen</dc:creator>
  <cp:lastModifiedBy>Erik Berg-Johnsen</cp:lastModifiedBy>
  <cp:revision>20</cp:revision>
  <dcterms:created xsi:type="dcterms:W3CDTF">2020-10-13T09:23:02Z</dcterms:created>
  <dcterms:modified xsi:type="dcterms:W3CDTF">2020-10-28T08:37:55Z</dcterms:modified>
</cp:coreProperties>
</file>