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Kristiansen" userId="12065950-da88-4613-bfb5-cfd9d8cfba6c" providerId="ADAL" clId="{C2F98385-C055-43E7-94B0-9CD83971DC27}"/>
    <pc:docChg chg="custSel modSld">
      <pc:chgData name="Peter Kristiansen" userId="12065950-da88-4613-bfb5-cfd9d8cfba6c" providerId="ADAL" clId="{C2F98385-C055-43E7-94B0-9CD83971DC27}" dt="2020-01-23T20:10:14.433" v="1" actId="27636"/>
      <pc:docMkLst>
        <pc:docMk/>
      </pc:docMkLst>
      <pc:sldChg chg="modSp">
        <pc:chgData name="Peter Kristiansen" userId="12065950-da88-4613-bfb5-cfd9d8cfba6c" providerId="ADAL" clId="{C2F98385-C055-43E7-94B0-9CD83971DC27}" dt="2020-01-23T20:10:14.433" v="1" actId="27636"/>
        <pc:sldMkLst>
          <pc:docMk/>
          <pc:sldMk cId="2597933270" sldId="260"/>
        </pc:sldMkLst>
        <pc:spChg chg="mod">
          <ac:chgData name="Peter Kristiansen" userId="12065950-da88-4613-bfb5-cfd9d8cfba6c" providerId="ADAL" clId="{C2F98385-C055-43E7-94B0-9CD83971DC27}" dt="2020-01-23T20:10:14.433" v="1" actId="27636"/>
          <ac:spMkLst>
            <pc:docMk/>
            <pc:sldMk cId="2597933270" sldId="260"/>
            <ac:spMk id="3" creationId="{C95A3659-CC16-44DF-9E44-43388DEDF3B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BFD2AC-EB28-4E1F-BE48-B4FB2F50E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Seminartime 24.01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D1B6682-FB9F-4877-9E7A-F472ED8A22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944410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344262-5FC5-4B82-B6D9-41381BEB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F9D481-F4BF-429F-82F9-F617C5A6B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 ned så mange forskjeller mellom </a:t>
            </a:r>
            <a:r>
              <a:rPr lang="nb-NO" dirty="0" err="1"/>
              <a:t>arrays</a:t>
            </a:r>
            <a:r>
              <a:rPr lang="nb-NO" dirty="0"/>
              <a:t> i </a:t>
            </a:r>
            <a:r>
              <a:rPr lang="nb-NO" dirty="0" err="1"/>
              <a:t>java</a:t>
            </a:r>
            <a:r>
              <a:rPr lang="nb-NO" dirty="0"/>
              <a:t> og lister i </a:t>
            </a:r>
            <a:r>
              <a:rPr lang="nb-NO" dirty="0" err="1"/>
              <a:t>python</a:t>
            </a:r>
            <a:r>
              <a:rPr lang="nb-NO" dirty="0"/>
              <a:t> (60 sek)</a:t>
            </a:r>
          </a:p>
          <a:p>
            <a:endParaRPr lang="nb-NO" dirty="0"/>
          </a:p>
          <a:p>
            <a:r>
              <a:rPr lang="nb-NO" dirty="0"/>
              <a:t>Skriv ned så mange likheter </a:t>
            </a:r>
            <a:r>
              <a:rPr lang="nb-NO" dirty="0" err="1"/>
              <a:t>arrays</a:t>
            </a:r>
            <a:r>
              <a:rPr lang="nb-NO" dirty="0"/>
              <a:t> og lister har (60 sek)</a:t>
            </a:r>
          </a:p>
        </p:txBody>
      </p:sp>
    </p:spTree>
    <p:extLst>
      <p:ext uri="{BB962C8B-B14F-4D97-AF65-F5344CB8AC3E}">
        <p14:creationId xmlns:p14="http://schemas.microsoft.com/office/powerpoint/2010/main" val="4031795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EE5C09-B4F9-44D3-A5FB-212CA9C5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D68E51-7C0A-4BE8-9CF7-3699D0349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 ett program med to variabler a og b som er flyttall. Finn ut hvilke </a:t>
            </a:r>
            <a:r>
              <a:rPr lang="nb-NO" dirty="0" err="1"/>
              <a:t>avtallene</a:t>
            </a:r>
            <a:r>
              <a:rPr lang="nb-NO" dirty="0"/>
              <a:t> som er størst, og skriv det ut. Hvis begge to er like printer du det.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192935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26D83-E238-494B-A052-7B7AA0AB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5A3659-CC16-44DF-9E44-43388DED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Lag et program som oppretter en </a:t>
            </a:r>
            <a:r>
              <a:rPr lang="nb-NO" dirty="0" err="1"/>
              <a:t>array</a:t>
            </a:r>
            <a:r>
              <a:rPr lang="nb-NO" dirty="0"/>
              <a:t> med plass til 10 int-er og fyller denne med alle </a:t>
            </a:r>
            <a:r>
              <a:rPr lang="nb-NO" dirty="0" err="1"/>
              <a:t>sifferene</a:t>
            </a:r>
            <a:r>
              <a:rPr lang="nb-NO" dirty="0"/>
              <a:t> mellom 0 og 10 i stigende rekkefølge. Skriv ut alle verdiene på hver sin linje.</a:t>
            </a:r>
          </a:p>
          <a:p>
            <a:pPr lvl="0"/>
            <a:r>
              <a:rPr lang="nb-NO" dirty="0"/>
              <a:t>Endre programmet slik at du får utskriften i motsatt rekkefølge</a:t>
            </a:r>
          </a:p>
          <a:p>
            <a:pPr lvl="0"/>
            <a:r>
              <a:rPr lang="nb-NO" dirty="0"/>
              <a:t>Endre nå programmet fra a slik at utskriften nå er tallene i </a:t>
            </a:r>
            <a:r>
              <a:rPr lang="nb-NO" dirty="0" err="1"/>
              <a:t>arrayet</a:t>
            </a:r>
            <a:r>
              <a:rPr lang="nb-NO" dirty="0"/>
              <a:t> og summen av alle tallene som har blitt skrevet ut.</a:t>
            </a:r>
          </a:p>
          <a:p>
            <a:pPr lvl="0"/>
            <a:r>
              <a:rPr lang="nb-NO" dirty="0"/>
              <a:t>Endre programmet slik at tallet blir gjort om til en streng og at tallene blir lagt til i en </a:t>
            </a:r>
            <a:r>
              <a:rPr lang="nb-NO" dirty="0" err="1"/>
              <a:t>string</a:t>
            </a:r>
            <a:r>
              <a:rPr lang="nb-NO" dirty="0"/>
              <a:t> som samler alle tallene per iterasjon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2573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E9F117-0F29-486E-86A5-5F8D5984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278655C-FD3D-498F-9DEF-F7B872CC5E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049725"/>
              </p:ext>
            </p:extLst>
          </p:nvPr>
        </p:nvGraphicFramePr>
        <p:xfrm>
          <a:off x="3030522" y="580517"/>
          <a:ext cx="6127780" cy="56969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7780">
                  <a:extLst>
                    <a:ext uri="{9D8B030D-6E8A-4147-A177-3AD203B41FA5}">
                      <a16:colId xmlns:a16="http://schemas.microsoft.com/office/drawing/2014/main" val="679457711"/>
                    </a:ext>
                  </a:extLst>
                </a:gridCol>
              </a:tblGrid>
              <a:tr h="3631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01234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012345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0123456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01234567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012345678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0123456789</a:t>
                      </a:r>
                      <a:endParaRPr lang="nb-NO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910929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96400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26D83-E238-494B-A052-7B7AA0AB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5A3659-CC16-44DF-9E44-43388DED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Lag et program som oppretter en </a:t>
            </a:r>
            <a:r>
              <a:rPr lang="nb-NO" dirty="0" err="1"/>
              <a:t>array</a:t>
            </a:r>
            <a:r>
              <a:rPr lang="nb-NO" dirty="0"/>
              <a:t> med plass til 10 </a:t>
            </a:r>
            <a:r>
              <a:rPr lang="nb-NO" dirty="0" err="1"/>
              <a:t>string</a:t>
            </a:r>
            <a:r>
              <a:rPr lang="nb-NO" dirty="0"/>
              <a:t>-objekter. Fyll dette </a:t>
            </a:r>
            <a:r>
              <a:rPr lang="nb-NO" dirty="0" err="1"/>
              <a:t>arrayet</a:t>
            </a:r>
            <a:r>
              <a:rPr lang="nb-NO" dirty="0"/>
              <a:t> med * hvor plass/</a:t>
            </a:r>
            <a:r>
              <a:rPr lang="nb-NO" dirty="0" err="1"/>
              <a:t>index</a:t>
            </a:r>
            <a:r>
              <a:rPr lang="nb-NO" dirty="0"/>
              <a:t> 0 har én * og hvor plass/</a:t>
            </a:r>
            <a:r>
              <a:rPr lang="nb-NO" dirty="0" err="1"/>
              <a:t>index</a:t>
            </a:r>
            <a:r>
              <a:rPr lang="nb-NO" dirty="0"/>
              <a:t> 9 har ti *-er, altså at hver plass inneholder </a:t>
            </a:r>
            <a:r>
              <a:rPr lang="nb-NO" dirty="0" err="1"/>
              <a:t>plassnummer</a:t>
            </a:r>
            <a:r>
              <a:rPr lang="nb-NO" dirty="0"/>
              <a:t> + 1 antall *-er. Skriv ut alle strengene på hver sin linje.</a:t>
            </a:r>
          </a:p>
          <a:p>
            <a:pPr lvl="0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793327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25EB78-7ECD-47A0-8754-3D6143884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92F79342-2FBA-42C2-B523-3F98EF8441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446204"/>
              </p:ext>
            </p:extLst>
          </p:nvPr>
        </p:nvGraphicFramePr>
        <p:xfrm>
          <a:off x="4335462" y="580517"/>
          <a:ext cx="3517900" cy="56969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7900">
                  <a:extLst>
                    <a:ext uri="{9D8B030D-6E8A-4147-A177-3AD203B41FA5}">
                      <a16:colId xmlns:a16="http://schemas.microsoft.com/office/drawing/2014/main" val="17574555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********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*********</a:t>
                      </a:r>
                      <a:endParaRPr lang="nb-NO" sz="3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3200" dirty="0">
                          <a:effectLst/>
                          <a:highlight>
                            <a:srgbClr val="FFFFFF"/>
                          </a:highlight>
                        </a:rPr>
                        <a:t>&gt; **********</a:t>
                      </a:r>
                      <a:endParaRPr lang="nb-NO" sz="3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16935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80004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13797B-08AD-4470-8CE0-A693054A7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05E00CC-9E0C-4390-A7CB-52A063453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Gitt en fil kalt ord.txt som inneholder ett ord på hver linje. Lag et program som skriver ut alle linjene slått sammen til en setning/linje. Legg til et mellomrom etter hvert ord som blir lagt til.</a:t>
            </a:r>
          </a:p>
          <a:p>
            <a:r>
              <a:rPr lang="nb-NO" dirty="0"/>
              <a:t>Utvid programmet i oppgave a slik at brukeren kan</a:t>
            </a:r>
            <a:br>
              <a:rPr lang="nb-NO" dirty="0"/>
            </a:br>
            <a:r>
              <a:rPr lang="nb-NO" dirty="0"/>
              <a:t>skrive inn navnet på filen som skal leses</a:t>
            </a:r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E70CF108-4C24-4226-858B-409322590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798987"/>
              </p:ext>
            </p:extLst>
          </p:nvPr>
        </p:nvGraphicFramePr>
        <p:xfrm>
          <a:off x="8280118" y="3379263"/>
          <a:ext cx="3517900" cy="3042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7900">
                  <a:extLst>
                    <a:ext uri="{9D8B030D-6E8A-4147-A177-3AD203B41FA5}">
                      <a16:colId xmlns:a16="http://schemas.microsoft.com/office/drawing/2014/main" val="14092413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Dette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er 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en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setning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effectLst/>
                          <a:highlight>
                            <a:srgbClr val="FFFFFF"/>
                          </a:highlight>
                        </a:rPr>
                        <a:t>paa</a:t>
                      </a: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 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flere 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highlight>
                            <a:srgbClr val="FFFFFF"/>
                          </a:highlight>
                        </a:rPr>
                        <a:t>linjer.</a:t>
                      </a:r>
                      <a:endParaRPr lang="nb-NO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70511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96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ts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382FCEC1F36645A30DD2B42C7ECE84" ma:contentTypeVersion="13" ma:contentTypeDescription="Opprett et nytt dokument." ma:contentTypeScope="" ma:versionID="a450f9d49faba845eaf4887981d1fd91">
  <xsd:schema xmlns:xsd="http://www.w3.org/2001/XMLSchema" xmlns:xs="http://www.w3.org/2001/XMLSchema" xmlns:p="http://schemas.microsoft.com/office/2006/metadata/properties" xmlns:ns3="f04ac680-1e5a-45cb-8f3e-ad4e02805234" xmlns:ns4="e39c828e-3944-432c-9810-3c4a05a63722" targetNamespace="http://schemas.microsoft.com/office/2006/metadata/properties" ma:root="true" ma:fieldsID="fc81d8a569e8977ac30dcf459228f2d8" ns3:_="" ns4:_="">
    <xsd:import namespace="f04ac680-1e5a-45cb-8f3e-ad4e02805234"/>
    <xsd:import namespace="e39c828e-3944-432c-9810-3c4a05a6372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ac680-1e5a-45cb-8f3e-ad4e028052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c828e-3944-432c-9810-3c4a05a6372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5450B2-9B86-4CB1-B47D-672624DB1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ac680-1e5a-45cb-8f3e-ad4e02805234"/>
    <ds:schemaRef ds:uri="e39c828e-3944-432c-9810-3c4a05a637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75BE1ED-FB83-4DBF-ADD5-A6DE1A4D2A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E3A045-1838-4F4C-ADD1-4C990B00EDF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{8E596E9F-A72D-4FC2-AC34-D153F4085F06}tf04033919</Template>
  <TotalTime>34</TotalTime>
  <Words>340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Arial</vt:lpstr>
      <vt:lpstr>Tw Cen MT</vt:lpstr>
      <vt:lpstr>Krets</vt:lpstr>
      <vt:lpstr>Seminartime 24.01</vt:lpstr>
      <vt:lpstr>Oppgave 1</vt:lpstr>
      <vt:lpstr>Oppgave 2 </vt:lpstr>
      <vt:lpstr>Oppgave 3</vt:lpstr>
      <vt:lpstr>PowerPoint-presentasjon</vt:lpstr>
      <vt:lpstr>Oppgave 3</vt:lpstr>
      <vt:lpstr>PowerPoint-presentasjon</vt:lpstr>
      <vt:lpstr>Oppgave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Seminartime 24.01</dc:title>
  <dc:creator>pet.petkri@gmail.com</dc:creator>
  <cp:lastModifiedBy>pet.petkri@gmail.com</cp:lastModifiedBy>
  <cp:revision>3</cp:revision>
  <dcterms:created xsi:type="dcterms:W3CDTF">2020-01-23T19:36:02Z</dcterms:created>
  <dcterms:modified xsi:type="dcterms:W3CDTF">2020-01-23T20:10:19Z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0x01010054382FCEC1F36645A30DD2B42C7ECE84</vt:lpwstr>
  </property>
</Properties>
</file>