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6AF44-DA94-4B86-A003-CEDA43E17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1B2436-505E-41BA-8442-C3D8C0235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8FCF0-A6D6-4D31-A65E-7069D76C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1881C-31E0-44CE-B164-1AF14B61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33017-AD44-48A1-B2C4-1C705D3B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72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FBB7-DD7C-492C-AC90-2857C0671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74693-5CE2-43C4-B447-5E3DE036A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37CB7-E841-415C-ADE1-C357D6C8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C2A02-16CF-49DD-A64C-1445E5E1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5E884-2200-48BF-9EBB-864B2E13A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53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DE12-595B-457A-87F7-FB05B1BA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E1346-797B-4E9F-BDDC-C1D78F049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72AD6-D917-4C24-9279-57860732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9CB3C-7385-42F5-804A-4AD413C4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AB76B-1402-4EA6-9BF7-D1F950572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5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D5E2-817F-44F9-B7C0-853A37DBA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E1EF7-0978-44E1-9453-0A593724B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6C834-1E5F-4180-9415-E390D1CA8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FB8731-20C2-46AA-BD79-0A376F9E9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80B1F-D723-484E-B416-D50D72415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ADF8C-F659-49EA-8CDC-EC7E68ADB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005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B2FC3-9B8D-4103-A2D4-F53C5E55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B0F5E-0CB0-4270-85C3-422011CAC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893F4-842B-4E12-A775-4C80F3047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3FE9B-942F-45B6-AFD2-F7E396529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BE7DA-5537-4550-B08D-1A7B34E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E8DC04-1824-43B0-A861-19869D7F9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8F11A-248B-4D4D-8D05-438D32FF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20C672-C8BD-45C3-A91F-AB067E8E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788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46F6-67B8-4409-A560-6FE7B1E2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E8B2F2-3FEB-4742-903F-77F6FA30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04935-6102-4E0C-BD5E-DFBE4ED1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78F6A-26F9-462A-B7DA-1D1EE0F0E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83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ADAB4-69E1-44D1-A6D4-3269DB6B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7E26A-93ED-4E3A-BB71-BE8773AE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717EC-37E9-4DE6-AB12-C73059CA5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45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BE29-C80A-4DD1-A5F1-F99893B80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A69FD-6B7B-488C-B306-F0355EE33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B1F12-D63B-47E4-B10E-6E67566ED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E5CFF-A812-4C36-9199-C28421084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A0605-63C8-4F6C-83B2-75111DD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952F5-5B7E-4391-94F3-1A134003F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120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6A18-F351-4E9A-B4E1-D7B3014C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956B5-3776-406A-A82B-91A361C7F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DEF6B-C3CB-4DF5-BC5F-4D269D3D1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84A1C-1E74-4F2C-83D2-BC4BE25AD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D0A74-8F13-4E98-AA68-D90458F1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0EAD8-B19D-4F50-B8C1-D053710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5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5F5AB-56BC-4F10-88B4-7B3E8B24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4226A-FE85-4811-88A2-56FEDC9A4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2A18D-2D6F-43B7-BD53-8AEE51BC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FB9C5-B6CD-49AA-B52C-292E61A5A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DFFF6-8142-4DD3-8471-AD0D8FA5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41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59E70C-6977-4177-97E8-E3F9A504C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8D55B-9349-42A8-A3F6-A31CD88EE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A1D9D-3A64-4C60-9BE6-52F98F516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8C950-51A8-4D41-BE51-5A5245C9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B806-A995-4EFC-8A45-184C1602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28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B58EC6-4008-4539-AB55-E4E1D946F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41015-D91A-408D-83A8-4556392B4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C24C4-52D9-43B0-B690-AD330B32B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4D48F-7563-43A7-B547-46759A368725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09C85-0D9C-448F-AD18-3EF461D60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BD8DF-04B0-43E0-BF33-1A43C6EB2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9938A-5F1D-486C-AFF5-331807C10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30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3CBE0-C325-44F3-A687-CDEEB0593B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Uke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ED1AE-7D17-4351-B513-1F538BA385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Arv </a:t>
            </a:r>
            <a:r>
              <a:rPr lang="en-GB" dirty="0" err="1"/>
              <a:t>og</a:t>
            </a:r>
            <a:r>
              <a:rPr lang="en-GB" dirty="0"/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374567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8946-BEFB-4165-8075-1A7A1B78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Interface: </a:t>
            </a:r>
            <a:r>
              <a:rPr lang="en-GB" dirty="0" err="1"/>
              <a:t>definerer</a:t>
            </a:r>
            <a:r>
              <a:rPr lang="en-GB" dirty="0"/>
              <a:t> </a:t>
            </a:r>
            <a:r>
              <a:rPr lang="en-GB" dirty="0" err="1"/>
              <a:t>oppførsel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444FD1-21BA-4E3D-9310-DE457EB90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880" y="3654584"/>
            <a:ext cx="7467600" cy="1181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7876B8-C63A-4F42-A4EF-1820AC428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987" y="2276475"/>
            <a:ext cx="34575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3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0786-847A-42CE-9AE7-E2748563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Hva</a:t>
            </a:r>
            <a:r>
              <a:rPr lang="en-GB" dirty="0"/>
              <a:t> med </a:t>
            </a:r>
            <a:r>
              <a:rPr lang="en-GB" dirty="0" err="1"/>
              <a:t>variabler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82AA-60C9-4418-B876-433D79779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Ja</a:t>
            </a:r>
            <a:r>
              <a:rPr lang="en-GB" dirty="0"/>
              <a:t>, men </a:t>
            </a:r>
            <a:r>
              <a:rPr lang="en-GB" dirty="0" err="1"/>
              <a:t>nei</a:t>
            </a:r>
            <a:r>
              <a:rPr lang="en-GB" dirty="0"/>
              <a:t>.</a:t>
            </a:r>
          </a:p>
          <a:p>
            <a:r>
              <a:rPr lang="en-GB" dirty="0" err="1"/>
              <a:t>Siden</a:t>
            </a:r>
            <a:r>
              <a:rPr lang="en-GB" dirty="0"/>
              <a:t> man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oppretter</a:t>
            </a:r>
            <a:r>
              <a:rPr lang="en-GB" dirty="0"/>
              <a:t> </a:t>
            </a:r>
            <a:r>
              <a:rPr lang="en-GB" dirty="0" err="1"/>
              <a:t>objekter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interfaces,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instansvariable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statiske</a:t>
            </a:r>
            <a:r>
              <a:rPr lang="en-GB" dirty="0"/>
              <a:t>!</a:t>
            </a:r>
          </a:p>
          <a:p>
            <a:r>
              <a:rPr lang="en-GB" dirty="0" err="1"/>
              <a:t>Brukbart</a:t>
            </a:r>
            <a:r>
              <a:rPr lang="en-GB" dirty="0"/>
              <a:t>, men </a:t>
            </a:r>
            <a:r>
              <a:rPr lang="en-GB" dirty="0" err="1"/>
              <a:t>unngås</a:t>
            </a:r>
            <a:r>
              <a:rPr lang="en-GB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5F29F-21DF-436A-BFE7-D60B78E9E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942" y="3545840"/>
            <a:ext cx="6035724" cy="190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7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AFC9E-BD2D-4237-ABEF-FF47F1890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Kjempepluss</a:t>
            </a:r>
            <a:r>
              <a:rPr lang="en-GB" dirty="0"/>
              <a:t>: </a:t>
            </a:r>
            <a:r>
              <a:rPr lang="en-GB" dirty="0" err="1"/>
              <a:t>referanser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74E34-3A66-435B-8864-9FD633581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bruke</a:t>
            </a:r>
            <a:r>
              <a:rPr lang="en-GB" dirty="0"/>
              <a:t> </a:t>
            </a:r>
            <a:r>
              <a:rPr lang="en-GB" dirty="0" err="1"/>
              <a:t>variabler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interface-</a:t>
            </a:r>
            <a:r>
              <a:rPr lang="en-GB" dirty="0" err="1"/>
              <a:t>typer</a:t>
            </a:r>
            <a:r>
              <a:rPr lang="en-GB" dirty="0"/>
              <a:t> for å </a:t>
            </a:r>
            <a:r>
              <a:rPr lang="en-GB" dirty="0" err="1"/>
              <a:t>gruppere</a:t>
            </a:r>
            <a:r>
              <a:rPr lang="en-GB" dirty="0"/>
              <a:t> </a:t>
            </a:r>
            <a:r>
              <a:rPr lang="en-GB" dirty="0" err="1"/>
              <a:t>objekter</a:t>
            </a:r>
            <a:r>
              <a:rPr lang="en-GB" dirty="0"/>
              <a:t>!</a:t>
            </a:r>
          </a:p>
          <a:p>
            <a:r>
              <a:rPr lang="en-GB" dirty="0" err="1"/>
              <a:t>F.eks</a:t>
            </a:r>
            <a:r>
              <a:rPr lang="en-GB" dirty="0"/>
              <a:t>: </a:t>
            </a:r>
            <a:r>
              <a:rPr lang="en-GB" dirty="0" err="1"/>
              <a:t>Alle</a:t>
            </a:r>
            <a:r>
              <a:rPr lang="en-GB" dirty="0"/>
              <a:t> </a:t>
            </a:r>
            <a:r>
              <a:rPr lang="en-GB" dirty="0" err="1"/>
              <a:t>dyr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fly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samles</a:t>
            </a:r>
            <a:r>
              <a:rPr lang="en-GB" dirty="0"/>
              <a:t> I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,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tross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arv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superklasse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749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2707</TotalTime>
  <Words>72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Uke 5</vt:lpstr>
      <vt:lpstr>Interface: definerer oppførsel</vt:lpstr>
      <vt:lpstr>Hva med variabler?</vt:lpstr>
      <vt:lpstr>Kjempepluss: referanser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5</dc:title>
  <dc:creator>Miriam Kolstø Berntsen</dc:creator>
  <cp:lastModifiedBy>Miriam Kolstø Berntsen</cp:lastModifiedBy>
  <cp:revision>5</cp:revision>
  <dcterms:created xsi:type="dcterms:W3CDTF">2019-02-17T20:02:15Z</dcterms:created>
  <dcterms:modified xsi:type="dcterms:W3CDTF">2019-02-19T17:10:01Z</dcterms:modified>
</cp:coreProperties>
</file>