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3" r:id="rId6"/>
    <p:sldId id="264" r:id="rId7"/>
    <p:sldId id="265" r:id="rId8"/>
    <p:sldId id="262" r:id="rId9"/>
    <p:sldId id="267" r:id="rId10"/>
    <p:sldId id="268" r:id="rId11"/>
    <p:sldId id="269" r:id="rId12"/>
    <p:sldId id="266" r:id="rId13"/>
    <p:sldId id="260" r:id="rId14"/>
    <p:sldId id="25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270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98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47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023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952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44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71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674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50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896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07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24028-902F-4ACA-9532-FB106664B183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CFA52-D722-4699-B623-5C07C3F52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04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90373-96A6-46A6-8232-8C1CC09B0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Uke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73EAA4-0259-4090-AE45-9EACCF7EDB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Siste</a:t>
            </a:r>
            <a:r>
              <a:rPr lang="en-GB" dirty="0"/>
              <a:t> uke med </a:t>
            </a:r>
            <a:r>
              <a:rPr lang="en-GB" dirty="0" err="1"/>
              <a:t>fokus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Python </a:t>
            </a:r>
            <a:r>
              <a:rPr lang="en-GB" dirty="0">
                <a:sym typeface="Wingdings" panose="05000000000000000000" pitchFamily="2" charset="2"/>
              </a:rPr>
              <a:t> Java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2103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53E884-F051-46E9-9541-01FCE5448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193866"/>
              </p:ext>
            </p:extLst>
          </p:nvPr>
        </p:nvGraphicFramePr>
        <p:xfrm>
          <a:off x="2032000" y="719666"/>
          <a:ext cx="8128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394415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0863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Datatype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Størrelse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63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0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3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52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64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40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boolean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96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24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278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8424A98-F699-434E-964E-AD4D63351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07756"/>
              </p:ext>
            </p:extLst>
          </p:nvPr>
        </p:nvGraphicFramePr>
        <p:xfrm>
          <a:off x="2032000" y="719666"/>
          <a:ext cx="8128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394415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0863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Datatype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Størrelse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C000"/>
                          </a:solidFill>
                        </a:rPr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63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C000"/>
                          </a:solidFill>
                        </a:rPr>
                        <a:t>short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0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6"/>
                          </a:solidFill>
                        </a:rPr>
                        <a:t>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3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6"/>
                          </a:solidFill>
                        </a:rPr>
                        <a:t>long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52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6"/>
                          </a:solidFill>
                        </a:rPr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64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40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accent6"/>
                          </a:solidFill>
                        </a:rPr>
                        <a:t>boolean</a:t>
                      </a:r>
                      <a:endParaRPr lang="en-GB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96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2421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804737-BBA3-411D-A83D-FCE1595C5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976123"/>
              </p:ext>
            </p:extLst>
          </p:nvPr>
        </p:nvGraphicFramePr>
        <p:xfrm>
          <a:off x="2032000" y="719666"/>
          <a:ext cx="8127999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556388376"/>
                    </a:ext>
                  </a:extLst>
                </a:gridCol>
                <a:gridCol w="1335617">
                  <a:extLst>
                    <a:ext uri="{9D8B030D-6E8A-4147-A177-3AD203B41FA5}">
                      <a16:colId xmlns:a16="http://schemas.microsoft.com/office/drawing/2014/main" val="2086799830"/>
                    </a:ext>
                  </a:extLst>
                </a:gridCol>
                <a:gridCol w="4083049">
                  <a:extLst>
                    <a:ext uri="{9D8B030D-6E8A-4147-A177-3AD203B41FA5}">
                      <a16:colId xmlns:a16="http://schemas.microsoft.com/office/drawing/2014/main" val="33256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Datatype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Størrelse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Verdier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som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kan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representeres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06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C000"/>
                          </a:solidFill>
                        </a:rPr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+127 -&gt; -128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92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C000"/>
                          </a:solidFill>
                        </a:rPr>
                        <a:t>short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+32,767 -&gt; -32,768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57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6"/>
                          </a:solidFill>
                        </a:rPr>
                        <a:t>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+2,147,483,647 -&gt; -2,147,483,648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11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6"/>
                          </a:solidFill>
                        </a:rPr>
                        <a:t>long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+9,223,372,036,854,775,807 -&gt;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-9,223,372,036,854,775,808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59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6"/>
                          </a:solidFill>
                        </a:rPr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1.797,693,134,862,315,7 E+308 -&gt; 4.9 E-324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29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3.402,823,5 E+38 -&gt; 1.4 E-45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44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accent6"/>
                          </a:solidFill>
                        </a:rPr>
                        <a:t>boolean</a:t>
                      </a:r>
                      <a:endParaRPr lang="en-GB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True, 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98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Alle</a:t>
                      </a:r>
                      <a:r>
                        <a:rPr lang="en-GB" dirty="0"/>
                        <a:t> Unicode </a:t>
                      </a:r>
                      <a:r>
                        <a:rPr lang="en-GB" dirty="0" err="1"/>
                        <a:t>tegn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296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000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67D81-FC06-4C33-8A1A-1A4496932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Arrays </a:t>
            </a:r>
            <a:r>
              <a:rPr lang="en-GB" dirty="0" err="1"/>
              <a:t>i</a:t>
            </a:r>
            <a:r>
              <a:rPr lang="en-GB" dirty="0"/>
              <a:t>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D5A99-252A-4A54-8C77-EFE6884F5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Array</a:t>
            </a:r>
          </a:p>
          <a:p>
            <a:r>
              <a:rPr lang="en-GB" dirty="0" err="1"/>
              <a:t>ArrayList</a:t>
            </a:r>
            <a:r>
              <a:rPr lang="en-GB" dirty="0"/>
              <a:t>&lt;T&gt;</a:t>
            </a:r>
          </a:p>
          <a:p>
            <a:r>
              <a:rPr lang="en-GB" dirty="0"/>
              <a:t>HashMap&lt;T&gt;</a:t>
            </a:r>
          </a:p>
        </p:txBody>
      </p:sp>
    </p:spTree>
    <p:extLst>
      <p:ext uri="{BB962C8B-B14F-4D97-AF65-F5344CB8AC3E}">
        <p14:creationId xmlns:p14="http://schemas.microsoft.com/office/powerpoint/2010/main" val="2057656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5F0BE-6D11-41B9-A716-B7319A1A0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Array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81C1E5-3FA6-43D2-B32D-718BC45E44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0976" y="2192178"/>
            <a:ext cx="8164061" cy="212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54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D61BE-3E51-4FC3-8AFE-FA748D6F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ArrayList</a:t>
            </a:r>
            <a:r>
              <a:rPr lang="en-GB" dirty="0"/>
              <a:t>&lt;T&gt;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3B8275-F4AE-409F-A715-109E269C7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36408"/>
            <a:ext cx="8200333" cy="18289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9A9A6B-5EAB-4741-A0D3-9EE3E2B82E4B}"/>
              </a:ext>
            </a:extLst>
          </p:cNvPr>
          <p:cNvSpPr txBox="1"/>
          <p:nvPr/>
        </p:nvSpPr>
        <p:spPr>
          <a:xfrm>
            <a:off x="1229360" y="4246880"/>
            <a:ext cx="477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Sjekk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Java-</a:t>
            </a:r>
            <a:r>
              <a:rPr lang="en-GB" dirty="0" err="1"/>
              <a:t>dokumentasjonen</a:t>
            </a:r>
            <a:r>
              <a:rPr lang="en-GB" dirty="0"/>
              <a:t> for </a:t>
            </a:r>
            <a:r>
              <a:rPr lang="en-GB" dirty="0" err="1"/>
              <a:t>alle</a:t>
            </a:r>
            <a:r>
              <a:rPr lang="en-GB" dirty="0"/>
              <a:t> </a:t>
            </a:r>
            <a:r>
              <a:rPr lang="en-GB" dirty="0" err="1"/>
              <a:t>metoder</a:t>
            </a:r>
            <a:r>
              <a:rPr lang="en-GB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84184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5EA5D-3524-4051-AAD2-76667095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HashMap&lt;T&gt;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878A1-0AED-4C4C-B331-BDEE04F34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Som</a:t>
            </a:r>
            <a:r>
              <a:rPr lang="en-GB" dirty="0"/>
              <a:t> Pythons </a:t>
            </a:r>
            <a:r>
              <a:rPr lang="en-GB" dirty="0" err="1"/>
              <a:t>ordliste</a:t>
            </a:r>
            <a:r>
              <a:rPr lang="en-GB" dirty="0"/>
              <a:t> (dictionary). </a:t>
            </a:r>
            <a:r>
              <a:rPr lang="en-GB" dirty="0" err="1"/>
              <a:t>Kommer</a:t>
            </a:r>
            <a:r>
              <a:rPr lang="en-GB" dirty="0"/>
              <a:t> </a:t>
            </a:r>
            <a:r>
              <a:rPr lang="en-GB" dirty="0" err="1"/>
              <a:t>tilbake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dette</a:t>
            </a:r>
            <a:r>
              <a:rPr lang="en-GB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11888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B00F9-64A8-4898-9AC7-B2E31C0CF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I/O I Java</a:t>
            </a:r>
          </a:p>
        </p:txBody>
      </p:sp>
    </p:spTree>
    <p:extLst>
      <p:ext uri="{BB962C8B-B14F-4D97-AF65-F5344CB8AC3E}">
        <p14:creationId xmlns:p14="http://schemas.microsoft.com/office/powerpoint/2010/main" val="3287476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5E85C-0A70-4E38-8A83-7D2EDDCB0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39EF8E-4F08-4B91-8EEB-60ACF06B7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42" y="1989772"/>
            <a:ext cx="4105275" cy="11715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7EA811-AC59-4C37-864F-893CB1500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585" y="3583622"/>
            <a:ext cx="3409950" cy="2047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B1C440-C0F9-4214-8FD4-9566CC958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42" y="4190047"/>
            <a:ext cx="464820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05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A4668-5C9F-4563-BFF9-36AFF6A28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Exception handling! </a:t>
            </a:r>
            <a:r>
              <a:rPr lang="en-GB" dirty="0" err="1"/>
              <a:t>Muy</a:t>
            </a:r>
            <a:r>
              <a:rPr lang="en-GB" dirty="0"/>
              <a:t> </a:t>
            </a:r>
            <a:r>
              <a:rPr lang="en-GB" dirty="0" err="1"/>
              <a:t>importantè</a:t>
            </a:r>
            <a:r>
              <a:rPr lang="en-GB" dirty="0"/>
              <a:t>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4A7B3-4A45-4F1F-BC6D-6528C858D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22" y="1690688"/>
            <a:ext cx="8199502" cy="10728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8D79E0-399D-4487-A295-F48AF8FFC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22" y="3429000"/>
            <a:ext cx="7613715" cy="309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2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CA256-A535-446E-BCEA-69E345290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CD3AC-C33A-4DAC-94A8-4DFA057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833562"/>
            <a:ext cx="7813675" cy="456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41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1B074-B10E-4BD1-A31E-6E07BB8BE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Enhetstesting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1DA0C-5962-4C32-9D8A-59E0B888D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Enheten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testes</a:t>
            </a:r>
          </a:p>
          <a:p>
            <a:r>
              <a:rPr lang="en-GB" dirty="0" err="1"/>
              <a:t>Endring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observers</a:t>
            </a:r>
          </a:p>
          <a:p>
            <a:r>
              <a:rPr lang="en-GB" dirty="0"/>
              <a:t>Noe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gjør</a:t>
            </a:r>
            <a:r>
              <a:rPr lang="en-GB" dirty="0"/>
              <a:t> </a:t>
            </a:r>
            <a:r>
              <a:rPr lang="en-GB" dirty="0" err="1"/>
              <a:t>endringen</a:t>
            </a:r>
            <a:r>
              <a:rPr lang="en-GB" dirty="0"/>
              <a:t> </a:t>
            </a:r>
            <a:r>
              <a:rPr lang="en-GB" dirty="0" err="1"/>
              <a:t>observerbar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152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5FD2E-7546-4B7B-A047-E08BB4DE81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Hvorfor</a:t>
            </a:r>
            <a:r>
              <a:rPr lang="en-GB" dirty="0"/>
              <a:t> </a:t>
            </a:r>
            <a:r>
              <a:rPr lang="en-GB" dirty="0" err="1"/>
              <a:t>bør</a:t>
            </a:r>
            <a:r>
              <a:rPr lang="en-GB" dirty="0"/>
              <a:t> </a:t>
            </a:r>
            <a:r>
              <a:rPr lang="en-GB" dirty="0" err="1"/>
              <a:t>jeg</a:t>
            </a:r>
            <a:r>
              <a:rPr lang="en-GB" dirty="0"/>
              <a:t> </a:t>
            </a:r>
            <a:r>
              <a:rPr lang="en-GB" dirty="0" err="1"/>
              <a:t>velge</a:t>
            </a:r>
            <a:r>
              <a:rPr lang="en-GB" dirty="0"/>
              <a:t> </a:t>
            </a:r>
            <a:r>
              <a:rPr lang="en-GB" dirty="0" err="1"/>
              <a:t>samretting</a:t>
            </a:r>
            <a:r>
              <a:rPr lang="en-GB" dirty="0"/>
              <a:t>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56499-8C23-47DD-8DE5-B3A8B6FBB3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i="1" dirty="0"/>
              <a:t>“</a:t>
            </a:r>
            <a:r>
              <a:rPr lang="en-GB" i="1" dirty="0" err="1"/>
              <a:t>Samretting</a:t>
            </a:r>
            <a:r>
              <a:rPr lang="en-GB" i="1" dirty="0"/>
              <a:t> </a:t>
            </a:r>
            <a:r>
              <a:rPr lang="en-GB" i="1" dirty="0" err="1"/>
              <a:t>er</a:t>
            </a:r>
            <a:r>
              <a:rPr lang="en-GB" i="1" dirty="0"/>
              <a:t> best, </a:t>
            </a:r>
            <a:r>
              <a:rPr lang="en-GB" i="1" dirty="0" err="1"/>
              <a:t>ingen</a:t>
            </a:r>
            <a:r>
              <a:rPr lang="en-GB" i="1" dirty="0"/>
              <a:t> protest!</a:t>
            </a:r>
          </a:p>
          <a:p>
            <a:r>
              <a:rPr lang="en-GB" i="1" dirty="0"/>
              <a:t>Den </a:t>
            </a:r>
            <a:r>
              <a:rPr lang="en-GB" i="1" dirty="0" err="1"/>
              <a:t>som</a:t>
            </a:r>
            <a:r>
              <a:rPr lang="en-GB" i="1" dirty="0"/>
              <a:t> </a:t>
            </a:r>
            <a:r>
              <a:rPr lang="en-GB" i="1" dirty="0" err="1"/>
              <a:t>står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mot, den…. Stryker </a:t>
            </a:r>
            <a:r>
              <a:rPr lang="en-GB" i="1" dirty="0" err="1"/>
              <a:t>faget</a:t>
            </a:r>
            <a:r>
              <a:rPr lang="en-GB" i="1" dirty="0"/>
              <a:t>.”</a:t>
            </a:r>
          </a:p>
          <a:p>
            <a:r>
              <a:rPr lang="en-GB" i="1" dirty="0"/>
              <a:t>-</a:t>
            </a:r>
            <a:r>
              <a:rPr lang="en-GB" i="1" dirty="0" err="1"/>
              <a:t>Gaute</a:t>
            </a:r>
            <a:r>
              <a:rPr lang="en-GB" i="1" dirty="0"/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2569104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C4E69-265F-4C42-A086-8B12C988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C3328AE-C9A7-4FFD-8759-9F0AC13806F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F7CC0-D0FF-42E9-AFCC-BFBFF8FC6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57200"/>
            <a:ext cx="3932237" cy="54117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 err="1"/>
              <a:t>Bli</a:t>
            </a:r>
            <a:r>
              <a:rPr lang="en-GB" sz="4000" dirty="0"/>
              <a:t> </a:t>
            </a:r>
            <a:r>
              <a:rPr lang="en-GB" sz="4000" dirty="0" err="1"/>
              <a:t>bedre</a:t>
            </a:r>
            <a:r>
              <a:rPr lang="en-GB" sz="4000" dirty="0"/>
              <a:t> </a:t>
            </a:r>
            <a:r>
              <a:rPr lang="en-GB" sz="4000" dirty="0" err="1"/>
              <a:t>kjent</a:t>
            </a:r>
            <a:endParaRPr lang="en-GB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 err="1"/>
              <a:t>Bedre</a:t>
            </a:r>
            <a:r>
              <a:rPr lang="en-GB" sz="4000" dirty="0"/>
              <a:t> </a:t>
            </a:r>
            <a:r>
              <a:rPr lang="en-GB" sz="4000" dirty="0" err="1"/>
              <a:t>oppfølging</a:t>
            </a:r>
            <a:endParaRPr lang="en-GB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 err="1"/>
              <a:t>Mulighet</a:t>
            </a:r>
            <a:r>
              <a:rPr lang="en-GB" sz="4000" dirty="0"/>
              <a:t> </a:t>
            </a:r>
            <a:r>
              <a:rPr lang="en-GB" sz="4000" dirty="0" err="1"/>
              <a:t>til</a:t>
            </a:r>
            <a:r>
              <a:rPr lang="en-GB" sz="4000" dirty="0"/>
              <a:t> å </a:t>
            </a:r>
            <a:r>
              <a:rPr lang="en-GB" sz="4000" dirty="0" err="1"/>
              <a:t>redde</a:t>
            </a:r>
            <a:r>
              <a:rPr lang="en-GB" sz="4000" dirty="0"/>
              <a:t> seg </a:t>
            </a:r>
            <a:r>
              <a:rPr lang="en-GB" sz="4000" dirty="0" err="1"/>
              <a:t>selv</a:t>
            </a:r>
            <a:endParaRPr lang="en-GB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 err="1"/>
              <a:t>Koselig</a:t>
            </a:r>
            <a:r>
              <a:rPr lang="en-GB" sz="4000" dirty="0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/>
              <a:t>1-til-1: du </a:t>
            </a:r>
            <a:r>
              <a:rPr lang="en-GB" sz="4000" dirty="0" err="1"/>
              <a:t>får</a:t>
            </a:r>
            <a:r>
              <a:rPr lang="en-GB" sz="4000" dirty="0"/>
              <a:t> all </a:t>
            </a:r>
            <a:r>
              <a:rPr lang="en-GB" sz="4000" dirty="0" err="1"/>
              <a:t>oppmerksomhet</a:t>
            </a:r>
            <a:endParaRPr lang="en-GB" sz="40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02291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</TotalTime>
  <Words>202</Words>
  <Application>Microsoft Office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Uke 2</vt:lpstr>
      <vt:lpstr>PowerPoint Presentation</vt:lpstr>
      <vt:lpstr>PowerPoint Presentation</vt:lpstr>
      <vt:lpstr>Arrays i Java</vt:lpstr>
      <vt:lpstr>Array</vt:lpstr>
      <vt:lpstr>ArrayList&lt;T&gt;</vt:lpstr>
      <vt:lpstr>HashMap&lt;T&gt;</vt:lpstr>
      <vt:lpstr>I/O I Java</vt:lpstr>
      <vt:lpstr>PowerPoint Presentation</vt:lpstr>
      <vt:lpstr>Exception handling! Muy importantè!</vt:lpstr>
      <vt:lpstr>PowerPoint Presentation</vt:lpstr>
      <vt:lpstr>Enhetstesting</vt:lpstr>
      <vt:lpstr>Hvorfor bør jeg velge samretting?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Miriam Kolstø Berntsen</dc:creator>
  <cp:lastModifiedBy>Miriam Kolstø Berntsen</cp:lastModifiedBy>
  <cp:revision>16</cp:revision>
  <dcterms:created xsi:type="dcterms:W3CDTF">2019-01-24T13:03:25Z</dcterms:created>
  <dcterms:modified xsi:type="dcterms:W3CDTF">2019-01-31T11:56:24Z</dcterms:modified>
</cp:coreProperties>
</file>