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notesMasterIdLst>
    <p:notesMasterId r:id="rId21"/>
  </p:notesMasterIdLst>
  <p:sldIdLst>
    <p:sldId id="256" r:id="rId2"/>
    <p:sldId id="257" r:id="rId3"/>
    <p:sldId id="352" r:id="rId4"/>
    <p:sldId id="353" r:id="rId5"/>
    <p:sldId id="355" r:id="rId6"/>
    <p:sldId id="354" r:id="rId7"/>
    <p:sldId id="359" r:id="rId8"/>
    <p:sldId id="358" r:id="rId9"/>
    <p:sldId id="360" r:id="rId10"/>
    <p:sldId id="361" r:id="rId11"/>
    <p:sldId id="362" r:id="rId12"/>
    <p:sldId id="344" r:id="rId13"/>
    <p:sldId id="363" r:id="rId14"/>
    <p:sldId id="339" r:id="rId15"/>
    <p:sldId id="340" r:id="rId16"/>
    <p:sldId id="342" r:id="rId17"/>
    <p:sldId id="341" r:id="rId18"/>
    <p:sldId id="364" r:id="rId19"/>
    <p:sldId id="36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E280D4-8CE6-419A-AC6D-C9036A318497}" v="398" dt="2019-09-25T19:47:14.2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84" d="100"/>
          <a:sy n="84" d="100"/>
        </p:scale>
        <p:origin x="74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47E280D4-8CE6-419A-AC6D-C9036A318497}"/>
    <pc:docChg chg="undo redo custSel addSld delSld modSld sldOrd">
      <pc:chgData name="Jessie Usagi" userId="9cd9acdb6ac7286c" providerId="LiveId" clId="{47E280D4-8CE6-419A-AC6D-C9036A318497}" dt="2019-09-25T19:47:57.869" v="6631" actId="2696"/>
      <pc:docMkLst>
        <pc:docMk/>
      </pc:docMkLst>
      <pc:sldChg chg="modSp">
        <pc:chgData name="Jessie Usagi" userId="9cd9acdb6ac7286c" providerId="LiveId" clId="{47E280D4-8CE6-419A-AC6D-C9036A318497}" dt="2019-09-25T19:40:06.620" v="6582" actId="20577"/>
        <pc:sldMkLst>
          <pc:docMk/>
          <pc:sldMk cId="3328120091" sldId="256"/>
        </pc:sldMkLst>
        <pc:spChg chg="mod">
          <ac:chgData name="Jessie Usagi" userId="9cd9acdb6ac7286c" providerId="LiveId" clId="{47E280D4-8CE6-419A-AC6D-C9036A318497}" dt="2019-09-25T19:40:06.620" v="6582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47E280D4-8CE6-419A-AC6D-C9036A318497}" dt="2019-09-25T11:52:40.934" v="4535" actId="20577"/>
        <pc:sldMkLst>
          <pc:docMk/>
          <pc:sldMk cId="1042409334" sldId="257"/>
        </pc:sldMkLst>
        <pc:spChg chg="mod">
          <ac:chgData name="Jessie Usagi" userId="9cd9acdb6ac7286c" providerId="LiveId" clId="{47E280D4-8CE6-419A-AC6D-C9036A318497}" dt="2019-09-25T11:52:40.934" v="4535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del">
        <pc:chgData name="Jessie Usagi" userId="9cd9acdb6ac7286c" providerId="LiveId" clId="{47E280D4-8CE6-419A-AC6D-C9036A318497}" dt="2019-09-25T10:32:03.538" v="37" actId="2696"/>
        <pc:sldMkLst>
          <pc:docMk/>
          <pc:sldMk cId="2941319035" sldId="307"/>
        </pc:sldMkLst>
      </pc:sldChg>
      <pc:sldChg chg="del">
        <pc:chgData name="Jessie Usagi" userId="9cd9acdb6ac7286c" providerId="LiveId" clId="{47E280D4-8CE6-419A-AC6D-C9036A318497}" dt="2019-09-25T10:32:03.544" v="39" actId="2696"/>
        <pc:sldMkLst>
          <pc:docMk/>
          <pc:sldMk cId="1434018020" sldId="308"/>
        </pc:sldMkLst>
      </pc:sldChg>
      <pc:sldChg chg="del">
        <pc:chgData name="Jessie Usagi" userId="9cd9acdb6ac7286c" providerId="LiveId" clId="{47E280D4-8CE6-419A-AC6D-C9036A318497}" dt="2019-09-25T10:32:03.541" v="38" actId="2696"/>
        <pc:sldMkLst>
          <pc:docMk/>
          <pc:sldMk cId="3343717924" sldId="309"/>
        </pc:sldMkLst>
      </pc:sldChg>
      <pc:sldChg chg="del">
        <pc:chgData name="Jessie Usagi" userId="9cd9acdb6ac7286c" providerId="LiveId" clId="{47E280D4-8CE6-419A-AC6D-C9036A318497}" dt="2019-09-25T10:32:03.547" v="40" actId="2696"/>
        <pc:sldMkLst>
          <pc:docMk/>
          <pc:sldMk cId="4011956626" sldId="310"/>
        </pc:sldMkLst>
      </pc:sldChg>
      <pc:sldChg chg="del">
        <pc:chgData name="Jessie Usagi" userId="9cd9acdb6ac7286c" providerId="LiveId" clId="{47E280D4-8CE6-419A-AC6D-C9036A318497}" dt="2019-09-25T10:32:03.549" v="41" actId="2696"/>
        <pc:sldMkLst>
          <pc:docMk/>
          <pc:sldMk cId="2178058239" sldId="311"/>
        </pc:sldMkLst>
      </pc:sldChg>
      <pc:sldChg chg="del">
        <pc:chgData name="Jessie Usagi" userId="9cd9acdb6ac7286c" providerId="LiveId" clId="{47E280D4-8CE6-419A-AC6D-C9036A318497}" dt="2019-09-25T10:32:03.551" v="42" actId="2696"/>
        <pc:sldMkLst>
          <pc:docMk/>
          <pc:sldMk cId="456435750" sldId="329"/>
        </pc:sldMkLst>
      </pc:sldChg>
      <pc:sldChg chg="del">
        <pc:chgData name="Jessie Usagi" userId="9cd9acdb6ac7286c" providerId="LiveId" clId="{47E280D4-8CE6-419A-AC6D-C9036A318497}" dt="2019-09-25T10:32:03.554" v="43" actId="2696"/>
        <pc:sldMkLst>
          <pc:docMk/>
          <pc:sldMk cId="3480597128" sldId="330"/>
        </pc:sldMkLst>
      </pc:sldChg>
      <pc:sldChg chg="del">
        <pc:chgData name="Jessie Usagi" userId="9cd9acdb6ac7286c" providerId="LiveId" clId="{47E280D4-8CE6-419A-AC6D-C9036A318497}" dt="2019-09-25T10:32:03.556" v="44" actId="2696"/>
        <pc:sldMkLst>
          <pc:docMk/>
          <pc:sldMk cId="1418249706" sldId="331"/>
        </pc:sldMkLst>
      </pc:sldChg>
      <pc:sldChg chg="del">
        <pc:chgData name="Jessie Usagi" userId="9cd9acdb6ac7286c" providerId="LiveId" clId="{47E280D4-8CE6-419A-AC6D-C9036A318497}" dt="2019-09-25T10:32:03.560" v="45" actId="2696"/>
        <pc:sldMkLst>
          <pc:docMk/>
          <pc:sldMk cId="3114379449" sldId="333"/>
        </pc:sldMkLst>
      </pc:sldChg>
      <pc:sldChg chg="del">
        <pc:chgData name="Jessie Usagi" userId="9cd9acdb6ac7286c" providerId="LiveId" clId="{47E280D4-8CE6-419A-AC6D-C9036A318497}" dt="2019-09-25T10:32:03.566" v="47" actId="2696"/>
        <pc:sldMkLst>
          <pc:docMk/>
          <pc:sldMk cId="953735309" sldId="338"/>
        </pc:sldMkLst>
      </pc:sldChg>
      <pc:sldChg chg="modSp">
        <pc:chgData name="Jessie Usagi" userId="9cd9acdb6ac7286c" providerId="LiveId" clId="{47E280D4-8CE6-419A-AC6D-C9036A318497}" dt="2019-09-25T19:47:14.223" v="6630" actId="20577"/>
        <pc:sldMkLst>
          <pc:docMk/>
          <pc:sldMk cId="990460372" sldId="342"/>
        </pc:sldMkLst>
        <pc:spChg chg="mod">
          <ac:chgData name="Jessie Usagi" userId="9cd9acdb6ac7286c" providerId="LiveId" clId="{47E280D4-8CE6-419A-AC6D-C9036A318497}" dt="2019-09-25T19:47:14.223" v="6630" actId="20577"/>
          <ac:spMkLst>
            <pc:docMk/>
            <pc:sldMk cId="990460372" sldId="342"/>
            <ac:spMk id="4" creationId="{2C0BC66D-6F34-43C9-AF30-61D114586B26}"/>
          </ac:spMkLst>
        </pc:spChg>
      </pc:sldChg>
      <pc:sldChg chg="del">
        <pc:chgData name="Jessie Usagi" userId="9cd9acdb6ac7286c" providerId="LiveId" clId="{47E280D4-8CE6-419A-AC6D-C9036A318497}" dt="2019-09-25T19:47:57.869" v="6631" actId="2696"/>
        <pc:sldMkLst>
          <pc:docMk/>
          <pc:sldMk cId="3356312229" sldId="343"/>
        </pc:sldMkLst>
      </pc:sldChg>
      <pc:sldChg chg="modSp add modAnim">
        <pc:chgData name="Jessie Usagi" userId="9cd9acdb6ac7286c" providerId="LiveId" clId="{47E280D4-8CE6-419A-AC6D-C9036A318497}" dt="2019-09-25T11:49:35.473" v="4509"/>
        <pc:sldMkLst>
          <pc:docMk/>
          <pc:sldMk cId="2015418084" sldId="344"/>
        </pc:sldMkLst>
        <pc:spChg chg="mod">
          <ac:chgData name="Jessie Usagi" userId="9cd9acdb6ac7286c" providerId="LiveId" clId="{47E280D4-8CE6-419A-AC6D-C9036A318497}" dt="2019-09-25T10:33:03.683" v="113" actId="20577"/>
          <ac:spMkLst>
            <pc:docMk/>
            <pc:sldMk cId="2015418084" sldId="344"/>
            <ac:spMk id="2" creationId="{A21CA3A9-1E6E-4C95-9F8F-C608C5B722D2}"/>
          </ac:spMkLst>
        </pc:spChg>
        <pc:spChg chg="mod">
          <ac:chgData name="Jessie Usagi" userId="9cd9acdb6ac7286c" providerId="LiveId" clId="{47E280D4-8CE6-419A-AC6D-C9036A318497}" dt="2019-09-25T10:39:17.450" v="900" actId="20577"/>
          <ac:spMkLst>
            <pc:docMk/>
            <pc:sldMk cId="2015418084" sldId="344"/>
            <ac:spMk id="3" creationId="{1D71D684-E0ED-4636-BCD1-B22FFE76E646}"/>
          </ac:spMkLst>
        </pc:spChg>
      </pc:sldChg>
      <pc:sldChg chg="del">
        <pc:chgData name="Jessie Usagi" userId="9cd9acdb6ac7286c" providerId="LiveId" clId="{47E280D4-8CE6-419A-AC6D-C9036A318497}" dt="2019-09-25T10:32:03.569" v="48" actId="2696"/>
        <pc:sldMkLst>
          <pc:docMk/>
          <pc:sldMk cId="3801099804" sldId="344"/>
        </pc:sldMkLst>
      </pc:sldChg>
      <pc:sldChg chg="modSp add modAnim">
        <pc:chgData name="Jessie Usagi" userId="9cd9acdb6ac7286c" providerId="LiveId" clId="{47E280D4-8CE6-419A-AC6D-C9036A318497}" dt="2019-09-25T11:49:38.504" v="4510"/>
        <pc:sldMkLst>
          <pc:docMk/>
          <pc:sldMk cId="719314100" sldId="345"/>
        </pc:sldMkLst>
        <pc:spChg chg="mod">
          <ac:chgData name="Jessie Usagi" userId="9cd9acdb6ac7286c" providerId="LiveId" clId="{47E280D4-8CE6-419A-AC6D-C9036A318497}" dt="2019-09-25T10:34:29.669" v="359" actId="20577"/>
          <ac:spMkLst>
            <pc:docMk/>
            <pc:sldMk cId="719314100" sldId="345"/>
            <ac:spMk id="2" creationId="{43328EA7-3013-4EBE-8FE8-A553640AA362}"/>
          </ac:spMkLst>
        </pc:spChg>
        <pc:spChg chg="mod">
          <ac:chgData name="Jessie Usagi" userId="9cd9acdb6ac7286c" providerId="LiveId" clId="{47E280D4-8CE6-419A-AC6D-C9036A318497}" dt="2019-09-25T10:43:23.318" v="1336" actId="27636"/>
          <ac:spMkLst>
            <pc:docMk/>
            <pc:sldMk cId="719314100" sldId="345"/>
            <ac:spMk id="3" creationId="{86D8E55F-BDCF-4540-8288-CCA26A3DF302}"/>
          </ac:spMkLst>
        </pc:spChg>
      </pc:sldChg>
      <pc:sldChg chg="del">
        <pc:chgData name="Jessie Usagi" userId="9cd9acdb6ac7286c" providerId="LiveId" clId="{47E280D4-8CE6-419A-AC6D-C9036A318497}" dt="2019-09-25T10:32:03.564" v="46" actId="2696"/>
        <pc:sldMkLst>
          <pc:docMk/>
          <pc:sldMk cId="4010018314" sldId="345"/>
        </pc:sldMkLst>
      </pc:sldChg>
      <pc:sldChg chg="addSp delSp modSp add modAnim">
        <pc:chgData name="Jessie Usagi" userId="9cd9acdb6ac7286c" providerId="LiveId" clId="{47E280D4-8CE6-419A-AC6D-C9036A318497}" dt="2019-09-25T19:39:00.869" v="6574"/>
        <pc:sldMkLst>
          <pc:docMk/>
          <pc:sldMk cId="3168468339" sldId="346"/>
        </pc:sldMkLst>
        <pc:spChg chg="mod">
          <ac:chgData name="Jessie Usagi" userId="9cd9acdb6ac7286c" providerId="LiveId" clId="{47E280D4-8CE6-419A-AC6D-C9036A318497}" dt="2019-09-25T11:16:25.765" v="1449" actId="20577"/>
          <ac:spMkLst>
            <pc:docMk/>
            <pc:sldMk cId="3168468339" sldId="346"/>
            <ac:spMk id="2" creationId="{618188CF-EE1B-4B13-A933-85AC92B6E689}"/>
          </ac:spMkLst>
        </pc:spChg>
        <pc:picChg chg="add del mod">
          <ac:chgData name="Jessie Usagi" userId="9cd9acdb6ac7286c" providerId="LiveId" clId="{47E280D4-8CE6-419A-AC6D-C9036A318497}" dt="2019-09-25T11:16:52.035" v="1456" actId="478"/>
          <ac:picMkLst>
            <pc:docMk/>
            <pc:sldMk cId="3168468339" sldId="346"/>
            <ac:picMk id="4" creationId="{38CC095D-C561-4D1E-A793-F5E84BFC0B77}"/>
          </ac:picMkLst>
        </pc:picChg>
        <pc:picChg chg="add mod">
          <ac:chgData name="Jessie Usagi" userId="9cd9acdb6ac7286c" providerId="LiveId" clId="{47E280D4-8CE6-419A-AC6D-C9036A318497}" dt="2019-09-25T11:17:06.862" v="1462" actId="1076"/>
          <ac:picMkLst>
            <pc:docMk/>
            <pc:sldMk cId="3168468339" sldId="346"/>
            <ac:picMk id="5" creationId="{90E43296-391F-49DA-AF4C-235612A80E53}"/>
          </ac:picMkLst>
        </pc:picChg>
      </pc:sldChg>
      <pc:sldChg chg="del">
        <pc:chgData name="Jessie Usagi" userId="9cd9acdb6ac7286c" providerId="LiveId" clId="{47E280D4-8CE6-419A-AC6D-C9036A318497}" dt="2019-09-25T10:32:03.572" v="49" actId="2696"/>
        <pc:sldMkLst>
          <pc:docMk/>
          <pc:sldMk cId="3872338716" sldId="346"/>
        </pc:sldMkLst>
      </pc:sldChg>
      <pc:sldChg chg="del">
        <pc:chgData name="Jessie Usagi" userId="9cd9acdb6ac7286c" providerId="LiveId" clId="{47E280D4-8CE6-419A-AC6D-C9036A318497}" dt="2019-09-25T10:32:03.533" v="36" actId="2696"/>
        <pc:sldMkLst>
          <pc:docMk/>
          <pc:sldMk cId="297649999" sldId="347"/>
        </pc:sldMkLst>
      </pc:sldChg>
      <pc:sldChg chg="addSp modSp add modAnim">
        <pc:chgData name="Jessie Usagi" userId="9cd9acdb6ac7286c" providerId="LiveId" clId="{47E280D4-8CE6-419A-AC6D-C9036A318497}" dt="2019-09-25T19:39:04.172" v="6575"/>
        <pc:sldMkLst>
          <pc:docMk/>
          <pc:sldMk cId="2083190419" sldId="347"/>
        </pc:sldMkLst>
        <pc:spChg chg="mod">
          <ac:chgData name="Jessie Usagi" userId="9cd9acdb6ac7286c" providerId="LiveId" clId="{47E280D4-8CE6-419A-AC6D-C9036A318497}" dt="2019-09-25T11:19:10.449" v="1568" actId="20577"/>
          <ac:spMkLst>
            <pc:docMk/>
            <pc:sldMk cId="2083190419" sldId="347"/>
            <ac:spMk id="2" creationId="{69EE54C0-3488-4DD7-9F97-69CAD5098431}"/>
          </ac:spMkLst>
        </pc:spChg>
        <pc:picChg chg="add mod">
          <ac:chgData name="Jessie Usagi" userId="9cd9acdb6ac7286c" providerId="LiveId" clId="{47E280D4-8CE6-419A-AC6D-C9036A318497}" dt="2019-09-25T11:18:42.759" v="1518" actId="1076"/>
          <ac:picMkLst>
            <pc:docMk/>
            <pc:sldMk cId="2083190419" sldId="347"/>
            <ac:picMk id="4" creationId="{2CD491C3-2641-4F0B-ADC9-3DFB20645567}"/>
          </ac:picMkLst>
        </pc:picChg>
      </pc:sldChg>
      <pc:sldChg chg="addSp modSp add modAnim">
        <pc:chgData name="Jessie Usagi" userId="9cd9acdb6ac7286c" providerId="LiveId" clId="{47E280D4-8CE6-419A-AC6D-C9036A318497}" dt="2019-09-25T19:39:06.963" v="6576"/>
        <pc:sldMkLst>
          <pc:docMk/>
          <pc:sldMk cId="428798299" sldId="348"/>
        </pc:sldMkLst>
        <pc:spChg chg="mod">
          <ac:chgData name="Jessie Usagi" userId="9cd9acdb6ac7286c" providerId="LiveId" clId="{47E280D4-8CE6-419A-AC6D-C9036A318497}" dt="2019-09-25T11:18:52.352" v="1521"/>
          <ac:spMkLst>
            <pc:docMk/>
            <pc:sldMk cId="428798299" sldId="348"/>
            <ac:spMk id="2" creationId="{F08712A6-238C-4321-9082-18D8F741DCB8}"/>
          </ac:spMkLst>
        </pc:spChg>
        <pc:picChg chg="add mod">
          <ac:chgData name="Jessie Usagi" userId="9cd9acdb6ac7286c" providerId="LiveId" clId="{47E280D4-8CE6-419A-AC6D-C9036A318497}" dt="2019-09-25T11:21:37.466" v="1576" actId="14100"/>
          <ac:picMkLst>
            <pc:docMk/>
            <pc:sldMk cId="428798299" sldId="348"/>
            <ac:picMk id="4" creationId="{3C0B77E9-F42D-4E6C-A268-00D9C839F156}"/>
          </ac:picMkLst>
        </pc:picChg>
      </pc:sldChg>
      <pc:sldChg chg="modSp add ord modAnim">
        <pc:chgData name="Jessie Usagi" userId="9cd9acdb6ac7286c" providerId="LiveId" clId="{47E280D4-8CE6-419A-AC6D-C9036A318497}" dt="2019-09-25T11:44:01.618" v="4131"/>
        <pc:sldMkLst>
          <pc:docMk/>
          <pc:sldMk cId="1786560194" sldId="349"/>
        </pc:sldMkLst>
        <pc:spChg chg="mod">
          <ac:chgData name="Jessie Usagi" userId="9cd9acdb6ac7286c" providerId="LiveId" clId="{47E280D4-8CE6-419A-AC6D-C9036A318497}" dt="2019-09-25T11:23:10.094" v="1617" actId="20577"/>
          <ac:spMkLst>
            <pc:docMk/>
            <pc:sldMk cId="1786560194" sldId="349"/>
            <ac:spMk id="2" creationId="{99EFF19E-4588-459C-BCDC-4975A3CCE287}"/>
          </ac:spMkLst>
        </pc:spChg>
        <pc:spChg chg="mod">
          <ac:chgData name="Jessie Usagi" userId="9cd9acdb6ac7286c" providerId="LiveId" clId="{47E280D4-8CE6-419A-AC6D-C9036A318497}" dt="2019-09-25T11:27:50.517" v="2185" actId="20577"/>
          <ac:spMkLst>
            <pc:docMk/>
            <pc:sldMk cId="1786560194" sldId="349"/>
            <ac:spMk id="3" creationId="{3D77CF73-0769-43D0-A4F3-792CDD7BC1E8}"/>
          </ac:spMkLst>
        </pc:spChg>
      </pc:sldChg>
      <pc:sldChg chg="addSp delSp modSp add modAnim">
        <pc:chgData name="Jessie Usagi" userId="9cd9acdb6ac7286c" providerId="LiveId" clId="{47E280D4-8CE6-419A-AC6D-C9036A318497}" dt="2019-09-25T19:45:57.175" v="6623" actId="20577"/>
        <pc:sldMkLst>
          <pc:docMk/>
          <pc:sldMk cId="1067135810" sldId="350"/>
        </pc:sldMkLst>
        <pc:spChg chg="mod">
          <ac:chgData name="Jessie Usagi" userId="9cd9acdb6ac7286c" providerId="LiveId" clId="{47E280D4-8CE6-419A-AC6D-C9036A318497}" dt="2019-09-25T11:25:25.149" v="1928" actId="20577"/>
          <ac:spMkLst>
            <pc:docMk/>
            <pc:sldMk cId="1067135810" sldId="350"/>
            <ac:spMk id="2" creationId="{F5ADE565-391E-4F13-9641-44EA8FE2000D}"/>
          </ac:spMkLst>
        </pc:spChg>
        <pc:spChg chg="mod">
          <ac:chgData name="Jessie Usagi" userId="9cd9acdb6ac7286c" providerId="LiveId" clId="{47E280D4-8CE6-419A-AC6D-C9036A318497}" dt="2019-09-25T19:45:57.175" v="6623" actId="20577"/>
          <ac:spMkLst>
            <pc:docMk/>
            <pc:sldMk cId="1067135810" sldId="350"/>
            <ac:spMk id="3" creationId="{66673AA0-A75F-4FD3-941D-730EBA52675B}"/>
          </ac:spMkLst>
        </pc:spChg>
        <pc:picChg chg="add del">
          <ac:chgData name="Jessie Usagi" userId="9cd9acdb6ac7286c" providerId="LiveId" clId="{47E280D4-8CE6-419A-AC6D-C9036A318497}" dt="2019-09-25T11:25:41.311" v="1937"/>
          <ac:picMkLst>
            <pc:docMk/>
            <pc:sldMk cId="1067135810" sldId="350"/>
            <ac:picMk id="4" creationId="{071E65F5-13BF-4BE2-B371-E4CD07A9D891}"/>
          </ac:picMkLst>
        </pc:picChg>
      </pc:sldChg>
      <pc:sldChg chg="modSp add modAnim">
        <pc:chgData name="Jessie Usagi" userId="9cd9acdb6ac7286c" providerId="LiveId" clId="{47E280D4-8CE6-419A-AC6D-C9036A318497}" dt="2019-09-25T11:31:45.671" v="3040" actId="20577"/>
        <pc:sldMkLst>
          <pc:docMk/>
          <pc:sldMk cId="3501519069" sldId="351"/>
        </pc:sldMkLst>
        <pc:spChg chg="mod">
          <ac:chgData name="Jessie Usagi" userId="9cd9acdb6ac7286c" providerId="LiveId" clId="{47E280D4-8CE6-419A-AC6D-C9036A318497}" dt="2019-09-25T11:29:11.257" v="2368" actId="20577"/>
          <ac:spMkLst>
            <pc:docMk/>
            <pc:sldMk cId="3501519069" sldId="351"/>
            <ac:spMk id="2" creationId="{29358A4E-023D-4E85-8714-34EB24ADFFB7}"/>
          </ac:spMkLst>
        </pc:spChg>
        <pc:spChg chg="mod">
          <ac:chgData name="Jessie Usagi" userId="9cd9acdb6ac7286c" providerId="LiveId" clId="{47E280D4-8CE6-419A-AC6D-C9036A318497}" dt="2019-09-25T11:31:45.671" v="3040" actId="20577"/>
          <ac:spMkLst>
            <pc:docMk/>
            <pc:sldMk cId="3501519069" sldId="351"/>
            <ac:spMk id="3" creationId="{A121C91B-C082-4D38-8112-2FF7709BB550}"/>
          </ac:spMkLst>
        </pc:spChg>
      </pc:sldChg>
      <pc:sldChg chg="modSp add modAnim">
        <pc:chgData name="Jessie Usagi" userId="9cd9acdb6ac7286c" providerId="LiveId" clId="{47E280D4-8CE6-419A-AC6D-C9036A318497}" dt="2019-09-25T11:47:29.633" v="4302" actId="20577"/>
        <pc:sldMkLst>
          <pc:docMk/>
          <pc:sldMk cId="874190189" sldId="352"/>
        </pc:sldMkLst>
        <pc:spChg chg="mod">
          <ac:chgData name="Jessie Usagi" userId="9cd9acdb6ac7286c" providerId="LiveId" clId="{47E280D4-8CE6-419A-AC6D-C9036A318497}" dt="2019-09-25T11:47:29.633" v="4302" actId="20577"/>
          <ac:spMkLst>
            <pc:docMk/>
            <pc:sldMk cId="874190189" sldId="352"/>
            <ac:spMk id="2" creationId="{F5AEA09C-2785-49C1-83A2-F0746A21FC81}"/>
          </ac:spMkLst>
        </pc:spChg>
        <pc:spChg chg="mod">
          <ac:chgData name="Jessie Usagi" userId="9cd9acdb6ac7286c" providerId="LiveId" clId="{47E280D4-8CE6-419A-AC6D-C9036A318497}" dt="2019-09-25T11:45:17.244" v="4226" actId="113"/>
          <ac:spMkLst>
            <pc:docMk/>
            <pc:sldMk cId="874190189" sldId="352"/>
            <ac:spMk id="3" creationId="{010E5738-16CD-4877-8CF3-979780AD9D7D}"/>
          </ac:spMkLst>
        </pc:spChg>
      </pc:sldChg>
      <pc:sldChg chg="modSp add modAnim">
        <pc:chgData name="Jessie Usagi" userId="9cd9acdb6ac7286c" providerId="LiveId" clId="{47E280D4-8CE6-419A-AC6D-C9036A318497}" dt="2019-09-25T11:47:33.338" v="4303"/>
        <pc:sldMkLst>
          <pc:docMk/>
          <pc:sldMk cId="395296361" sldId="353"/>
        </pc:sldMkLst>
        <pc:spChg chg="mod">
          <ac:chgData name="Jessie Usagi" userId="9cd9acdb6ac7286c" providerId="LiveId" clId="{47E280D4-8CE6-419A-AC6D-C9036A318497}" dt="2019-09-25T11:47:33.338" v="4303"/>
          <ac:spMkLst>
            <pc:docMk/>
            <pc:sldMk cId="395296361" sldId="353"/>
            <ac:spMk id="2" creationId="{F5AEA09C-2785-49C1-83A2-F0746A21FC81}"/>
          </ac:spMkLst>
        </pc:spChg>
        <pc:spChg chg="mod">
          <ac:chgData name="Jessie Usagi" userId="9cd9acdb6ac7286c" providerId="LiveId" clId="{47E280D4-8CE6-419A-AC6D-C9036A318497}" dt="2019-09-25T11:45:20.298" v="4227" actId="113"/>
          <ac:spMkLst>
            <pc:docMk/>
            <pc:sldMk cId="395296361" sldId="353"/>
            <ac:spMk id="3" creationId="{010E5738-16CD-4877-8CF3-979780AD9D7D}"/>
          </ac:spMkLst>
        </pc:spChg>
      </pc:sldChg>
      <pc:sldChg chg="modSp add modAnim">
        <pc:chgData name="Jessie Usagi" userId="9cd9acdb6ac7286c" providerId="LiveId" clId="{47E280D4-8CE6-419A-AC6D-C9036A318497}" dt="2019-09-25T11:50:38.975" v="4524" actId="27636"/>
        <pc:sldMkLst>
          <pc:docMk/>
          <pc:sldMk cId="3857880350" sldId="354"/>
        </pc:sldMkLst>
        <pc:spChg chg="mod">
          <ac:chgData name="Jessie Usagi" userId="9cd9acdb6ac7286c" providerId="LiveId" clId="{47E280D4-8CE6-419A-AC6D-C9036A318497}" dt="2019-09-25T11:47:37.707" v="4305"/>
          <ac:spMkLst>
            <pc:docMk/>
            <pc:sldMk cId="3857880350" sldId="354"/>
            <ac:spMk id="2" creationId="{F5AEA09C-2785-49C1-83A2-F0746A21FC81}"/>
          </ac:spMkLst>
        </pc:spChg>
        <pc:spChg chg="mod">
          <ac:chgData name="Jessie Usagi" userId="9cd9acdb6ac7286c" providerId="LiveId" clId="{47E280D4-8CE6-419A-AC6D-C9036A318497}" dt="2019-09-25T11:50:38.975" v="4524" actId="27636"/>
          <ac:spMkLst>
            <pc:docMk/>
            <pc:sldMk cId="3857880350" sldId="354"/>
            <ac:spMk id="3" creationId="{010E5738-16CD-4877-8CF3-979780AD9D7D}"/>
          </ac:spMkLst>
        </pc:spChg>
      </pc:sldChg>
      <pc:sldChg chg="modSp add modAnim">
        <pc:chgData name="Jessie Usagi" userId="9cd9acdb6ac7286c" providerId="LiveId" clId="{47E280D4-8CE6-419A-AC6D-C9036A318497}" dt="2019-09-25T11:50:34.856" v="4522" actId="20577"/>
        <pc:sldMkLst>
          <pc:docMk/>
          <pc:sldMk cId="1833798126" sldId="355"/>
        </pc:sldMkLst>
        <pc:spChg chg="mod">
          <ac:chgData name="Jessie Usagi" userId="9cd9acdb6ac7286c" providerId="LiveId" clId="{47E280D4-8CE6-419A-AC6D-C9036A318497}" dt="2019-09-25T11:47:35.561" v="4304"/>
          <ac:spMkLst>
            <pc:docMk/>
            <pc:sldMk cId="1833798126" sldId="355"/>
            <ac:spMk id="2" creationId="{F5AEA09C-2785-49C1-83A2-F0746A21FC81}"/>
          </ac:spMkLst>
        </pc:spChg>
        <pc:spChg chg="mod">
          <ac:chgData name="Jessie Usagi" userId="9cd9acdb6ac7286c" providerId="LiveId" clId="{47E280D4-8CE6-419A-AC6D-C9036A318497}" dt="2019-09-25T11:50:34.856" v="4522" actId="20577"/>
          <ac:spMkLst>
            <pc:docMk/>
            <pc:sldMk cId="1833798126" sldId="355"/>
            <ac:spMk id="3" creationId="{010E5738-16CD-4877-8CF3-979780AD9D7D}"/>
          </ac:spMkLst>
        </pc:spChg>
      </pc:sldChg>
      <pc:sldChg chg="add del">
        <pc:chgData name="Jessie Usagi" userId="9cd9acdb6ac7286c" providerId="LiveId" clId="{47E280D4-8CE6-419A-AC6D-C9036A318497}" dt="2019-09-25T11:44:09.682" v="4133" actId="2696"/>
        <pc:sldMkLst>
          <pc:docMk/>
          <pc:sldMk cId="1873241653" sldId="355"/>
        </pc:sldMkLst>
      </pc:sldChg>
      <pc:sldChg chg="modSp add modAnim">
        <pc:chgData name="Jessie Usagi" userId="9cd9acdb6ac7286c" providerId="LiveId" clId="{47E280D4-8CE6-419A-AC6D-C9036A318497}" dt="2019-09-25T19:32:32.485" v="5308" actId="20577"/>
        <pc:sldMkLst>
          <pc:docMk/>
          <pc:sldMk cId="3691054408" sldId="356"/>
        </pc:sldMkLst>
        <pc:spChg chg="mod">
          <ac:chgData name="Jessie Usagi" userId="9cd9acdb6ac7286c" providerId="LiveId" clId="{47E280D4-8CE6-419A-AC6D-C9036A318497}" dt="2019-09-25T11:48:31.387" v="4367" actId="20577"/>
          <ac:spMkLst>
            <pc:docMk/>
            <pc:sldMk cId="3691054408" sldId="356"/>
            <ac:spMk id="2" creationId="{270B7D6E-95D3-429A-9568-B186DC7CCB9B}"/>
          </ac:spMkLst>
        </pc:spChg>
        <pc:spChg chg="mod">
          <ac:chgData name="Jessie Usagi" userId="9cd9acdb6ac7286c" providerId="LiveId" clId="{47E280D4-8CE6-419A-AC6D-C9036A318497}" dt="2019-09-25T19:32:32.485" v="5308" actId="20577"/>
          <ac:spMkLst>
            <pc:docMk/>
            <pc:sldMk cId="3691054408" sldId="356"/>
            <ac:spMk id="3" creationId="{22C2876A-D50B-4075-B652-4A93210540F4}"/>
          </ac:spMkLst>
        </pc:spChg>
      </pc:sldChg>
      <pc:sldChg chg="modSp add modAnim">
        <pc:chgData name="Jessie Usagi" userId="9cd9acdb6ac7286c" providerId="LiveId" clId="{47E280D4-8CE6-419A-AC6D-C9036A318497}" dt="2019-09-25T19:36:23.620" v="6110"/>
        <pc:sldMkLst>
          <pc:docMk/>
          <pc:sldMk cId="1339108237" sldId="357"/>
        </pc:sldMkLst>
        <pc:spChg chg="mod">
          <ac:chgData name="Jessie Usagi" userId="9cd9acdb6ac7286c" providerId="LiveId" clId="{47E280D4-8CE6-419A-AC6D-C9036A318497}" dt="2019-09-25T19:32:20.001" v="5271"/>
          <ac:spMkLst>
            <pc:docMk/>
            <pc:sldMk cId="1339108237" sldId="357"/>
            <ac:spMk id="2" creationId="{FA4A9282-0AE5-439E-AFF5-004E57A99062}"/>
          </ac:spMkLst>
        </pc:spChg>
        <pc:spChg chg="mod">
          <ac:chgData name="Jessie Usagi" userId="9cd9acdb6ac7286c" providerId="LiveId" clId="{47E280D4-8CE6-419A-AC6D-C9036A318497}" dt="2019-09-25T19:36:14.076" v="6109" actId="20577"/>
          <ac:spMkLst>
            <pc:docMk/>
            <pc:sldMk cId="1339108237" sldId="357"/>
            <ac:spMk id="3" creationId="{0A0282A9-453F-4E77-AD22-C7A12D7E0DFD}"/>
          </ac:spMkLst>
        </pc:spChg>
      </pc:sldChg>
      <pc:sldChg chg="modSp add modAnim">
        <pc:chgData name="Jessie Usagi" userId="9cd9acdb6ac7286c" providerId="LiveId" clId="{47E280D4-8CE6-419A-AC6D-C9036A318497}" dt="2019-09-25T19:29:01.133" v="5138"/>
        <pc:sldMkLst>
          <pc:docMk/>
          <pc:sldMk cId="80689678" sldId="358"/>
        </pc:sldMkLst>
        <pc:spChg chg="mod">
          <ac:chgData name="Jessie Usagi" userId="9cd9acdb6ac7286c" providerId="LiveId" clId="{47E280D4-8CE6-419A-AC6D-C9036A318497}" dt="2019-09-25T11:52:54.522" v="4542" actId="20577"/>
          <ac:spMkLst>
            <pc:docMk/>
            <pc:sldMk cId="80689678" sldId="358"/>
            <ac:spMk id="2" creationId="{02DC7A41-BEAE-4446-9000-CD0C215EA206}"/>
          </ac:spMkLst>
        </pc:spChg>
        <pc:spChg chg="mod">
          <ac:chgData name="Jessie Usagi" userId="9cd9acdb6ac7286c" providerId="LiveId" clId="{47E280D4-8CE6-419A-AC6D-C9036A318497}" dt="2019-09-25T19:28:31.286" v="5137" actId="27636"/>
          <ac:spMkLst>
            <pc:docMk/>
            <pc:sldMk cId="80689678" sldId="358"/>
            <ac:spMk id="3" creationId="{5E4E2556-E9AB-49DF-8FA2-17870AA3FC5F}"/>
          </ac:spMkLst>
        </pc:spChg>
      </pc:sldChg>
      <pc:sldChg chg="modSp add modAnim">
        <pc:chgData name="Jessie Usagi" userId="9cd9acdb6ac7286c" providerId="LiveId" clId="{47E280D4-8CE6-419A-AC6D-C9036A318497}" dt="2019-09-25T19:38:48.584" v="6573"/>
        <pc:sldMkLst>
          <pc:docMk/>
          <pc:sldMk cId="1654169066" sldId="359"/>
        </pc:sldMkLst>
        <pc:spChg chg="mod">
          <ac:chgData name="Jessie Usagi" userId="9cd9acdb6ac7286c" providerId="LiveId" clId="{47E280D4-8CE6-419A-AC6D-C9036A318497}" dt="2019-09-25T19:36:46.532" v="6142" actId="20577"/>
          <ac:spMkLst>
            <pc:docMk/>
            <pc:sldMk cId="1654169066" sldId="359"/>
            <ac:spMk id="2" creationId="{65320EE9-F1CD-41FF-9F8E-8BEED83EBAA2}"/>
          </ac:spMkLst>
        </pc:spChg>
        <pc:spChg chg="mod">
          <ac:chgData name="Jessie Usagi" userId="9cd9acdb6ac7286c" providerId="LiveId" clId="{47E280D4-8CE6-419A-AC6D-C9036A318497}" dt="2019-09-25T19:38:34.019" v="6572" actId="20577"/>
          <ac:spMkLst>
            <pc:docMk/>
            <pc:sldMk cId="1654169066" sldId="359"/>
            <ac:spMk id="3" creationId="{29A61554-93C9-4DAD-B668-5BE912914E87}"/>
          </ac:spMkLst>
        </pc:spChg>
      </pc:sldChg>
      <pc:sldChg chg="modSp add del">
        <pc:chgData name="Jessie Usagi" userId="9cd9acdb6ac7286c" providerId="LiveId" clId="{47E280D4-8CE6-419A-AC6D-C9036A318497}" dt="2019-09-25T19:26:49.357" v="4801" actId="2696"/>
        <pc:sldMkLst>
          <pc:docMk/>
          <pc:sldMk cId="2644802872" sldId="359"/>
        </pc:sldMkLst>
        <pc:spChg chg="mod">
          <ac:chgData name="Jessie Usagi" userId="9cd9acdb6ac7286c" providerId="LiveId" clId="{47E280D4-8CE6-419A-AC6D-C9036A318497}" dt="2019-09-25T19:26:46.652" v="4800" actId="20577"/>
          <ac:spMkLst>
            <pc:docMk/>
            <pc:sldMk cId="2644802872" sldId="359"/>
            <ac:spMk id="2" creationId="{3F9BA7C3-BDEA-4392-B37B-08196A610825}"/>
          </ac:spMkLst>
        </pc:spChg>
      </pc:sldChg>
    </pc:docChg>
  </pc:docChgLst>
  <pc:docChgLst>
    <pc:chgData name="Jessie Usagi" userId="9cd9acdb6ac7286c" providerId="LiveId" clId="{F5DEC654-8E9F-44F5-8520-460EEC429693}"/>
    <pc:docChg chg="undo redo custSel addSld delSld modSld sldOrd">
      <pc:chgData name="Jessie Usagi" userId="9cd9acdb6ac7286c" providerId="LiveId" clId="{F5DEC654-8E9F-44F5-8520-460EEC429693}" dt="2019-08-29T08:54:34.260" v="12025" actId="20577"/>
      <pc:docMkLst>
        <pc:docMk/>
      </pc:docMkLst>
      <pc:sldChg chg="modSp">
        <pc:chgData name="Jessie Usagi" userId="9cd9acdb6ac7286c" providerId="LiveId" clId="{F5DEC654-8E9F-44F5-8520-460EEC429693}" dt="2019-08-29T08:54:34.260" v="12025" actId="20577"/>
        <pc:sldMkLst>
          <pc:docMk/>
          <pc:sldMk cId="3328120091" sldId="256"/>
        </pc:sldMkLst>
        <pc:spChg chg="mod">
          <ac:chgData name="Jessie Usagi" userId="9cd9acdb6ac7286c" providerId="LiveId" clId="{F5DEC654-8E9F-44F5-8520-460EEC429693}" dt="2019-08-29T08:54:34.260" v="1202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5DEC654-8E9F-44F5-8520-460EEC429693}" dt="2019-08-22T05:17:11.603" v="11123" actId="20577"/>
        <pc:sldMkLst>
          <pc:docMk/>
          <pc:sldMk cId="1042409334" sldId="257"/>
        </pc:sldMkLst>
        <pc:spChg chg="mod">
          <ac:chgData name="Jessie Usagi" userId="9cd9acdb6ac7286c" providerId="LiveId" clId="{F5DEC654-8E9F-44F5-8520-460EEC429693}" dt="2019-08-22T05:17:11.603" v="11123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5A1BFFD7-9EF3-4479-9A0C-5552E01DEA6F}"/>
    <pc:docChg chg="undo custSel addSld delSld modSld sldOrd">
      <pc:chgData name="Jessie Usagi" userId="9cd9acdb6ac7286c" providerId="LiveId" clId="{5A1BFFD7-9EF3-4479-9A0C-5552E01DEA6F}" dt="2019-09-11T22:49:43.365" v="7947" actId="113"/>
      <pc:docMkLst>
        <pc:docMk/>
      </pc:docMkLst>
      <pc:sldChg chg="modSp">
        <pc:chgData name="Jessie Usagi" userId="9cd9acdb6ac7286c" providerId="LiveId" clId="{5A1BFFD7-9EF3-4479-9A0C-5552E01DEA6F}" dt="2019-09-11T19:03:04.710" v="30" actId="20577"/>
        <pc:sldMkLst>
          <pc:docMk/>
          <pc:sldMk cId="3328120091" sldId="256"/>
        </pc:sldMkLst>
        <pc:spChg chg="mod">
          <ac:chgData name="Jessie Usagi" userId="9cd9acdb6ac7286c" providerId="LiveId" clId="{5A1BFFD7-9EF3-4479-9A0C-5552E01DEA6F}" dt="2019-09-11T19:03:04.710" v="30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5A1BFFD7-9EF3-4479-9A0C-5552E01DEA6F}" dt="2019-09-11T22:47:46.662" v="7944" actId="20577"/>
        <pc:sldMkLst>
          <pc:docMk/>
          <pc:sldMk cId="1042409334" sldId="257"/>
        </pc:sldMkLst>
        <pc:spChg chg="mod">
          <ac:chgData name="Jessie Usagi" userId="9cd9acdb6ac7286c" providerId="LiveId" clId="{5A1BFFD7-9EF3-4479-9A0C-5552E01DEA6F}" dt="2019-09-11T22:47:46.662" v="7944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86188978-CF94-4355-A7C2-A86CF9BE02A6}"/>
    <pc:docChg chg="undo redo custSel addSld delSld modSld sldOrd">
      <pc:chgData name="Jessie Usagi" userId="9cd9acdb6ac7286c" providerId="LiveId" clId="{86188978-CF94-4355-A7C2-A86CF9BE02A6}" dt="2019-09-04T22:59:00.508" v="13707" actId="113"/>
      <pc:docMkLst>
        <pc:docMk/>
      </pc:docMkLst>
      <pc:sldChg chg="modSp">
        <pc:chgData name="Jessie Usagi" userId="9cd9acdb6ac7286c" providerId="LiveId" clId="{86188978-CF94-4355-A7C2-A86CF9BE02A6}" dt="2019-09-04T17:11:33.670" v="21" actId="5793"/>
        <pc:sldMkLst>
          <pc:docMk/>
          <pc:sldMk cId="3328120091" sldId="256"/>
        </pc:sldMkLst>
        <pc:spChg chg="mod">
          <ac:chgData name="Jessie Usagi" userId="9cd9acdb6ac7286c" providerId="LiveId" clId="{86188978-CF94-4355-A7C2-A86CF9BE02A6}" dt="2019-09-04T17:11:33.670" v="21" actId="5793"/>
          <ac:spMkLst>
            <pc:docMk/>
            <pc:sldMk cId="3328120091" sldId="256"/>
            <ac:spMk id="3" creationId="{63CFF459-B25B-4C8D-BED4-90B9C358ADAF}"/>
          </ac:spMkLst>
        </pc:spChg>
      </pc:sldChg>
      <pc:sldChg chg="delSp modSp">
        <pc:chgData name="Jessie Usagi" userId="9cd9acdb6ac7286c" providerId="LiveId" clId="{86188978-CF94-4355-A7C2-A86CF9BE02A6}" dt="2019-09-04T21:38:44.047" v="13592" actId="20577"/>
        <pc:sldMkLst>
          <pc:docMk/>
          <pc:sldMk cId="1042409334" sldId="257"/>
        </pc:sldMkLst>
        <pc:spChg chg="mod">
          <ac:chgData name="Jessie Usagi" userId="9cd9acdb6ac7286c" providerId="LiveId" clId="{86188978-CF94-4355-A7C2-A86CF9BE02A6}" dt="2019-09-04T21:38:44.047" v="13592" actId="20577"/>
          <ac:spMkLst>
            <pc:docMk/>
            <pc:sldMk cId="1042409334" sldId="257"/>
            <ac:spMk id="3" creationId="{A00EAB3B-4FB1-4905-AAA6-E905CFDDCE44}"/>
          </ac:spMkLst>
        </pc:spChg>
        <pc:spChg chg="del mod">
          <ac:chgData name="Jessie Usagi" userId="9cd9acdb6ac7286c" providerId="LiveId" clId="{86188978-CF94-4355-A7C2-A86CF9BE02A6}" dt="2019-09-04T21:38:07.779" v="13563"/>
          <ac:spMkLst>
            <pc:docMk/>
            <pc:sldMk cId="1042409334" sldId="257"/>
            <ac:spMk id="4" creationId="{8522D594-B173-47B5-B37E-348F2D4885EE}"/>
          </ac:spMkLst>
        </pc:spChg>
      </pc:sldChg>
    </pc:docChg>
  </pc:docChgLst>
  <pc:docChgLst>
    <pc:chgData name="Jessie Usagi" userId="9cd9acdb6ac7286c" providerId="LiveId" clId="{E53EB0AA-5C9B-495B-82AE-CE78432FDA09}"/>
    <pc:docChg chg="undo custSel addSld delSld modSld sldOrd">
      <pc:chgData name="Jessie Usagi" userId="9cd9acdb6ac7286c" providerId="LiveId" clId="{E53EB0AA-5C9B-495B-82AE-CE78432FDA09}" dt="2019-09-19T10:47:14.556" v="3306" actId="20577"/>
      <pc:docMkLst>
        <pc:docMk/>
      </pc:docMkLst>
      <pc:sldChg chg="modSp modAnim">
        <pc:chgData name="Jessie Usagi" userId="9cd9acdb6ac7286c" providerId="LiveId" clId="{E53EB0AA-5C9B-495B-82AE-CE78432FDA09}" dt="2019-09-19T07:15:27.200" v="41" actId="20577"/>
        <pc:sldMkLst>
          <pc:docMk/>
          <pc:sldMk cId="1042409334" sldId="257"/>
        </pc:sldMkLst>
        <pc:spChg chg="mod">
          <ac:chgData name="Jessie Usagi" userId="9cd9acdb6ac7286c" providerId="LiveId" clId="{E53EB0AA-5C9B-495B-82AE-CE78432FDA09}" dt="2019-09-19T07:15:27.200" v="41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Sp add modAnim">
        <pc:chgData name="Jessie Usagi" userId="9cd9acdb6ac7286c" providerId="LiveId" clId="{E53EB0AA-5C9B-495B-82AE-CE78432FDA09}" dt="2019-09-19T07:43:25.088" v="1177" actId="20577"/>
        <pc:sldMkLst>
          <pc:docMk/>
          <pc:sldMk cId="3386060790" sldId="339"/>
        </pc:sldMkLst>
        <pc:spChg chg="mod">
          <ac:chgData name="Jessie Usagi" userId="9cd9acdb6ac7286c" providerId="LiveId" clId="{E53EB0AA-5C9B-495B-82AE-CE78432FDA09}" dt="2019-09-19T07:43:25.088" v="1177" actId="20577"/>
          <ac:spMkLst>
            <pc:docMk/>
            <pc:sldMk cId="3386060790" sldId="339"/>
            <ac:spMk id="2" creationId="{2CB5BDB5-267D-4F88-936A-8AD9759538C5}"/>
          </ac:spMkLst>
        </pc:spChg>
        <pc:spChg chg="mod">
          <ac:chgData name="Jessie Usagi" userId="9cd9acdb6ac7286c" providerId="LiveId" clId="{E53EB0AA-5C9B-495B-82AE-CE78432FDA09}" dt="2019-09-19T07:35:35.176" v="716" actId="20577"/>
          <ac:spMkLst>
            <pc:docMk/>
            <pc:sldMk cId="3386060790" sldId="339"/>
            <ac:spMk id="3" creationId="{7712C576-B897-4EA9-976D-734763200967}"/>
          </ac:spMkLst>
        </pc:spChg>
      </pc:sldChg>
      <pc:sldChg chg="addSp modSp add modAnim">
        <pc:chgData name="Jessie Usagi" userId="9cd9acdb6ac7286c" providerId="LiveId" clId="{E53EB0AA-5C9B-495B-82AE-CE78432FDA09}" dt="2019-09-19T08:31:37.741" v="2045"/>
        <pc:sldMkLst>
          <pc:docMk/>
          <pc:sldMk cId="85042000" sldId="340"/>
        </pc:sldMkLst>
        <pc:spChg chg="mod">
          <ac:chgData name="Jessie Usagi" userId="9cd9acdb6ac7286c" providerId="LiveId" clId="{E53EB0AA-5C9B-495B-82AE-CE78432FDA09}" dt="2019-09-19T07:43:35.548" v="1188" actId="20577"/>
          <ac:spMkLst>
            <pc:docMk/>
            <pc:sldMk cId="85042000" sldId="340"/>
            <ac:spMk id="2" creationId="{E12F0B52-EC84-4154-BCA3-B1FFEAE19330}"/>
          </ac:spMkLst>
        </pc:spChg>
        <pc:spChg chg="mod">
          <ac:chgData name="Jessie Usagi" userId="9cd9acdb6ac7286c" providerId="LiveId" clId="{E53EB0AA-5C9B-495B-82AE-CE78432FDA09}" dt="2019-09-19T08:12:41.282" v="1667" actId="20577"/>
          <ac:spMkLst>
            <pc:docMk/>
            <pc:sldMk cId="85042000" sldId="340"/>
            <ac:spMk id="3" creationId="{1F8C964A-C56B-4400-94C1-B77F550AF824}"/>
          </ac:spMkLst>
        </pc:spChg>
        <pc:spChg chg="add mod">
          <ac:chgData name="Jessie Usagi" userId="9cd9acdb6ac7286c" providerId="LiveId" clId="{E53EB0AA-5C9B-495B-82AE-CE78432FDA09}" dt="2019-09-19T07:40:44.735" v="1122" actId="20577"/>
          <ac:spMkLst>
            <pc:docMk/>
            <pc:sldMk cId="85042000" sldId="340"/>
            <ac:spMk id="4" creationId="{748A762C-5F41-4AF3-B22B-4870BF628721}"/>
          </ac:spMkLst>
        </pc:spChg>
        <pc:cxnChg chg="add mod">
          <ac:chgData name="Jessie Usagi" userId="9cd9acdb6ac7286c" providerId="LiveId" clId="{E53EB0AA-5C9B-495B-82AE-CE78432FDA09}" dt="2019-09-19T07:41:39.608" v="1125" actId="1076"/>
          <ac:cxnSpMkLst>
            <pc:docMk/>
            <pc:sldMk cId="85042000" sldId="340"/>
            <ac:cxnSpMk id="6" creationId="{A86F1F8D-1466-4529-871E-BA4F5A2776AA}"/>
          </ac:cxnSpMkLst>
        </pc:cxnChg>
      </pc:sldChg>
      <pc:sldChg chg="addSp delSp modSp add modAnim">
        <pc:chgData name="Jessie Usagi" userId="9cd9acdb6ac7286c" providerId="LiveId" clId="{E53EB0AA-5C9B-495B-82AE-CE78432FDA09}" dt="2019-09-19T10:47:14.556" v="3306" actId="20577"/>
        <pc:sldMkLst>
          <pc:docMk/>
          <pc:sldMk cId="1632865195" sldId="341"/>
        </pc:sldMkLst>
        <pc:spChg chg="mod">
          <ac:chgData name="Jessie Usagi" userId="9cd9acdb6ac7286c" providerId="LiveId" clId="{E53EB0AA-5C9B-495B-82AE-CE78432FDA09}" dt="2019-09-19T08:05:06.621" v="1558" actId="20577"/>
          <ac:spMkLst>
            <pc:docMk/>
            <pc:sldMk cId="1632865195" sldId="341"/>
            <ac:spMk id="2" creationId="{E95AF07E-882A-4B63-A7DF-3CFAA8B7F1FA}"/>
          </ac:spMkLst>
        </pc:spChg>
        <pc:spChg chg="del">
          <ac:chgData name="Jessie Usagi" userId="9cd9acdb6ac7286c" providerId="LiveId" clId="{E53EB0AA-5C9B-495B-82AE-CE78432FDA09}" dt="2019-09-19T08:05:25.281" v="1559"/>
          <ac:spMkLst>
            <pc:docMk/>
            <pc:sldMk cId="1632865195" sldId="341"/>
            <ac:spMk id="3" creationId="{C02222D2-E1C2-4215-92F4-C1DA78DAEDC7}"/>
          </ac:spMkLst>
        </pc:spChg>
        <pc:spChg chg="add mod">
          <ac:chgData name="Jessie Usagi" userId="9cd9acdb6ac7286c" providerId="LiveId" clId="{E53EB0AA-5C9B-495B-82AE-CE78432FDA09}" dt="2019-09-19T08:14:41.464" v="1720" actId="20577"/>
          <ac:spMkLst>
            <pc:docMk/>
            <pc:sldMk cId="1632865195" sldId="341"/>
            <ac:spMk id="4" creationId="{19DF3AA1-AFFF-4DB9-8949-C5FD04F5EF5F}"/>
          </ac:spMkLst>
        </pc:spChg>
        <pc:spChg chg="add mod">
          <ac:chgData name="Jessie Usagi" userId="9cd9acdb6ac7286c" providerId="LiveId" clId="{E53EB0AA-5C9B-495B-82AE-CE78432FDA09}" dt="2019-09-19T10:47:14.556" v="3306" actId="20577"/>
          <ac:spMkLst>
            <pc:docMk/>
            <pc:sldMk cId="1632865195" sldId="341"/>
            <ac:spMk id="5" creationId="{59AFB777-1444-480C-A074-1C33142DE101}"/>
          </ac:spMkLst>
        </pc:spChg>
        <pc:cxnChg chg="add mod">
          <ac:chgData name="Jessie Usagi" userId="9cd9acdb6ac7286c" providerId="LiveId" clId="{E53EB0AA-5C9B-495B-82AE-CE78432FDA09}" dt="2019-09-19T08:15:54.876" v="1840" actId="11529"/>
          <ac:cxnSpMkLst>
            <pc:docMk/>
            <pc:sldMk cId="1632865195" sldId="341"/>
            <ac:cxnSpMk id="7" creationId="{8AD470DA-973C-4C5A-8720-0F4BACF4C8B5}"/>
          </ac:cxnSpMkLst>
        </pc:cxnChg>
      </pc:sldChg>
      <pc:sldChg chg="addSp modSp add modAnim">
        <pc:chgData name="Jessie Usagi" userId="9cd9acdb6ac7286c" providerId="LiveId" clId="{E53EB0AA-5C9B-495B-82AE-CE78432FDA09}" dt="2019-09-19T08:32:51.890" v="2063"/>
        <pc:sldMkLst>
          <pc:docMk/>
          <pc:sldMk cId="990460372" sldId="342"/>
        </pc:sldMkLst>
        <pc:spChg chg="mod">
          <ac:chgData name="Jessie Usagi" userId="9cd9acdb6ac7286c" providerId="LiveId" clId="{E53EB0AA-5C9B-495B-82AE-CE78432FDA09}" dt="2019-09-19T07:43:39.788" v="1193" actId="20577"/>
          <ac:spMkLst>
            <pc:docMk/>
            <pc:sldMk cId="990460372" sldId="342"/>
            <ac:spMk id="2" creationId="{AEEA2C31-F30C-4754-80A1-7B2F6FA6E6C4}"/>
          </ac:spMkLst>
        </pc:spChg>
        <pc:spChg chg="mod">
          <ac:chgData name="Jessie Usagi" userId="9cd9acdb6ac7286c" providerId="LiveId" clId="{E53EB0AA-5C9B-495B-82AE-CE78432FDA09}" dt="2019-09-19T08:12:36.204" v="1653" actId="20577"/>
          <ac:spMkLst>
            <pc:docMk/>
            <pc:sldMk cId="990460372" sldId="342"/>
            <ac:spMk id="3" creationId="{DF1A00BD-79E7-43CC-ACAE-85DB7CF7F470}"/>
          </ac:spMkLst>
        </pc:spChg>
        <pc:spChg chg="mod">
          <ac:chgData name="Jessie Usagi" userId="9cd9acdb6ac7286c" providerId="LiveId" clId="{E53EB0AA-5C9B-495B-82AE-CE78432FDA09}" dt="2019-09-19T07:48:54.910" v="1510" actId="20577"/>
          <ac:spMkLst>
            <pc:docMk/>
            <pc:sldMk cId="990460372" sldId="342"/>
            <ac:spMk id="4" creationId="{2C0BC66D-6F34-43C9-AF30-61D114586B26}"/>
          </ac:spMkLst>
        </pc:spChg>
        <pc:cxnChg chg="add mod">
          <ac:chgData name="Jessie Usagi" userId="9cd9acdb6ac7286c" providerId="LiveId" clId="{E53EB0AA-5C9B-495B-82AE-CE78432FDA09}" dt="2019-09-19T07:49:58.485" v="1513" actId="1076"/>
          <ac:cxnSpMkLst>
            <pc:docMk/>
            <pc:sldMk cId="990460372" sldId="342"/>
            <ac:cxnSpMk id="5" creationId="{526A65DF-000F-4D0E-94DA-DEF23BF3E98B}"/>
          </ac:cxnSpMkLst>
        </pc:cxnChg>
      </pc:sldChg>
      <pc:sldChg chg="addSp modSp add ord modAnim">
        <pc:chgData name="Jessie Usagi" userId="9cd9acdb6ac7286c" providerId="LiveId" clId="{E53EB0AA-5C9B-495B-82AE-CE78432FDA09}" dt="2019-09-19T08:31:41.342" v="2047"/>
        <pc:sldMkLst>
          <pc:docMk/>
          <pc:sldMk cId="3356312229" sldId="343"/>
        </pc:sldMkLst>
        <pc:spChg chg="mod">
          <ac:chgData name="Jessie Usagi" userId="9cd9acdb6ac7286c" providerId="LiveId" clId="{E53EB0AA-5C9B-495B-82AE-CE78432FDA09}" dt="2019-09-19T08:17:03.049" v="1891" actId="20577"/>
          <ac:spMkLst>
            <pc:docMk/>
            <pc:sldMk cId="3356312229" sldId="343"/>
            <ac:spMk id="2" creationId="{620BD82E-D083-4072-B075-B5FC41206143}"/>
          </ac:spMkLst>
        </pc:spChg>
        <pc:spChg chg="mod">
          <ac:chgData name="Jessie Usagi" userId="9cd9acdb6ac7286c" providerId="LiveId" clId="{E53EB0AA-5C9B-495B-82AE-CE78432FDA09}" dt="2019-09-19T08:20:00.659" v="1981" actId="20577"/>
          <ac:spMkLst>
            <pc:docMk/>
            <pc:sldMk cId="3356312229" sldId="343"/>
            <ac:spMk id="3" creationId="{2760794B-CCE5-4377-83BE-3C5B53182448}"/>
          </ac:spMkLst>
        </pc:spChg>
        <pc:spChg chg="mod">
          <ac:chgData name="Jessie Usagi" userId="9cd9acdb6ac7286c" providerId="LiveId" clId="{E53EB0AA-5C9B-495B-82AE-CE78432FDA09}" dt="2019-09-19T08:21:02.993" v="2041" actId="113"/>
          <ac:spMkLst>
            <pc:docMk/>
            <pc:sldMk cId="3356312229" sldId="343"/>
            <ac:spMk id="4" creationId="{02E57FFA-4826-408C-ABD3-55F37919AED3}"/>
          </ac:spMkLst>
        </pc:spChg>
        <pc:cxnChg chg="add mod">
          <ac:chgData name="Jessie Usagi" userId="9cd9acdb6ac7286c" providerId="LiveId" clId="{E53EB0AA-5C9B-495B-82AE-CE78432FDA09}" dt="2019-09-19T08:24:31.320" v="2043" actId="1076"/>
          <ac:cxnSpMkLst>
            <pc:docMk/>
            <pc:sldMk cId="3356312229" sldId="343"/>
            <ac:cxnSpMk id="6" creationId="{B09CA9F2-4E3C-4944-A654-63E6ED01E3DB}"/>
          </ac:cxnSpMkLst>
        </pc:cxnChg>
      </pc:sldChg>
    </pc:docChg>
  </pc:docChgLst>
  <pc:docChgLst>
    <pc:chgData name="Jessie Usagi" userId="9cd9acdb6ac7286c" providerId="LiveId" clId="{9609E0F4-8420-40FF-93D5-5A5F391B212F}"/>
    <pc:docChg chg="undo redo custSel addSld delSld modSld sldOrd">
      <pc:chgData name="Jessie Usagi" userId="9cd9acdb6ac7286c" providerId="LiveId" clId="{9609E0F4-8420-40FF-93D5-5A5F391B212F}" dt="2019-08-29T11:13:55.272" v="3619" actId="2696"/>
      <pc:docMkLst>
        <pc:docMk/>
      </pc:docMkLst>
      <pc:sldChg chg="modSp">
        <pc:chgData name="Jessie Usagi" userId="9cd9acdb6ac7286c" providerId="LiveId" clId="{9609E0F4-8420-40FF-93D5-5A5F391B212F}" dt="2019-08-29T08:58:31.506" v="1" actId="20577"/>
        <pc:sldMkLst>
          <pc:docMk/>
          <pc:sldMk cId="3328120091" sldId="256"/>
        </pc:sldMkLst>
        <pc:spChg chg="mod">
          <ac:chgData name="Jessie Usagi" userId="9cd9acdb6ac7286c" providerId="LiveId" clId="{9609E0F4-8420-40FF-93D5-5A5F391B212F}" dt="2019-08-29T08:58:31.506" v="1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modSp">
        <pc:chgData name="Jessie Usagi" userId="9cd9acdb6ac7286c" providerId="LiveId" clId="{9609E0F4-8420-40FF-93D5-5A5F391B212F}" dt="2019-08-29T11:13:48.633" v="3618" actId="27636"/>
        <pc:sldMkLst>
          <pc:docMk/>
          <pc:sldMk cId="1042409334" sldId="257"/>
        </pc:sldMkLst>
        <pc:spChg chg="mod">
          <ac:chgData name="Jessie Usagi" userId="9cd9acdb6ac7286c" providerId="LiveId" clId="{9609E0F4-8420-40FF-93D5-5A5F391B212F}" dt="2019-08-29T11:13:48.630" v="3617" actId="27636"/>
          <ac:spMkLst>
            <pc:docMk/>
            <pc:sldMk cId="1042409334" sldId="257"/>
            <ac:spMk id="3" creationId="{A00EAB3B-4FB1-4905-AAA6-E905CFDDCE44}"/>
          </ac:spMkLst>
        </pc:spChg>
        <pc:spChg chg="add mod">
          <ac:chgData name="Jessie Usagi" userId="9cd9acdb6ac7286c" providerId="LiveId" clId="{9609E0F4-8420-40FF-93D5-5A5F391B212F}" dt="2019-08-29T11:13:48.633" v="3618" actId="27636"/>
          <ac:spMkLst>
            <pc:docMk/>
            <pc:sldMk cId="1042409334" sldId="257"/>
            <ac:spMk id="4" creationId="{8522D594-B173-47B5-B37E-348F2D4885E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A426A-ADE7-4D55-83DB-16B946D4052B}" type="datetimeFigureOut">
              <a:rPr lang="nb-NO" smtClean="0"/>
              <a:t>26.02.2020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BBCD1-19DE-4E7C-9AE6-BBBB039731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029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26. Februar 2020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61848"/>
          </a:xfrm>
        </p:spPr>
        <p:txBody>
          <a:bodyPr>
            <a:normAutofit/>
          </a:bodyPr>
          <a:lstStyle/>
          <a:p>
            <a:r>
              <a:rPr lang="en-US" dirty="0"/>
              <a:t>Assert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evaluering</a:t>
            </a:r>
            <a:r>
              <a:rPr lang="en-US" dirty="0"/>
              <a:t> av </a:t>
            </a:r>
            <a:r>
              <a:rPr lang="en-US" dirty="0" err="1"/>
              <a:t>uttrykk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om </a:t>
            </a:r>
            <a:r>
              <a:rPr lang="en-US" dirty="0" err="1"/>
              <a:t>skop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globale</a:t>
            </a:r>
            <a:r>
              <a:rPr lang="en-US" dirty="0"/>
              <a:t> versus </a:t>
            </a:r>
            <a:r>
              <a:rPr lang="en-US" dirty="0" err="1"/>
              <a:t>lokale</a:t>
            </a:r>
            <a:r>
              <a:rPr lang="en-US" dirty="0"/>
              <a:t> </a:t>
            </a:r>
            <a:r>
              <a:rPr lang="en-US" dirty="0" err="1"/>
              <a:t>variabler</a:t>
            </a:r>
            <a:endParaRPr lang="en-US" dirty="0"/>
          </a:p>
          <a:p>
            <a:endParaRPr lang="en-US" dirty="0"/>
          </a:p>
          <a:p>
            <a:r>
              <a:rPr lang="en-US" dirty="0"/>
              <a:t>Lese inn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skrive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data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filer</a:t>
            </a:r>
          </a:p>
          <a:p>
            <a:endParaRPr lang="en-US" dirty="0"/>
          </a:p>
          <a:p>
            <a:r>
              <a:rPr lang="en-US" dirty="0"/>
              <a:t>Kahoot! :D</a:t>
            </a:r>
          </a:p>
          <a:p>
            <a:endParaRPr lang="en-US" dirty="0"/>
          </a:p>
          <a:p>
            <a:r>
              <a:rPr lang="en-US" dirty="0" err="1"/>
              <a:t>Morsomme</a:t>
            </a:r>
            <a:r>
              <a:rPr lang="en-US" dirty="0"/>
              <a:t> </a:t>
            </a:r>
            <a:r>
              <a:rPr lang="en-US" dirty="0" err="1"/>
              <a:t>oppgaver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A09C-2785-49C1-83A2-F0746A21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E5738-16CD-4877-8CF3-979780AD9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379849"/>
          </a:xfrm>
        </p:spPr>
        <p:txBody>
          <a:bodyPr>
            <a:normAutofit/>
          </a:bodyPr>
          <a:lstStyle/>
          <a:p>
            <a:r>
              <a:rPr lang="nb-NO" dirty="0"/>
              <a:t>Et uttrykk er en påstand som enten kan være sann (True) eller usann (False)</a:t>
            </a:r>
          </a:p>
          <a:p>
            <a:endParaRPr lang="nb-NO" dirty="0"/>
          </a:p>
          <a:p>
            <a:r>
              <a:rPr lang="nb-NO" dirty="0"/>
              <a:t>Det kan være uttrykk med relasjonelle operasjoner: </a:t>
            </a:r>
          </a:p>
          <a:p>
            <a:pPr lvl="1"/>
            <a:r>
              <a:rPr lang="nb-NO" b="1" dirty="0"/>
              <a:t>2 &lt; 3		#True</a:t>
            </a:r>
          </a:p>
          <a:p>
            <a:pPr lvl="1"/>
            <a:r>
              <a:rPr lang="nb-NO" b="1" dirty="0"/>
              <a:t>6 &gt; 6		#False</a:t>
            </a:r>
          </a:p>
          <a:p>
            <a:pPr lvl="1"/>
            <a:r>
              <a:rPr lang="nb-NO" b="1" dirty="0"/>
              <a:t>9 == 9		#True</a:t>
            </a:r>
          </a:p>
          <a:p>
            <a:pPr lvl="1"/>
            <a:r>
              <a:rPr lang="nb-NO" b="1" dirty="0"/>
              <a:t>5 &lt;= 4		#False</a:t>
            </a:r>
          </a:p>
          <a:p>
            <a:pPr lvl="1"/>
            <a:r>
              <a:rPr lang="nb-NO" b="1" dirty="0"/>
              <a:t>0 &gt;= 0		#True</a:t>
            </a:r>
          </a:p>
          <a:p>
            <a:pPr lvl="1"/>
            <a:r>
              <a:rPr lang="nb-NO" b="1" dirty="0"/>
              <a:t>1 != 1		#False</a:t>
            </a:r>
          </a:p>
          <a:p>
            <a:pPr lvl="1"/>
            <a:r>
              <a:rPr lang="nb-NO" b="1" dirty="0"/>
              <a:t>7 != 8		#True</a:t>
            </a:r>
          </a:p>
        </p:txBody>
      </p:sp>
    </p:spTree>
    <p:extLst>
      <p:ext uri="{BB962C8B-B14F-4D97-AF65-F5344CB8AC3E}">
        <p14:creationId xmlns:p14="http://schemas.microsoft.com/office/powerpoint/2010/main" val="87419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A09C-2785-49C1-83A2-F0746A21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E5738-16CD-4877-8CF3-979780AD9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430183"/>
          </a:xfrm>
        </p:spPr>
        <p:txBody>
          <a:bodyPr>
            <a:normAutofit/>
          </a:bodyPr>
          <a:lstStyle/>
          <a:p>
            <a:r>
              <a:rPr lang="nb-NO" dirty="0"/>
              <a:t>Et uttrykk er en påstand som enten kan være sann (True) eller usann (False)</a:t>
            </a:r>
          </a:p>
          <a:p>
            <a:endParaRPr lang="nb-NO" dirty="0"/>
          </a:p>
          <a:p>
            <a:r>
              <a:rPr lang="nb-NO" dirty="0"/>
              <a:t>Det kan være uttrykk med logiske operasjoner: </a:t>
            </a:r>
          </a:p>
          <a:p>
            <a:pPr lvl="1"/>
            <a:r>
              <a:rPr lang="nb-NO" b="1" dirty="0"/>
              <a:t>Not True			#False</a:t>
            </a:r>
          </a:p>
          <a:p>
            <a:pPr lvl="1"/>
            <a:r>
              <a:rPr lang="nb-NO" b="1" dirty="0"/>
              <a:t>Not False			#True</a:t>
            </a:r>
          </a:p>
          <a:p>
            <a:pPr lvl="1"/>
            <a:r>
              <a:rPr lang="nb-NO" b="1" dirty="0"/>
              <a:t>True and True		#True</a:t>
            </a:r>
          </a:p>
          <a:p>
            <a:pPr lvl="1"/>
            <a:r>
              <a:rPr lang="nb-NO" b="1" dirty="0"/>
              <a:t>True and False		#False</a:t>
            </a:r>
          </a:p>
          <a:p>
            <a:pPr lvl="1"/>
            <a:r>
              <a:rPr lang="nb-NO" b="1" dirty="0"/>
              <a:t>False and False		#False</a:t>
            </a:r>
          </a:p>
          <a:p>
            <a:pPr lvl="1"/>
            <a:r>
              <a:rPr lang="nb-NO" b="1" dirty="0"/>
              <a:t>True or True		#True</a:t>
            </a:r>
          </a:p>
          <a:p>
            <a:pPr lvl="1"/>
            <a:r>
              <a:rPr lang="nb-NO" b="1" dirty="0"/>
              <a:t>True or False		#True</a:t>
            </a:r>
          </a:p>
          <a:p>
            <a:pPr lvl="1"/>
            <a:r>
              <a:rPr lang="nb-NO" b="1" dirty="0"/>
              <a:t>False or False		#False</a:t>
            </a:r>
          </a:p>
        </p:txBody>
      </p:sp>
    </p:spTree>
    <p:extLst>
      <p:ext uri="{BB962C8B-B14F-4D97-AF65-F5344CB8AC3E}">
        <p14:creationId xmlns:p14="http://schemas.microsoft.com/office/powerpoint/2010/main" val="39529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A09C-2785-49C1-83A2-F0746A21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E5738-16CD-4877-8CF3-979780AD9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430183"/>
          </a:xfrm>
        </p:spPr>
        <p:txBody>
          <a:bodyPr>
            <a:normAutofit/>
          </a:bodyPr>
          <a:lstStyle/>
          <a:p>
            <a:r>
              <a:rPr lang="nb-NO" dirty="0"/>
              <a:t>Et uttrykk er en påstand som enten kan være sann (True) eller usann (False)</a:t>
            </a:r>
          </a:p>
          <a:p>
            <a:endParaRPr lang="nb-NO" dirty="0"/>
          </a:p>
          <a:p>
            <a:r>
              <a:rPr lang="nb-NO" dirty="0"/>
              <a:t>Det kan være uttrykk med boolske variabler: </a:t>
            </a:r>
          </a:p>
          <a:p>
            <a:pPr lvl="1"/>
            <a:r>
              <a:rPr lang="nb-NO" b="1" dirty="0"/>
              <a:t>a = True</a:t>
            </a:r>
          </a:p>
          <a:p>
            <a:pPr lvl="1"/>
            <a:r>
              <a:rPr lang="nb-NO" b="1" dirty="0"/>
              <a:t>b = False</a:t>
            </a:r>
          </a:p>
          <a:p>
            <a:pPr lvl="1"/>
            <a:r>
              <a:rPr lang="nb-NO" b="1" dirty="0"/>
              <a:t>a and b		#False</a:t>
            </a:r>
          </a:p>
          <a:p>
            <a:pPr lvl="1"/>
            <a:r>
              <a:rPr lang="nb-NO" b="1" dirty="0"/>
              <a:t>a or b			#True</a:t>
            </a:r>
          </a:p>
          <a:p>
            <a:pPr lvl="1"/>
            <a:r>
              <a:rPr lang="nb-NO" b="1" dirty="0"/>
              <a:t>not a			#False</a:t>
            </a:r>
          </a:p>
          <a:p>
            <a:pPr lvl="1"/>
            <a:r>
              <a:rPr lang="nb-NO" b="1" dirty="0"/>
              <a:t>not b			#True</a:t>
            </a:r>
          </a:p>
        </p:txBody>
      </p:sp>
    </p:spTree>
    <p:extLst>
      <p:ext uri="{BB962C8B-B14F-4D97-AF65-F5344CB8AC3E}">
        <p14:creationId xmlns:p14="http://schemas.microsoft.com/office/powerpoint/2010/main" val="183379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A09C-2785-49C1-83A2-F0746A21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E5738-16CD-4877-8CF3-979780AD9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463739"/>
          </a:xfrm>
        </p:spPr>
        <p:txBody>
          <a:bodyPr>
            <a:normAutofit/>
          </a:bodyPr>
          <a:lstStyle/>
          <a:p>
            <a:r>
              <a:rPr lang="nb-NO" dirty="0"/>
              <a:t>Et uttrykk er en påstand som enten kan være sann (True) eller usann (False)</a:t>
            </a:r>
          </a:p>
          <a:p>
            <a:endParaRPr lang="nb-NO" dirty="0"/>
          </a:p>
          <a:p>
            <a:r>
              <a:rPr lang="nb-NO" dirty="0"/>
              <a:t>Det kan være uttrykk med en kombinasjon av logiske og relasjonelle operasjoner: </a:t>
            </a:r>
          </a:p>
          <a:p>
            <a:pPr lvl="1"/>
            <a:r>
              <a:rPr lang="nb-NO" b="1" dirty="0"/>
              <a:t>7 &lt; 7 or True 			#True</a:t>
            </a:r>
          </a:p>
          <a:p>
            <a:pPr lvl="1"/>
            <a:r>
              <a:rPr lang="nb-NO" b="1" dirty="0"/>
              <a:t>2 &gt;= 2 and False 		#False</a:t>
            </a:r>
          </a:p>
          <a:p>
            <a:pPr lvl="1"/>
            <a:r>
              <a:rPr lang="nb-NO" b="1" dirty="0"/>
              <a:t>Not True or 0 == 0		#True</a:t>
            </a:r>
          </a:p>
          <a:p>
            <a:pPr lvl="1"/>
            <a:r>
              <a:rPr lang="nb-NO" b="1" dirty="0"/>
              <a:t>False and 4 != 6			#False</a:t>
            </a:r>
          </a:p>
          <a:p>
            <a:pPr lvl="1"/>
            <a:r>
              <a:rPr lang="nb-NO" b="1" dirty="0"/>
              <a:t>a = False</a:t>
            </a:r>
          </a:p>
          <a:p>
            <a:pPr lvl="1"/>
            <a:r>
              <a:rPr lang="nb-NO" b="1" dirty="0"/>
              <a:t>b = True</a:t>
            </a:r>
          </a:p>
          <a:p>
            <a:pPr lvl="1"/>
            <a:r>
              <a:rPr lang="nb-NO" b="1" dirty="0"/>
              <a:t>b or 3 &gt; 1				#True</a:t>
            </a:r>
          </a:p>
          <a:p>
            <a:pPr lvl="1"/>
            <a:r>
              <a:rPr lang="nb-NO" b="1" dirty="0"/>
              <a:t>a and False			#False</a:t>
            </a:r>
          </a:p>
        </p:txBody>
      </p:sp>
    </p:spTree>
    <p:extLst>
      <p:ext uri="{BB962C8B-B14F-4D97-AF65-F5344CB8AC3E}">
        <p14:creationId xmlns:p14="http://schemas.microsoft.com/office/powerpoint/2010/main" val="385788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20EE9-F1CD-41FF-9F8E-8BEED83E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61554-93C9-4DAD-B668-5BE912914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Med andre ord, det er…</a:t>
            </a:r>
          </a:p>
          <a:p>
            <a:endParaRPr lang="nb-NO" dirty="0"/>
          </a:p>
          <a:p>
            <a:r>
              <a:rPr lang="nb-NO" dirty="0"/>
              <a:t>Alt som dere har skrevet etter </a:t>
            </a:r>
            <a:r>
              <a:rPr lang="nb-NO" dirty="0" err="1"/>
              <a:t>if</a:t>
            </a:r>
            <a:r>
              <a:rPr lang="nb-NO" dirty="0"/>
              <a:t>/elif/</a:t>
            </a:r>
            <a:r>
              <a:rPr lang="nb-NO" dirty="0" err="1"/>
              <a:t>else</a:t>
            </a:r>
            <a:r>
              <a:rPr lang="nb-NO" dirty="0"/>
              <a:t> og før kolon</a:t>
            </a:r>
          </a:p>
          <a:p>
            <a:endParaRPr lang="nb-NO" dirty="0"/>
          </a:p>
          <a:p>
            <a:r>
              <a:rPr lang="nb-NO" dirty="0"/>
              <a:t>Alt som dere har skrevet etter </a:t>
            </a:r>
            <a:r>
              <a:rPr lang="nb-NO" dirty="0" err="1"/>
              <a:t>while</a:t>
            </a:r>
            <a:r>
              <a:rPr lang="nb-NO" dirty="0"/>
              <a:t> og før kolon</a:t>
            </a:r>
          </a:p>
          <a:p>
            <a:endParaRPr lang="nb-NO" dirty="0"/>
          </a:p>
          <a:p>
            <a:r>
              <a:rPr lang="nb-NO" dirty="0"/>
              <a:t>… når koden har fungert og programmet kjører uten feilmeldinger</a:t>
            </a:r>
          </a:p>
        </p:txBody>
      </p:sp>
    </p:spTree>
    <p:extLst>
      <p:ext uri="{BB962C8B-B14F-4D97-AF65-F5344CB8AC3E}">
        <p14:creationId xmlns:p14="http://schemas.microsoft.com/office/powerpoint/2010/main" val="165416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C7A41-BEAE-4446-9000-CD0C215EA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Assert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E2556-E9AB-49DF-8FA2-17870AA3F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0" y="2222287"/>
            <a:ext cx="10925877" cy="4188525"/>
          </a:xfrm>
        </p:spPr>
        <p:txBody>
          <a:bodyPr>
            <a:normAutofit fontScale="92500"/>
          </a:bodyPr>
          <a:lstStyle/>
          <a:p>
            <a:r>
              <a:rPr lang="nb-NO" dirty="0" err="1"/>
              <a:t>Assert</a:t>
            </a:r>
            <a:r>
              <a:rPr lang="nb-NO" dirty="0"/>
              <a:t> sjekker om en antakelse du har om koden din stemmer eller ikke, for eksempel:</a:t>
            </a:r>
          </a:p>
          <a:p>
            <a:endParaRPr lang="nb-NO" dirty="0"/>
          </a:p>
          <a:p>
            <a:pPr lvl="1"/>
            <a:r>
              <a:rPr lang="nb-NO" b="1" dirty="0" err="1"/>
              <a:t>assert</a:t>
            </a:r>
            <a:r>
              <a:rPr lang="nb-NO" b="1" dirty="0"/>
              <a:t> summer(7, 3) == 10</a:t>
            </a:r>
          </a:p>
          <a:p>
            <a:endParaRPr lang="nb-NO" b="1" dirty="0"/>
          </a:p>
          <a:p>
            <a:r>
              <a:rPr lang="nb-NO" dirty="0"/>
              <a:t>Merk at det som kommer etter </a:t>
            </a:r>
            <a:r>
              <a:rPr lang="nb-NO" dirty="0" err="1"/>
              <a:t>assert</a:t>
            </a:r>
            <a:r>
              <a:rPr lang="nb-NO" dirty="0"/>
              <a:t> er et </a:t>
            </a:r>
            <a:r>
              <a:rPr lang="nb-NO" b="1" dirty="0"/>
              <a:t>UTRYKK</a:t>
            </a:r>
            <a:r>
              <a:rPr lang="nb-NO" dirty="0"/>
              <a:t> som evaluerer til True eller False</a:t>
            </a:r>
          </a:p>
          <a:p>
            <a:endParaRPr lang="nb-NO" dirty="0"/>
          </a:p>
          <a:p>
            <a:r>
              <a:rPr lang="nb-NO" dirty="0"/>
              <a:t>Merk også at vi bruker dobbel likhetstegn, akkurat som i if-setninger</a:t>
            </a:r>
          </a:p>
          <a:p>
            <a:endParaRPr lang="nb-NO" dirty="0"/>
          </a:p>
          <a:p>
            <a:r>
              <a:rPr lang="nb-NO" dirty="0"/>
              <a:t>Hvis antakelsen evaluerer til True vil ingenting skje eller printes når man kjører programmet</a:t>
            </a:r>
          </a:p>
          <a:p>
            <a:endParaRPr lang="nb-NO" dirty="0"/>
          </a:p>
          <a:p>
            <a:r>
              <a:rPr lang="nb-NO" dirty="0"/>
              <a:t>Hvis antakelsen evaluerer til False vil man få en feilmelding og beskjed om hvilken </a:t>
            </a:r>
            <a:r>
              <a:rPr lang="nb-NO" dirty="0" err="1"/>
              <a:t>assert</a:t>
            </a:r>
            <a:r>
              <a:rPr lang="nb-NO" dirty="0"/>
              <a:t> som feilet</a:t>
            </a:r>
          </a:p>
        </p:txBody>
      </p:sp>
    </p:spTree>
    <p:extLst>
      <p:ext uri="{BB962C8B-B14F-4D97-AF65-F5344CB8AC3E}">
        <p14:creationId xmlns:p14="http://schemas.microsoft.com/office/powerpoint/2010/main" val="8068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20EE9-F1CD-41FF-9F8E-8BEED83E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IKKE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61554-93C9-4DAD-B668-5BE912914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02800"/>
          </a:xfrm>
        </p:spPr>
        <p:txBody>
          <a:bodyPr>
            <a:normAutofit fontScale="85000" lnSpcReduction="20000"/>
          </a:bodyPr>
          <a:lstStyle/>
          <a:p>
            <a:r>
              <a:rPr lang="nb-NO" b="1" dirty="0" err="1"/>
              <a:t>assert</a:t>
            </a:r>
            <a:r>
              <a:rPr lang="nb-NO" b="1" dirty="0"/>
              <a:t> 2			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«Velkommen!» 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9.99					#DETTE GIR INGEN MENING!</a:t>
            </a:r>
          </a:p>
          <a:p>
            <a:endParaRPr lang="nb-NO" b="1" dirty="0"/>
          </a:p>
          <a:p>
            <a:r>
              <a:rPr lang="nb-NO" b="1" dirty="0"/>
              <a:t>variabel1 = 5</a:t>
            </a:r>
          </a:p>
          <a:p>
            <a:r>
              <a:rPr lang="nb-NO" b="1" dirty="0"/>
              <a:t>variabel2 = «Jessie»</a:t>
            </a:r>
          </a:p>
          <a:p>
            <a:r>
              <a:rPr lang="nb-NO" b="1" dirty="0"/>
              <a:t>variabel3 = 3.75</a:t>
            </a:r>
          </a:p>
          <a:p>
            <a:endParaRPr lang="nb-NO" b="1" dirty="0"/>
          </a:p>
          <a:p>
            <a:r>
              <a:rPr lang="nb-NO" b="1" dirty="0" err="1"/>
              <a:t>assert</a:t>
            </a:r>
            <a:r>
              <a:rPr lang="nb-NO" b="1" dirty="0"/>
              <a:t> variabel1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variabel2		 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variabel3		 #DETTE GIR INGEN MENING!</a:t>
            </a:r>
          </a:p>
          <a:p>
            <a:endParaRPr lang="nb-NO" b="1" dirty="0"/>
          </a:p>
          <a:p>
            <a:r>
              <a:rPr lang="nb-NO" b="1" dirty="0"/>
              <a:t>Hva er poenget med disse </a:t>
            </a:r>
            <a:r>
              <a:rPr lang="nb-NO" b="1" dirty="0" err="1"/>
              <a:t>assert’ene</a:t>
            </a:r>
            <a:r>
              <a:rPr lang="nb-NO" b="1" dirty="0"/>
              <a:t>???</a:t>
            </a:r>
          </a:p>
          <a:p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320512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20EE9-F1CD-41FF-9F8E-8BEED83E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IKKE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61554-93C9-4DAD-B668-5BE912914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02800"/>
          </a:xfrm>
        </p:spPr>
        <p:txBody>
          <a:bodyPr>
            <a:normAutofit fontScale="85000" lnSpcReduction="20000"/>
          </a:bodyPr>
          <a:lstStyle/>
          <a:p>
            <a:r>
              <a:rPr lang="nb-NO" b="1" dirty="0" err="1"/>
              <a:t>assert</a:t>
            </a:r>
            <a:r>
              <a:rPr lang="nb-NO" b="1" dirty="0"/>
              <a:t> 2 and 3				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«Velkommen!» or «Hei!»	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not 9.99						#DETTE GIR INGEN MENING!</a:t>
            </a:r>
          </a:p>
          <a:p>
            <a:endParaRPr lang="nb-NO" b="1" dirty="0"/>
          </a:p>
          <a:p>
            <a:r>
              <a:rPr lang="nb-NO" b="1" dirty="0"/>
              <a:t>variabel1 = 5</a:t>
            </a:r>
          </a:p>
          <a:p>
            <a:r>
              <a:rPr lang="nb-NO" b="1" dirty="0"/>
              <a:t>variabel2 = «Jessie»</a:t>
            </a:r>
          </a:p>
          <a:p>
            <a:r>
              <a:rPr lang="nb-NO" b="1" dirty="0"/>
              <a:t>variabel3 = 3.75</a:t>
            </a:r>
          </a:p>
          <a:p>
            <a:endParaRPr lang="nb-NO" b="1" dirty="0"/>
          </a:p>
          <a:p>
            <a:r>
              <a:rPr lang="nb-NO" b="1" dirty="0" err="1"/>
              <a:t>assert</a:t>
            </a:r>
            <a:r>
              <a:rPr lang="nb-NO" b="1" dirty="0"/>
              <a:t> variabel1 and variabel3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variabel2 or «</a:t>
            </a:r>
            <a:r>
              <a:rPr lang="nb-NO" b="1" dirty="0" err="1"/>
              <a:t>Hadet</a:t>
            </a:r>
            <a:r>
              <a:rPr lang="nb-NO" b="1" dirty="0"/>
              <a:t>!»		 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not variabel3		 		#DETTE GIR INGEN MENING!</a:t>
            </a:r>
          </a:p>
          <a:p>
            <a:endParaRPr lang="nb-NO" b="1" dirty="0"/>
          </a:p>
          <a:p>
            <a:r>
              <a:rPr lang="nb-NO" b="1" dirty="0"/>
              <a:t>Logiske operatorer (and, or, not) skal helst KUN brukes med boolske verdier!!!</a:t>
            </a:r>
          </a:p>
          <a:p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54871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20EE9-F1CD-41FF-9F8E-8BEED83E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IKKE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61554-93C9-4DAD-B668-5BE912914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02800"/>
          </a:xfrm>
        </p:spPr>
        <p:txBody>
          <a:bodyPr>
            <a:normAutofit/>
          </a:bodyPr>
          <a:lstStyle/>
          <a:p>
            <a:r>
              <a:rPr lang="nb-NO" b="1" dirty="0"/>
              <a:t>variabel5 = «Bla </a:t>
            </a:r>
            <a:r>
              <a:rPr lang="nb-NO" b="1" dirty="0" err="1"/>
              <a:t>bla</a:t>
            </a:r>
            <a:r>
              <a:rPr lang="nb-NO" b="1" dirty="0"/>
              <a:t>»</a:t>
            </a:r>
          </a:p>
          <a:p>
            <a:r>
              <a:rPr lang="nb-NO" b="1" dirty="0"/>
              <a:t>variabel6 = «</a:t>
            </a:r>
            <a:r>
              <a:rPr lang="nb-NO" b="1" dirty="0" err="1"/>
              <a:t>Shalala</a:t>
            </a:r>
            <a:r>
              <a:rPr lang="nb-NO" b="1" dirty="0"/>
              <a:t>»</a:t>
            </a:r>
          </a:p>
          <a:p>
            <a:endParaRPr lang="nb-NO" b="1" dirty="0"/>
          </a:p>
          <a:p>
            <a:r>
              <a:rPr lang="nb-NO" b="1" dirty="0" err="1"/>
              <a:t>assert</a:t>
            </a:r>
            <a:r>
              <a:rPr lang="nb-NO" b="1" dirty="0"/>
              <a:t> «Hei!» &gt; «</a:t>
            </a:r>
            <a:r>
              <a:rPr lang="nb-NO" b="1" dirty="0" err="1"/>
              <a:t>Hadet</a:t>
            </a:r>
            <a:r>
              <a:rPr lang="nb-NO" b="1" dirty="0"/>
              <a:t>!»	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variabel4 &lt; «</a:t>
            </a:r>
            <a:r>
              <a:rPr lang="nb-NO" b="1" dirty="0" err="1"/>
              <a:t>Hadet</a:t>
            </a:r>
            <a:r>
              <a:rPr lang="nb-NO" b="1" dirty="0"/>
              <a:t>!»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«Hei!» &gt;= variabel6	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variabel4 &lt;= variabel6		#DETTE GIR INGEN MENING!</a:t>
            </a:r>
          </a:p>
          <a:p>
            <a:endParaRPr lang="nb-NO" b="1" dirty="0"/>
          </a:p>
          <a:p>
            <a:r>
              <a:rPr lang="nb-NO" b="1" dirty="0"/>
              <a:t>Relasjonelle operatorer (&lt;, &gt;, &lt;=, &gt;=, ==, !=) skal helst KUN brukes med tall!!!</a:t>
            </a:r>
          </a:p>
          <a:p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28088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CA3A9-1E6E-4C95-9F8F-C608C5B72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Angående skop og globale/lokale variabler…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1D684-E0ED-4636-BCD1-B22FFE76E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562874"/>
            <a:ext cx="5972540" cy="3636511"/>
          </a:xfrm>
        </p:spPr>
        <p:txBody>
          <a:bodyPr>
            <a:normAutofit/>
          </a:bodyPr>
          <a:lstStyle/>
          <a:p>
            <a:r>
              <a:rPr lang="nb-NO" dirty="0"/>
              <a:t>Det var en liten feil i forrige gruppetime…</a:t>
            </a:r>
          </a:p>
          <a:p>
            <a:endParaRPr lang="nb-NO" dirty="0"/>
          </a:p>
          <a:p>
            <a:r>
              <a:rPr lang="nb-NO" dirty="0"/>
              <a:t>Programmet vil kjøre fordi a er en global variabel i stedet for både en global og en lokal variabel</a:t>
            </a:r>
          </a:p>
          <a:p>
            <a:endParaRPr lang="nb-NO" dirty="0"/>
          </a:p>
          <a:p>
            <a:r>
              <a:rPr lang="nb-NO" dirty="0"/>
              <a:t>Det vil si at a starter med å være en </a:t>
            </a:r>
            <a:r>
              <a:rPr lang="nb-NO" dirty="0" err="1"/>
              <a:t>string</a:t>
            </a:r>
            <a:r>
              <a:rPr lang="nb-NO" dirty="0"/>
              <a:t> som har verdien «Hei»</a:t>
            </a:r>
          </a:p>
          <a:p>
            <a:endParaRPr lang="nb-NO" dirty="0"/>
          </a:p>
          <a:p>
            <a:r>
              <a:rPr lang="nb-NO" dirty="0"/>
              <a:t>Deretter endres den til en </a:t>
            </a:r>
            <a:r>
              <a:rPr lang="nb-NO" dirty="0" err="1"/>
              <a:t>int</a:t>
            </a:r>
            <a:r>
              <a:rPr lang="nb-NO" dirty="0"/>
              <a:t> variabel som har verdiene 1, 2, 3, 4, og til slutt verdien 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0860B7-FBDB-42F8-9FDF-C7B797AB0A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22" b="2137"/>
          <a:stretch/>
        </p:blipFill>
        <p:spPr>
          <a:xfrm>
            <a:off x="7418611" y="2636668"/>
            <a:ext cx="4063141" cy="348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1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8B6AD1-362C-4860-8B5F-757C738A2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866" y="3915262"/>
            <a:ext cx="6724650" cy="2495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55428E-DDB5-405D-B2A1-87E9BFD09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84" y="2774301"/>
            <a:ext cx="4063141" cy="36365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1CA3A9-1E6E-4C95-9F8F-C608C5B72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Angående skop og globale/lokale variabler…</a:t>
            </a:r>
          </a:p>
        </p:txBody>
      </p:sp>
      <p:sp>
        <p:nvSpPr>
          <p:cNvPr id="11" name="Arrow: Bent 10">
            <a:extLst>
              <a:ext uri="{FF2B5EF4-FFF2-40B4-BE49-F238E27FC236}">
                <a16:creationId xmlns:a16="http://schemas.microsoft.com/office/drawing/2014/main" id="{D16068F4-E7D1-478A-B52F-33E55F3C97ED}"/>
              </a:ext>
            </a:extLst>
          </p:cNvPr>
          <p:cNvSpPr/>
          <p:nvPr/>
        </p:nvSpPr>
        <p:spPr>
          <a:xfrm rot="5400000">
            <a:off x="4891596" y="2969371"/>
            <a:ext cx="727969" cy="68358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678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5BDB5-267D-4F88-936A-8AD97595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lese inn data fra filer?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2C576-B897-4EA9-976D-734763200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Man kan jobbe med større datamengder</a:t>
            </a:r>
          </a:p>
          <a:p>
            <a:endParaRPr lang="nb-NO" dirty="0"/>
          </a:p>
          <a:p>
            <a:r>
              <a:rPr lang="nb-NO" dirty="0"/>
              <a:t>Man kan lettere strukturere større datamengder</a:t>
            </a:r>
          </a:p>
          <a:p>
            <a:endParaRPr lang="nb-NO" dirty="0"/>
          </a:p>
          <a:p>
            <a:r>
              <a:rPr lang="nb-NO" dirty="0"/>
              <a:t>Man skiller mellom data (hva) og kode (hvordan)</a:t>
            </a:r>
          </a:p>
          <a:p>
            <a:endParaRPr lang="nb-NO" dirty="0"/>
          </a:p>
          <a:p>
            <a:r>
              <a:rPr lang="nb-NO" dirty="0"/>
              <a:t>Man slipper å skrive dataene på nytt fordi de blir lagret og kan hentes fram igjen</a:t>
            </a:r>
          </a:p>
          <a:p>
            <a:endParaRPr lang="nb-NO" dirty="0"/>
          </a:p>
          <a:p>
            <a:r>
              <a:rPr lang="nb-NO" dirty="0"/>
              <a:t>Man kan se på filer som en samling av linjer og linjer som en samling av tegn</a:t>
            </a:r>
          </a:p>
        </p:txBody>
      </p:sp>
    </p:spTree>
    <p:extLst>
      <p:ext uri="{BB962C8B-B14F-4D97-AF65-F5344CB8AC3E}">
        <p14:creationId xmlns:p14="http://schemas.microsoft.com/office/powerpoint/2010/main" val="338606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F0B52-EC84-4154-BCA3-B1FFEAE19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lese inn linjer fra filer?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C964A-C56B-4400-94C1-B77F550AF8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Steg 1: Åpne filen (og velg les)</a:t>
            </a:r>
          </a:p>
          <a:p>
            <a:r>
              <a:rPr lang="nb-NO" dirty="0"/>
              <a:t>Steg 2: Gå gjennom hver linje i filen</a:t>
            </a:r>
          </a:p>
          <a:p>
            <a:r>
              <a:rPr lang="nb-NO" dirty="0"/>
              <a:t>Steg 3: Gjør noe med hver linje i filen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A762C-5F41-4AF3-B22B-4870BF62872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 err="1"/>
              <a:t>min_fil</a:t>
            </a:r>
            <a:r>
              <a:rPr lang="nb-NO" b="1" dirty="0"/>
              <a:t> = </a:t>
            </a:r>
            <a:r>
              <a:rPr lang="nb-NO" b="1" dirty="0" err="1"/>
              <a:t>open</a:t>
            </a:r>
            <a:r>
              <a:rPr lang="nb-NO" b="1" dirty="0"/>
              <a:t>(«mittFilNavn.txt»)</a:t>
            </a:r>
          </a:p>
          <a:p>
            <a:r>
              <a:rPr lang="nb-NO" b="1" dirty="0"/>
              <a:t>for linje in </a:t>
            </a:r>
            <a:r>
              <a:rPr lang="nb-NO" b="1" dirty="0" err="1"/>
              <a:t>min_fil</a:t>
            </a:r>
            <a:r>
              <a:rPr lang="nb-NO" b="1" dirty="0"/>
              <a:t>: </a:t>
            </a:r>
          </a:p>
          <a:p>
            <a:pPr lvl="1"/>
            <a:r>
              <a:rPr lang="nb-NO" b="1" dirty="0" err="1"/>
              <a:t>min_liste.append</a:t>
            </a:r>
            <a:r>
              <a:rPr lang="nb-NO" b="1" dirty="0"/>
              <a:t>(linje)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86F1F8D-1466-4529-871E-BA4F5A2776AA}"/>
              </a:ext>
            </a:extLst>
          </p:cNvPr>
          <p:cNvCxnSpPr/>
          <p:nvPr/>
        </p:nvCxnSpPr>
        <p:spPr>
          <a:xfrm>
            <a:off x="5807243" y="2077908"/>
            <a:ext cx="0" cy="45238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4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A2C31-F30C-4754-80A1-7B2F6FA6E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lese inn tabeller fra filer?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A00BD-79E7-43CC-ACAE-85DB7CF7F4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Steg 1: Åpne filen (og velg les)</a:t>
            </a:r>
          </a:p>
          <a:p>
            <a:r>
              <a:rPr lang="nb-NO" dirty="0"/>
              <a:t>Steg 2: Gå gjennom hver rad i filen</a:t>
            </a:r>
          </a:p>
          <a:p>
            <a:r>
              <a:rPr lang="nb-NO" dirty="0"/>
              <a:t>Steg 3: Splitte raden etter kolonne</a:t>
            </a:r>
          </a:p>
          <a:p>
            <a:r>
              <a:rPr lang="nb-NO" dirty="0"/>
              <a:t>Steg 4: Gå gjennom hver rute i raden</a:t>
            </a:r>
          </a:p>
          <a:p>
            <a:r>
              <a:rPr lang="nb-NO" dirty="0"/>
              <a:t>Steg 5: Gjøre noe for hver rute i tabellen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BC66D-6F34-43C9-AF30-61D114586B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 err="1"/>
              <a:t>min_fil</a:t>
            </a:r>
            <a:r>
              <a:rPr lang="nb-NO" b="1" dirty="0"/>
              <a:t> = </a:t>
            </a:r>
            <a:r>
              <a:rPr lang="nb-NO" b="1" dirty="0" err="1"/>
              <a:t>open</a:t>
            </a:r>
            <a:r>
              <a:rPr lang="nb-NO" b="1" dirty="0"/>
              <a:t>(«mittFilNavn.xlsx»)</a:t>
            </a:r>
          </a:p>
          <a:p>
            <a:r>
              <a:rPr lang="nb-NO" b="1" dirty="0"/>
              <a:t>for linje in </a:t>
            </a:r>
            <a:r>
              <a:rPr lang="nb-NO" b="1" dirty="0" err="1"/>
              <a:t>min_fil</a:t>
            </a:r>
            <a:r>
              <a:rPr lang="nb-NO" b="1" dirty="0"/>
              <a:t>: </a:t>
            </a:r>
          </a:p>
          <a:p>
            <a:pPr lvl="1"/>
            <a:r>
              <a:rPr lang="nb-NO" sz="1800" b="1" dirty="0"/>
              <a:t>rad = </a:t>
            </a:r>
            <a:r>
              <a:rPr lang="nb-NO" sz="1800" b="1" dirty="0" err="1"/>
              <a:t>linje.split</a:t>
            </a:r>
            <a:r>
              <a:rPr lang="nb-NO" sz="1800" b="1" dirty="0"/>
              <a:t>(«:»)</a:t>
            </a:r>
          </a:p>
          <a:p>
            <a:pPr lvl="1"/>
            <a:r>
              <a:rPr lang="nb-NO" sz="1800" b="1" dirty="0"/>
              <a:t>for kol in rad:</a:t>
            </a:r>
          </a:p>
          <a:p>
            <a:pPr lvl="2"/>
            <a:r>
              <a:rPr lang="nb-NO" sz="1800" b="1" dirty="0" err="1"/>
              <a:t>min_liste.append</a:t>
            </a:r>
            <a:r>
              <a:rPr lang="nb-NO" sz="1800" b="1" dirty="0"/>
              <a:t>(kol)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6A65DF-000F-4D0E-94DA-DEF23BF3E98B}"/>
              </a:ext>
            </a:extLst>
          </p:cNvPr>
          <p:cNvCxnSpPr/>
          <p:nvPr/>
        </p:nvCxnSpPr>
        <p:spPr>
          <a:xfrm>
            <a:off x="6004585" y="2100220"/>
            <a:ext cx="0" cy="45238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46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AF07E-882A-4B63-A7DF-3CFAA8B7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skrive ut linjer til filer?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DF3AA1-AFFF-4DB9-8949-C5FD04F5EF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Steg 1: Åpne filen og velg skriv</a:t>
            </a:r>
          </a:p>
          <a:p>
            <a:r>
              <a:rPr lang="nb-NO" dirty="0"/>
              <a:t>Steg 2: Skriv det du vil i filen</a:t>
            </a:r>
          </a:p>
          <a:p>
            <a:r>
              <a:rPr lang="nb-NO" dirty="0"/>
              <a:t>Steg 3: Lukk filen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AFB777-1444-480C-A074-1C33142DE1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 err="1"/>
              <a:t>min_fil</a:t>
            </a:r>
            <a:r>
              <a:rPr lang="nb-NO" b="1" dirty="0"/>
              <a:t> = </a:t>
            </a:r>
            <a:r>
              <a:rPr lang="nb-NO" b="1" dirty="0" err="1"/>
              <a:t>open</a:t>
            </a:r>
            <a:r>
              <a:rPr lang="nb-NO" b="1" dirty="0"/>
              <a:t>(«mittFilNavn.txt», «w»)</a:t>
            </a:r>
          </a:p>
          <a:p>
            <a:r>
              <a:rPr lang="nb-NO" b="1" dirty="0" err="1"/>
              <a:t>min_fil.write</a:t>
            </a:r>
            <a:r>
              <a:rPr lang="nb-NO" b="1" dirty="0"/>
              <a:t>(«La </a:t>
            </a:r>
            <a:r>
              <a:rPr lang="nb-NO" b="1" dirty="0" err="1"/>
              <a:t>la</a:t>
            </a:r>
            <a:r>
              <a:rPr lang="nb-NO" b="1" dirty="0"/>
              <a:t> la\</a:t>
            </a:r>
            <a:r>
              <a:rPr lang="nb-NO" b="1" dirty="0" err="1"/>
              <a:t>nHa</a:t>
            </a:r>
            <a:r>
              <a:rPr lang="nb-NO" b="1" dirty="0"/>
              <a:t> ha ha»)</a:t>
            </a:r>
          </a:p>
          <a:p>
            <a:r>
              <a:rPr lang="nb-NO" b="1" dirty="0" err="1"/>
              <a:t>min_fil.close</a:t>
            </a:r>
            <a:r>
              <a:rPr lang="nb-NO" b="1" dirty="0"/>
              <a:t>()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D470DA-973C-4C5A-8720-0F4BACF4C8B5}"/>
              </a:ext>
            </a:extLst>
          </p:cNvPr>
          <p:cNvCxnSpPr/>
          <p:nvPr/>
        </p:nvCxnSpPr>
        <p:spPr>
          <a:xfrm>
            <a:off x="5374105" y="2222287"/>
            <a:ext cx="0" cy="4371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86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3720A-11EF-4070-A44D-6429C38FC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 tide å sjekke om dere har fulgt med!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EAA90A-39B8-4F90-A801-9B28F8658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blir </a:t>
            </a:r>
            <a:r>
              <a:rPr lang="nb-NO" dirty="0" err="1"/>
              <a:t>Kahoot</a:t>
            </a:r>
            <a:r>
              <a:rPr lang="nb-NO" dirty="0"/>
              <a:t>! :D</a:t>
            </a:r>
          </a:p>
          <a:p>
            <a:endParaRPr lang="nb-NO" dirty="0"/>
          </a:p>
          <a:p>
            <a:r>
              <a:rPr lang="nb-NO" dirty="0"/>
              <a:t>I tilfelle det er noen nye her: Noen av spørsmålene er fra tidligere gruppetimer</a:t>
            </a:r>
          </a:p>
          <a:p>
            <a:endParaRPr lang="nb-NO" dirty="0"/>
          </a:p>
          <a:p>
            <a:r>
              <a:rPr lang="nb-NO" dirty="0"/>
              <a:t>Men dere burde skjønne mesteparten av det nå ettersom det er pensum!</a:t>
            </a:r>
          </a:p>
        </p:txBody>
      </p:sp>
    </p:spTree>
    <p:extLst>
      <p:ext uri="{BB962C8B-B14F-4D97-AF65-F5344CB8AC3E}">
        <p14:creationId xmlns:p14="http://schemas.microsoft.com/office/powerpoint/2010/main" val="348439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81458-B984-47B4-A3F2-DE43A842E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9" y="447188"/>
            <a:ext cx="10988423" cy="970450"/>
          </a:xfrm>
        </p:spPr>
        <p:txBody>
          <a:bodyPr/>
          <a:lstStyle/>
          <a:p>
            <a:r>
              <a:rPr lang="nb-NO" dirty="0"/>
              <a:t>Noen morsomme og utfordrende oppgaver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DD9CD-9D89-47E6-B0DC-1E7F84899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Stein, saks, papir</a:t>
            </a:r>
          </a:p>
          <a:p>
            <a:endParaRPr lang="nb-NO" dirty="0"/>
          </a:p>
          <a:p>
            <a:r>
              <a:rPr lang="nb-NO" dirty="0"/>
              <a:t>Palindromsjekker</a:t>
            </a:r>
          </a:p>
          <a:p>
            <a:endParaRPr lang="nb-NO" dirty="0"/>
          </a:p>
          <a:p>
            <a:r>
              <a:rPr lang="nb-NO" dirty="0"/>
              <a:t>Tre på rad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Teksteditor</a:t>
            </a:r>
          </a:p>
          <a:p>
            <a:endParaRPr lang="nb-NO" dirty="0"/>
          </a:p>
          <a:p>
            <a:r>
              <a:rPr lang="nb-NO" dirty="0"/>
              <a:t>Mad </a:t>
            </a:r>
            <a:r>
              <a:rPr lang="nb-NO" dirty="0" err="1"/>
              <a:t>libs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84809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2003</TotalTime>
  <Words>798</Words>
  <Application>Microsoft Office PowerPoint</Application>
  <PresentationFormat>Widescreen</PresentationFormat>
  <Paragraphs>176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Hva er uttrykk og evalueringer?</vt:lpstr>
      <vt:lpstr>Hva er uttrykk og evalueringer?</vt:lpstr>
      <vt:lpstr>Hva er uttrykk og evalueringer?</vt:lpstr>
      <vt:lpstr>Hva er uttrykk og evalueringer?</vt:lpstr>
      <vt:lpstr>Hva er uttrykk og evalueringer?</vt:lpstr>
      <vt:lpstr>Assert</vt:lpstr>
      <vt:lpstr>Hva er IKKE uttrykk og evalueringer?</vt:lpstr>
      <vt:lpstr>Hva er IKKE uttrykk og evalueringer?</vt:lpstr>
      <vt:lpstr>Hva er IKKE uttrykk og evalueringer?</vt:lpstr>
      <vt:lpstr>Angående skop og globale/lokale variabler…</vt:lpstr>
      <vt:lpstr>Angående skop og globale/lokale variabler…</vt:lpstr>
      <vt:lpstr>Hvorfor lese inn data fra filer?</vt:lpstr>
      <vt:lpstr>Hvordan lese inn linjer fra filer?</vt:lpstr>
      <vt:lpstr>Hvordan lese inn tabeller fra filer?</vt:lpstr>
      <vt:lpstr>Hvordan skrive ut linjer til filer?</vt:lpstr>
      <vt:lpstr>På tide å sjekke om dere har fulgt med!</vt:lpstr>
      <vt:lpstr>Noen morsomme og utfordrende oppgaver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22.08</dc:title>
  <dc:creator>Jessie Usagi</dc:creator>
  <cp:lastModifiedBy>Jessie Usagi</cp:lastModifiedBy>
  <cp:revision>103</cp:revision>
  <dcterms:created xsi:type="dcterms:W3CDTF">2019-08-21T22:37:39Z</dcterms:created>
  <dcterms:modified xsi:type="dcterms:W3CDTF">2020-02-26T10:25:28Z</dcterms:modified>
</cp:coreProperties>
</file>