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354" r:id="rId5"/>
    <p:sldId id="362" r:id="rId6"/>
    <p:sldId id="372" r:id="rId7"/>
    <p:sldId id="359" r:id="rId8"/>
    <p:sldId id="360" r:id="rId9"/>
    <p:sldId id="364" r:id="rId10"/>
    <p:sldId id="363" r:id="rId11"/>
    <p:sldId id="368" r:id="rId12"/>
    <p:sldId id="390" r:id="rId13"/>
    <p:sldId id="365" r:id="rId14"/>
    <p:sldId id="356" r:id="rId15"/>
    <p:sldId id="376" r:id="rId16"/>
    <p:sldId id="373" r:id="rId17"/>
    <p:sldId id="375" r:id="rId18"/>
    <p:sldId id="378" r:id="rId19"/>
    <p:sldId id="380" r:id="rId20"/>
    <p:sldId id="370" r:id="rId21"/>
    <p:sldId id="391" r:id="rId22"/>
    <p:sldId id="388" r:id="rId23"/>
    <p:sldId id="381" r:id="rId24"/>
    <p:sldId id="377" r:id="rId25"/>
    <p:sldId id="383" r:id="rId26"/>
    <p:sldId id="384" r:id="rId27"/>
    <p:sldId id="386" r:id="rId28"/>
    <p:sldId id="392" r:id="rId29"/>
    <p:sldId id="393" r:id="rId30"/>
    <p:sldId id="394" r:id="rId31"/>
    <p:sldId id="395" r:id="rId32"/>
    <p:sldId id="396" r:id="rId33"/>
    <p:sldId id="385" r:id="rId34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ADA0C6-B60F-4019-90D5-F8C3A2B29C64}" v="946" dt="2019-06-25T16:35:59.2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74" autoAdjust="0"/>
  </p:normalViewPr>
  <p:slideViewPr>
    <p:cSldViewPr snapToGrid="0">
      <p:cViewPr varScale="1">
        <p:scale>
          <a:sx n="196" d="100"/>
          <a:sy n="196" d="100"/>
        </p:scale>
        <p:origin x="780" y="1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Drolsum Haraldsrud" userId="S::andreadh@uio.no::a321594c-2ddb-4e67-9f54-8982ebf5f6fc" providerId="AD" clId="Web-{FA676095-213D-4CDA-82C9-88376A38A065}"/>
  </pc:docChgLst>
  <pc:docChgLst>
    <pc:chgData name="Andreas Drolsum Haraldsrud" userId="acec7d9d-f2e9-46ed-b591-c74056642f7d" providerId="ADAL" clId="{5BADA0C6-B60F-4019-90D5-F8C3A2B29C64}"/>
    <pc:docChg chg="custSel addSld delSld modSld">
      <pc:chgData name="Andreas Drolsum Haraldsrud" userId="acec7d9d-f2e9-46ed-b591-c74056642f7d" providerId="ADAL" clId="{5BADA0C6-B60F-4019-90D5-F8C3A2B29C64}" dt="2019-06-25T16:35:59.244" v="943" actId="27636"/>
      <pc:docMkLst>
        <pc:docMk/>
      </pc:docMkLst>
      <pc:sldChg chg="delSp">
        <pc:chgData name="Andreas Drolsum Haraldsrud" userId="acec7d9d-f2e9-46ed-b591-c74056642f7d" providerId="ADAL" clId="{5BADA0C6-B60F-4019-90D5-F8C3A2B29C64}" dt="2019-06-24T19:14:23.290" v="941" actId="478"/>
        <pc:sldMkLst>
          <pc:docMk/>
          <pc:sldMk cId="1010429908" sldId="263"/>
        </pc:sldMkLst>
        <pc:spChg chg="del">
          <ac:chgData name="Andreas Drolsum Haraldsrud" userId="acec7d9d-f2e9-46ed-b591-c74056642f7d" providerId="ADAL" clId="{5BADA0C6-B60F-4019-90D5-F8C3A2B29C64}" dt="2019-06-24T19:14:21.140" v="940" actId="478"/>
          <ac:spMkLst>
            <pc:docMk/>
            <pc:sldMk cId="1010429908" sldId="263"/>
            <ac:spMk id="5" creationId="{63E480FE-5BA6-4E02-8619-C7D6A4A4247F}"/>
          </ac:spMkLst>
        </pc:spChg>
        <pc:spChg chg="del">
          <ac:chgData name="Andreas Drolsum Haraldsrud" userId="acec7d9d-f2e9-46ed-b591-c74056642f7d" providerId="ADAL" clId="{5BADA0C6-B60F-4019-90D5-F8C3A2B29C64}" dt="2019-06-24T19:14:23.290" v="941" actId="478"/>
          <ac:spMkLst>
            <pc:docMk/>
            <pc:sldMk cId="1010429908" sldId="263"/>
            <ac:spMk id="6" creationId="{76327CF8-C703-49AE-85C1-853F196B6AA0}"/>
          </ac:spMkLst>
        </pc:spChg>
      </pc:sldChg>
      <pc:sldChg chg="delSp modSp">
        <pc:chgData name="Andreas Drolsum Haraldsrud" userId="acec7d9d-f2e9-46ed-b591-c74056642f7d" providerId="ADAL" clId="{5BADA0C6-B60F-4019-90D5-F8C3A2B29C64}" dt="2019-06-24T19:14:17.859" v="939" actId="478"/>
        <pc:sldMkLst>
          <pc:docMk/>
          <pc:sldMk cId="316060469" sldId="264"/>
        </pc:sldMkLst>
        <pc:spChg chg="del mod">
          <ac:chgData name="Andreas Drolsum Haraldsrud" userId="acec7d9d-f2e9-46ed-b591-c74056642f7d" providerId="ADAL" clId="{5BADA0C6-B60F-4019-90D5-F8C3A2B29C64}" dt="2019-06-24T19:14:15.291" v="938" actId="478"/>
          <ac:spMkLst>
            <pc:docMk/>
            <pc:sldMk cId="316060469" sldId="264"/>
            <ac:spMk id="3" creationId="{3F3AD6DD-7526-4019-8932-2813C36DAA14}"/>
          </ac:spMkLst>
        </pc:spChg>
        <pc:spChg chg="del mod">
          <ac:chgData name="Andreas Drolsum Haraldsrud" userId="acec7d9d-f2e9-46ed-b591-c74056642f7d" providerId="ADAL" clId="{5BADA0C6-B60F-4019-90D5-F8C3A2B29C64}" dt="2019-06-24T19:14:17.859" v="939" actId="478"/>
          <ac:spMkLst>
            <pc:docMk/>
            <pc:sldMk cId="316060469" sldId="264"/>
            <ac:spMk id="4" creationId="{50304BA6-1647-4CF1-A4E4-7B377C3AD181}"/>
          </ac:spMkLst>
        </pc:spChg>
      </pc:sldChg>
      <pc:sldChg chg="modSp">
        <pc:chgData name="Andreas Drolsum Haraldsrud" userId="acec7d9d-f2e9-46ed-b591-c74056642f7d" providerId="ADAL" clId="{5BADA0C6-B60F-4019-90D5-F8C3A2B29C64}" dt="2019-06-24T07:45:47.650" v="7" actId="1076"/>
        <pc:sldMkLst>
          <pc:docMk/>
          <pc:sldMk cId="2326856652" sldId="334"/>
        </pc:sldMkLst>
        <pc:picChg chg="mod">
          <ac:chgData name="Andreas Drolsum Haraldsrud" userId="acec7d9d-f2e9-46ed-b591-c74056642f7d" providerId="ADAL" clId="{5BADA0C6-B60F-4019-90D5-F8C3A2B29C64}" dt="2019-06-24T07:45:26.386" v="4" actId="14100"/>
          <ac:picMkLst>
            <pc:docMk/>
            <pc:sldMk cId="2326856652" sldId="334"/>
            <ac:picMk id="2" creationId="{BCF7DDE7-0A97-4333-AFFA-FCAB7828976B}"/>
          </ac:picMkLst>
        </pc:picChg>
        <pc:picChg chg="mod modCrop">
          <ac:chgData name="Andreas Drolsum Haraldsrud" userId="acec7d9d-f2e9-46ed-b591-c74056642f7d" providerId="ADAL" clId="{5BADA0C6-B60F-4019-90D5-F8C3A2B29C64}" dt="2019-06-24T07:45:47.650" v="7" actId="1076"/>
          <ac:picMkLst>
            <pc:docMk/>
            <pc:sldMk cId="2326856652" sldId="334"/>
            <ac:picMk id="4" creationId="{619670EF-B318-4194-8C88-183A3A1C0B0B}"/>
          </ac:picMkLst>
        </pc:picChg>
      </pc:sldChg>
      <pc:sldChg chg="modNotesTx">
        <pc:chgData name="Andreas Drolsum Haraldsrud" userId="acec7d9d-f2e9-46ed-b591-c74056642f7d" providerId="ADAL" clId="{5BADA0C6-B60F-4019-90D5-F8C3A2B29C64}" dt="2019-06-24T19:14:04.798" v="935" actId="20577"/>
        <pc:sldMkLst>
          <pc:docMk/>
          <pc:sldMk cId="3588451648" sldId="335"/>
        </pc:sldMkLst>
      </pc:sldChg>
      <pc:sldChg chg="modSp del">
        <pc:chgData name="Andreas Drolsum Haraldsrud" userId="acec7d9d-f2e9-46ed-b591-c74056642f7d" providerId="ADAL" clId="{5BADA0C6-B60F-4019-90D5-F8C3A2B29C64}" dt="2019-06-24T18:59:55.917" v="584" actId="2696"/>
        <pc:sldMkLst>
          <pc:docMk/>
          <pc:sldMk cId="1692526113" sldId="337"/>
        </pc:sldMkLst>
        <pc:spChg chg="mod">
          <ac:chgData name="Andreas Drolsum Haraldsrud" userId="acec7d9d-f2e9-46ed-b591-c74056642f7d" providerId="ADAL" clId="{5BADA0C6-B60F-4019-90D5-F8C3A2B29C64}" dt="2019-06-24T18:57:55.228" v="352" actId="20577"/>
          <ac:spMkLst>
            <pc:docMk/>
            <pc:sldMk cId="1692526113" sldId="337"/>
            <ac:spMk id="2" creationId="{9808233B-EB3E-47D8-80A6-7780D38CFAB4}"/>
          </ac:spMkLst>
        </pc:spChg>
      </pc:sldChg>
      <pc:sldChg chg="modSp">
        <pc:chgData name="Andreas Drolsum Haraldsrud" userId="acec7d9d-f2e9-46ed-b591-c74056642f7d" providerId="ADAL" clId="{5BADA0C6-B60F-4019-90D5-F8C3A2B29C64}" dt="2019-06-25T16:35:59.244" v="943" actId="27636"/>
        <pc:sldMkLst>
          <pc:docMk/>
          <pc:sldMk cId="1304191439" sldId="354"/>
        </pc:sldMkLst>
        <pc:spChg chg="mod">
          <ac:chgData name="Andreas Drolsum Haraldsrud" userId="acec7d9d-f2e9-46ed-b591-c74056642f7d" providerId="ADAL" clId="{5BADA0C6-B60F-4019-90D5-F8C3A2B29C64}" dt="2019-06-25T16:35:59.244" v="943" actId="27636"/>
          <ac:spMkLst>
            <pc:docMk/>
            <pc:sldMk cId="1304191439" sldId="354"/>
            <ac:spMk id="4" creationId="{51E8BD12-25AB-48BB-9CD1-3C4604D09C16}"/>
          </ac:spMkLst>
        </pc:spChg>
      </pc:sldChg>
      <pc:sldChg chg="modSp">
        <pc:chgData name="Andreas Drolsum Haraldsrud" userId="acec7d9d-f2e9-46ed-b591-c74056642f7d" providerId="ADAL" clId="{5BADA0C6-B60F-4019-90D5-F8C3A2B29C64}" dt="2019-06-24T18:59:45.299" v="583" actId="27636"/>
        <pc:sldMkLst>
          <pc:docMk/>
          <pc:sldMk cId="1487008020" sldId="355"/>
        </pc:sldMkLst>
        <pc:spChg chg="mod">
          <ac:chgData name="Andreas Drolsum Haraldsrud" userId="acec7d9d-f2e9-46ed-b591-c74056642f7d" providerId="ADAL" clId="{5BADA0C6-B60F-4019-90D5-F8C3A2B29C64}" dt="2019-06-24T18:59:45.299" v="583" actId="27636"/>
          <ac:spMkLst>
            <pc:docMk/>
            <pc:sldMk cId="1487008020" sldId="355"/>
            <ac:spMk id="3" creationId="{4973712D-0828-4DF3-A27E-692611E24CB3}"/>
          </ac:spMkLst>
        </pc:spChg>
      </pc:sldChg>
      <pc:sldChg chg="modSp modNotesTx">
        <pc:chgData name="Andreas Drolsum Haraldsrud" userId="acec7d9d-f2e9-46ed-b591-c74056642f7d" providerId="ADAL" clId="{5BADA0C6-B60F-4019-90D5-F8C3A2B29C64}" dt="2019-06-24T19:02:02.524" v="797" actId="20577"/>
        <pc:sldMkLst>
          <pc:docMk/>
          <pc:sldMk cId="3205215533" sldId="356"/>
        </pc:sldMkLst>
        <pc:spChg chg="mod">
          <ac:chgData name="Andreas Drolsum Haraldsrud" userId="acec7d9d-f2e9-46ed-b591-c74056642f7d" providerId="ADAL" clId="{5BADA0C6-B60F-4019-90D5-F8C3A2B29C64}" dt="2019-06-24T19:01:26.809" v="723" actId="20577"/>
          <ac:spMkLst>
            <pc:docMk/>
            <pc:sldMk cId="3205215533" sldId="356"/>
            <ac:spMk id="3" creationId="{B0886CEB-90D6-453A-BA47-8E0597F2DD28}"/>
          </ac:spMkLst>
        </pc:spChg>
      </pc:sldChg>
      <pc:sldChg chg="addSp delSp modSp del">
        <pc:chgData name="Andreas Drolsum Haraldsrud" userId="acec7d9d-f2e9-46ed-b591-c74056642f7d" providerId="ADAL" clId="{5BADA0C6-B60F-4019-90D5-F8C3A2B29C64}" dt="2019-06-24T19:13:46.302" v="933" actId="2696"/>
        <pc:sldMkLst>
          <pc:docMk/>
          <pc:sldMk cId="3183725530" sldId="464"/>
        </pc:sldMkLst>
        <pc:spChg chg="add del mod">
          <ac:chgData name="Andreas Drolsum Haraldsrud" userId="acec7d9d-f2e9-46ed-b591-c74056642f7d" providerId="ADAL" clId="{5BADA0C6-B60F-4019-90D5-F8C3A2B29C64}" dt="2019-06-24T19:13:35.255" v="929"/>
          <ac:spMkLst>
            <pc:docMk/>
            <pc:sldMk cId="3183725530" sldId="464"/>
            <ac:spMk id="2" creationId="{B08BB317-1BD5-4967-A8E9-B9A80137391E}"/>
          </ac:spMkLst>
        </pc:spChg>
        <pc:spChg chg="add mod">
          <ac:chgData name="Andreas Drolsum Haraldsrud" userId="acec7d9d-f2e9-46ed-b591-c74056642f7d" providerId="ADAL" clId="{5BADA0C6-B60F-4019-90D5-F8C3A2B29C64}" dt="2019-06-24T19:13:37.341" v="930"/>
          <ac:spMkLst>
            <pc:docMk/>
            <pc:sldMk cId="3183725530" sldId="464"/>
            <ac:spMk id="3" creationId="{6DAC0B01-AD5B-4834-9F8D-3909F64F91B6}"/>
          </ac:spMkLst>
        </pc:spChg>
        <pc:spChg chg="mod">
          <ac:chgData name="Andreas Drolsum Haraldsrud" userId="acec7d9d-f2e9-46ed-b591-c74056642f7d" providerId="ADAL" clId="{5BADA0C6-B60F-4019-90D5-F8C3A2B29C64}" dt="2019-06-24T19:13:26.142" v="925"/>
          <ac:spMkLst>
            <pc:docMk/>
            <pc:sldMk cId="3183725530" sldId="464"/>
            <ac:spMk id="9" creationId="{00000000-0000-0000-0000-000000000000}"/>
          </ac:spMkLst>
        </pc:spChg>
        <pc:spChg chg="add del">
          <ac:chgData name="Andreas Drolsum Haraldsrud" userId="acec7d9d-f2e9-46ed-b591-c74056642f7d" providerId="ADAL" clId="{5BADA0C6-B60F-4019-90D5-F8C3A2B29C64}" dt="2019-06-24T19:13:37.341" v="930"/>
          <ac:spMkLst>
            <pc:docMk/>
            <pc:sldMk cId="3183725530" sldId="464"/>
            <ac:spMk id="10" creationId="{00000000-0000-0000-0000-000000000000}"/>
          </ac:spMkLst>
        </pc:spChg>
        <pc:picChg chg="del mod">
          <ac:chgData name="Andreas Drolsum Haraldsrud" userId="acec7d9d-f2e9-46ed-b591-c74056642f7d" providerId="ADAL" clId="{5BADA0C6-B60F-4019-90D5-F8C3A2B29C64}" dt="2019-06-24T19:13:37.341" v="930"/>
          <ac:picMkLst>
            <pc:docMk/>
            <pc:sldMk cId="3183725530" sldId="464"/>
            <ac:picMk id="6" creationId="{00000000-0000-0000-0000-000000000000}"/>
          </ac:picMkLst>
        </pc:picChg>
        <pc:picChg chg="add del mod">
          <ac:chgData name="Andreas Drolsum Haraldsrud" userId="acec7d9d-f2e9-46ed-b591-c74056642f7d" providerId="ADAL" clId="{5BADA0C6-B60F-4019-90D5-F8C3A2B29C64}" dt="2019-06-24T19:13:37.341" v="930"/>
          <ac:picMkLst>
            <pc:docMk/>
            <pc:sldMk cId="3183725530" sldId="464"/>
            <ac:picMk id="7" creationId="{00000000-0000-0000-0000-000000000000}"/>
          </ac:picMkLst>
        </pc:picChg>
      </pc:sldChg>
      <pc:sldChg chg="addSp modSp add modNotesTx">
        <pc:chgData name="Andreas Drolsum Haraldsrud" userId="acec7d9d-f2e9-46ed-b591-c74056642f7d" providerId="ADAL" clId="{5BADA0C6-B60F-4019-90D5-F8C3A2B29C64}" dt="2019-06-24T19:11:53.696" v="920" actId="20577"/>
        <pc:sldMkLst>
          <pc:docMk/>
          <pc:sldMk cId="3411657831" sldId="466"/>
        </pc:sldMkLst>
        <pc:spChg chg="mod">
          <ac:chgData name="Andreas Drolsum Haraldsrud" userId="acec7d9d-f2e9-46ed-b591-c74056642f7d" providerId="ADAL" clId="{5BADA0C6-B60F-4019-90D5-F8C3A2B29C64}" dt="2019-06-24T19:02:34.979" v="829" actId="20577"/>
          <ac:spMkLst>
            <pc:docMk/>
            <pc:sldMk cId="3411657831" sldId="466"/>
            <ac:spMk id="2" creationId="{7F332F68-77B4-4507-A9ED-8C2CCC792B5C}"/>
          </ac:spMkLst>
        </pc:spChg>
        <pc:spChg chg="mod">
          <ac:chgData name="Andreas Drolsum Haraldsrud" userId="acec7d9d-f2e9-46ed-b591-c74056642f7d" providerId="ADAL" clId="{5BADA0C6-B60F-4019-90D5-F8C3A2B29C64}" dt="2019-06-24T19:02:38.493" v="830" actId="5793"/>
          <ac:spMkLst>
            <pc:docMk/>
            <pc:sldMk cId="3411657831" sldId="466"/>
            <ac:spMk id="3" creationId="{A0017BF6-909E-4718-9071-2378E1707FFA}"/>
          </ac:spMkLst>
        </pc:spChg>
        <pc:picChg chg="add mod">
          <ac:chgData name="Andreas Drolsum Haraldsrud" userId="acec7d9d-f2e9-46ed-b591-c74056642f7d" providerId="ADAL" clId="{5BADA0C6-B60F-4019-90D5-F8C3A2B29C64}" dt="2019-06-24T19:11:35.866" v="838" actId="1076"/>
          <ac:picMkLst>
            <pc:docMk/>
            <pc:sldMk cId="3411657831" sldId="466"/>
            <ac:picMk id="4" creationId="{057C9239-958C-4B59-84E4-9FB6004F13B5}"/>
          </ac:picMkLst>
        </pc:picChg>
        <pc:picChg chg="add mod">
          <ac:chgData name="Andreas Drolsum Haraldsrud" userId="acec7d9d-f2e9-46ed-b591-c74056642f7d" providerId="ADAL" clId="{5BADA0C6-B60F-4019-90D5-F8C3A2B29C64}" dt="2019-06-24T19:11:33.778" v="837" actId="1076"/>
          <ac:picMkLst>
            <pc:docMk/>
            <pc:sldMk cId="3411657831" sldId="466"/>
            <ac:picMk id="5" creationId="{31724857-FF79-4FA8-BB6B-83BC84E58577}"/>
          </ac:picMkLst>
        </pc:picChg>
      </pc:sldChg>
      <pc:sldChg chg="addSp modSp add">
        <pc:chgData name="Andreas Drolsum Haraldsrud" userId="acec7d9d-f2e9-46ed-b591-c74056642f7d" providerId="ADAL" clId="{5BADA0C6-B60F-4019-90D5-F8C3A2B29C64}" dt="2019-06-24T19:13:39.073" v="932" actId="27636"/>
        <pc:sldMkLst>
          <pc:docMk/>
          <pc:sldMk cId="575801511" sldId="467"/>
        </pc:sldMkLst>
        <pc:spChg chg="mod">
          <ac:chgData name="Andreas Drolsum Haraldsrud" userId="acec7d9d-f2e9-46ed-b591-c74056642f7d" providerId="ADAL" clId="{5BADA0C6-B60F-4019-90D5-F8C3A2B29C64}" dt="2019-06-24T19:13:28.255" v="926"/>
          <ac:spMkLst>
            <pc:docMk/>
            <pc:sldMk cId="575801511" sldId="467"/>
            <ac:spMk id="2" creationId="{92CCA842-4687-4929-A699-A705401911FD}"/>
          </ac:spMkLst>
        </pc:spChg>
        <pc:spChg chg="add mod">
          <ac:chgData name="Andreas Drolsum Haraldsrud" userId="acec7d9d-f2e9-46ed-b591-c74056642f7d" providerId="ADAL" clId="{5BADA0C6-B60F-4019-90D5-F8C3A2B29C64}" dt="2019-06-24T19:13:39.073" v="932" actId="27636"/>
          <ac:spMkLst>
            <pc:docMk/>
            <pc:sldMk cId="575801511" sldId="467"/>
            <ac:spMk id="6" creationId="{BFA4B280-94CB-4C26-B92F-CC8793C82FF4}"/>
          </ac:spMkLst>
        </pc:spChg>
        <pc:picChg chg="add">
          <ac:chgData name="Andreas Drolsum Haraldsrud" userId="acec7d9d-f2e9-46ed-b591-c74056642f7d" providerId="ADAL" clId="{5BADA0C6-B60F-4019-90D5-F8C3A2B29C64}" dt="2019-06-24T19:13:38.901" v="931"/>
          <ac:picMkLst>
            <pc:docMk/>
            <pc:sldMk cId="575801511" sldId="467"/>
            <ac:picMk id="4" creationId="{5658C453-E45D-4489-8F25-CA1762265CDA}"/>
          </ac:picMkLst>
        </pc:picChg>
        <pc:picChg chg="add">
          <ac:chgData name="Andreas Drolsum Haraldsrud" userId="acec7d9d-f2e9-46ed-b591-c74056642f7d" providerId="ADAL" clId="{5BADA0C6-B60F-4019-90D5-F8C3A2B29C64}" dt="2019-06-24T19:13:38.901" v="931"/>
          <ac:picMkLst>
            <pc:docMk/>
            <pc:sldMk cId="575801511" sldId="467"/>
            <ac:picMk id="5" creationId="{0D11248A-7F00-4CC6-8841-E4CDA377972A}"/>
          </ac:picMkLst>
        </pc:picChg>
      </pc:sldChg>
      <pc:sldMasterChg chg="delSldLayout">
        <pc:chgData name="Andreas Drolsum Haraldsrud" userId="acec7d9d-f2e9-46ed-b591-c74056642f7d" providerId="ADAL" clId="{5BADA0C6-B60F-4019-90D5-F8C3A2B29C64}" dt="2019-06-24T19:13:46.313" v="934" actId="2696"/>
        <pc:sldMasterMkLst>
          <pc:docMk/>
          <pc:sldMasterMk cId="1643857197" sldId="2147483648"/>
        </pc:sldMasterMkLst>
        <pc:sldLayoutChg chg="del">
          <pc:chgData name="Andreas Drolsum Haraldsrud" userId="acec7d9d-f2e9-46ed-b591-c74056642f7d" providerId="ADAL" clId="{5BADA0C6-B60F-4019-90D5-F8C3A2B29C64}" dt="2019-06-24T19:13:46.313" v="934" actId="2696"/>
          <pc:sldLayoutMkLst>
            <pc:docMk/>
            <pc:sldMasterMk cId="1643857197" sldId="2147483648"/>
            <pc:sldLayoutMk cId="2619175986" sldId="2147483664"/>
          </pc:sldLayoutMkLst>
        </pc:sldLayoutChg>
      </pc:sldMasterChg>
    </pc:docChg>
  </pc:docChgLst>
  <pc:docChgLst>
    <pc:chgData name="Andreas Drolsum Haraldsrud" userId="S::andreadh@uio.no::a321594c-2ddb-4e67-9f54-8982ebf5f6fc" providerId="AD" clId="Web-{3DC2FA74-9607-49E9-969D-85BA12D4C559}"/>
  </pc:docChgLst>
  <pc:docChgLst>
    <pc:chgData name="Andreas Drolsum Haraldsrud" userId="acec7d9d-f2e9-46ed-b591-c74056642f7d" providerId="ADAL" clId="{44939C83-0270-41EC-87A5-E4F28EE5E1BE}"/>
    <pc:docChg chg="custSel addSld modSld">
      <pc:chgData name="Andreas Drolsum Haraldsrud" userId="acec7d9d-f2e9-46ed-b591-c74056642f7d" providerId="ADAL" clId="{44939C83-0270-41EC-87A5-E4F28EE5E1BE}" dt="2019-06-04T11:00:45.634" v="506" actId="20577"/>
      <pc:docMkLst>
        <pc:docMk/>
      </pc:docMkLst>
      <pc:sldChg chg="modSp">
        <pc:chgData name="Andreas Drolsum Haraldsrud" userId="acec7d9d-f2e9-46ed-b591-c74056642f7d" providerId="ADAL" clId="{44939C83-0270-41EC-87A5-E4F28EE5E1BE}" dt="2019-06-04T09:56:35.438" v="198" actId="1076"/>
        <pc:sldMkLst>
          <pc:docMk/>
          <pc:sldMk cId="1010429908" sldId="263"/>
        </pc:sldMkLst>
        <pc:picChg chg="mod">
          <ac:chgData name="Andreas Drolsum Haraldsrud" userId="acec7d9d-f2e9-46ed-b591-c74056642f7d" providerId="ADAL" clId="{44939C83-0270-41EC-87A5-E4F28EE5E1BE}" dt="2019-06-04T09:56:35.438" v="198" actId="1076"/>
          <ac:picMkLst>
            <pc:docMk/>
            <pc:sldMk cId="1010429908" sldId="263"/>
            <ac:picMk id="4" creationId="{AF104AAE-849F-4BA2-ABB0-3BA9E443DB60}"/>
          </ac:picMkLst>
        </pc:picChg>
      </pc:sldChg>
      <pc:sldChg chg="add">
        <pc:chgData name="Andreas Drolsum Haraldsrud" userId="acec7d9d-f2e9-46ed-b591-c74056642f7d" providerId="ADAL" clId="{44939C83-0270-41EC-87A5-E4F28EE5E1BE}" dt="2019-06-04T10:10:54.311" v="261"/>
        <pc:sldMkLst>
          <pc:docMk/>
          <pc:sldMk cId="2661197261" sldId="314"/>
        </pc:sldMkLst>
      </pc:sldChg>
      <pc:sldChg chg="addSp modSp">
        <pc:chgData name="Andreas Drolsum Haraldsrud" userId="acec7d9d-f2e9-46ed-b591-c74056642f7d" providerId="ADAL" clId="{44939C83-0270-41EC-87A5-E4F28EE5E1BE}" dt="2019-06-04T09:51:21.591" v="137" actId="14100"/>
        <pc:sldMkLst>
          <pc:docMk/>
          <pc:sldMk cId="2326856652" sldId="334"/>
        </pc:sldMkLst>
        <pc:picChg chg="add mod">
          <ac:chgData name="Andreas Drolsum Haraldsrud" userId="acec7d9d-f2e9-46ed-b591-c74056642f7d" providerId="ADAL" clId="{44939C83-0270-41EC-87A5-E4F28EE5E1BE}" dt="2019-06-04T09:51:21.591" v="137" actId="14100"/>
          <ac:picMkLst>
            <pc:docMk/>
            <pc:sldMk cId="2326856652" sldId="334"/>
            <ac:picMk id="2" creationId="{BCF7DDE7-0A97-4333-AFFA-FCAB7828976B}"/>
          </ac:picMkLst>
        </pc:picChg>
        <pc:picChg chg="mod modCrop">
          <ac:chgData name="Andreas Drolsum Haraldsrud" userId="acec7d9d-f2e9-46ed-b591-c74056642f7d" providerId="ADAL" clId="{44939C83-0270-41EC-87A5-E4F28EE5E1BE}" dt="2019-06-04T09:41:48.926" v="3" actId="1076"/>
          <ac:picMkLst>
            <pc:docMk/>
            <pc:sldMk cId="2326856652" sldId="334"/>
            <ac:picMk id="3" creationId="{7182B823-5CCE-4DA7-84E6-921BE2E3FD50}"/>
          </ac:picMkLst>
        </pc:picChg>
        <pc:picChg chg="add mod">
          <ac:chgData name="Andreas Drolsum Haraldsrud" userId="acec7d9d-f2e9-46ed-b591-c74056642f7d" providerId="ADAL" clId="{44939C83-0270-41EC-87A5-E4F28EE5E1BE}" dt="2019-06-04T09:49:04.373" v="128" actId="1076"/>
          <ac:picMkLst>
            <pc:docMk/>
            <pc:sldMk cId="2326856652" sldId="334"/>
            <ac:picMk id="4" creationId="{619670EF-B318-4194-8C88-183A3A1C0B0B}"/>
          </ac:picMkLst>
        </pc:picChg>
      </pc:sldChg>
      <pc:sldChg chg="modSp modNotesTx">
        <pc:chgData name="Andreas Drolsum Haraldsrud" userId="acec7d9d-f2e9-46ed-b591-c74056642f7d" providerId="ADAL" clId="{44939C83-0270-41EC-87A5-E4F28EE5E1BE}" dt="2019-06-04T10:00:10.835" v="211" actId="20577"/>
        <pc:sldMkLst>
          <pc:docMk/>
          <pc:sldMk cId="3588451648" sldId="335"/>
        </pc:sldMkLst>
        <pc:spChg chg="mod">
          <ac:chgData name="Andreas Drolsum Haraldsrud" userId="acec7d9d-f2e9-46ed-b591-c74056642f7d" providerId="ADAL" clId="{44939C83-0270-41EC-87A5-E4F28EE5E1BE}" dt="2019-06-04T09:58:01.166" v="200" actId="20577"/>
          <ac:spMkLst>
            <pc:docMk/>
            <pc:sldMk cId="3588451648" sldId="335"/>
            <ac:spMk id="2" creationId="{4F7776E8-58EA-4BAF-9679-5F3D751946C5}"/>
          </ac:spMkLst>
        </pc:spChg>
      </pc:sldChg>
      <pc:sldChg chg="modSp">
        <pc:chgData name="Andreas Drolsum Haraldsrud" userId="acec7d9d-f2e9-46ed-b591-c74056642f7d" providerId="ADAL" clId="{44939C83-0270-41EC-87A5-E4F28EE5E1BE}" dt="2019-06-04T10:52:49.771" v="321" actId="20577"/>
        <pc:sldMkLst>
          <pc:docMk/>
          <pc:sldMk cId="496144119" sldId="336"/>
        </pc:sldMkLst>
        <pc:spChg chg="mod">
          <ac:chgData name="Andreas Drolsum Haraldsrud" userId="acec7d9d-f2e9-46ed-b591-c74056642f7d" providerId="ADAL" clId="{44939C83-0270-41EC-87A5-E4F28EE5E1BE}" dt="2019-06-04T10:52:49.771" v="321" actId="20577"/>
          <ac:spMkLst>
            <pc:docMk/>
            <pc:sldMk cId="496144119" sldId="336"/>
            <ac:spMk id="2" creationId="{0361A1D8-7E98-4CC9-B5F0-B61FEEE53CC2}"/>
          </ac:spMkLst>
        </pc:spChg>
        <pc:spChg chg="mod">
          <ac:chgData name="Andreas Drolsum Haraldsrud" userId="acec7d9d-f2e9-46ed-b591-c74056642f7d" providerId="ADAL" clId="{44939C83-0270-41EC-87A5-E4F28EE5E1BE}" dt="2019-06-04T10:39:05.004" v="305"/>
          <ac:spMkLst>
            <pc:docMk/>
            <pc:sldMk cId="496144119" sldId="336"/>
            <ac:spMk id="3" creationId="{72C563E4-2AA0-4804-8DED-43F09772ED7A}"/>
          </ac:spMkLst>
        </pc:spChg>
        <pc:picChg chg="mod">
          <ac:chgData name="Andreas Drolsum Haraldsrud" userId="acec7d9d-f2e9-46ed-b591-c74056642f7d" providerId="ADAL" clId="{44939C83-0270-41EC-87A5-E4F28EE5E1BE}" dt="2019-06-04T10:52:44.409" v="307" actId="1076"/>
          <ac:picMkLst>
            <pc:docMk/>
            <pc:sldMk cId="496144119" sldId="336"/>
            <ac:picMk id="4" creationId="{BF306090-DF5E-44F3-B361-5164ED61F5FC}"/>
          </ac:picMkLst>
        </pc:picChg>
        <pc:picChg chg="mod">
          <ac:chgData name="Andreas Drolsum Haraldsrud" userId="acec7d9d-f2e9-46ed-b591-c74056642f7d" providerId="ADAL" clId="{44939C83-0270-41EC-87A5-E4F28EE5E1BE}" dt="2019-06-04T10:52:46.857" v="309" actId="1076"/>
          <ac:picMkLst>
            <pc:docMk/>
            <pc:sldMk cId="496144119" sldId="336"/>
            <ac:picMk id="5" creationId="{1CBC00ED-5AB4-4FE9-9806-0B2ADA3545C5}"/>
          </ac:picMkLst>
        </pc:picChg>
      </pc:sldChg>
      <pc:sldChg chg="modNotesTx">
        <pc:chgData name="Andreas Drolsum Haraldsrud" userId="acec7d9d-f2e9-46ed-b591-c74056642f7d" providerId="ADAL" clId="{44939C83-0270-41EC-87A5-E4F28EE5E1BE}" dt="2019-06-04T10:04:22.875" v="260" actId="20577"/>
        <pc:sldMkLst>
          <pc:docMk/>
          <pc:sldMk cId="647389335" sldId="341"/>
        </pc:sldMkLst>
      </pc:sldChg>
      <pc:sldChg chg="modSp">
        <pc:chgData name="Andreas Drolsum Haraldsrud" userId="acec7d9d-f2e9-46ed-b591-c74056642f7d" providerId="ADAL" clId="{44939C83-0270-41EC-87A5-E4F28EE5E1BE}" dt="2019-06-04T10:12:45.523" v="284" actId="20577"/>
        <pc:sldMkLst>
          <pc:docMk/>
          <pc:sldMk cId="3121401925" sldId="345"/>
        </pc:sldMkLst>
        <pc:spChg chg="mod">
          <ac:chgData name="Andreas Drolsum Haraldsrud" userId="acec7d9d-f2e9-46ed-b591-c74056642f7d" providerId="ADAL" clId="{44939C83-0270-41EC-87A5-E4F28EE5E1BE}" dt="2019-06-04T10:12:45.523" v="284" actId="20577"/>
          <ac:spMkLst>
            <pc:docMk/>
            <pc:sldMk cId="3121401925" sldId="345"/>
            <ac:spMk id="2" creationId="{9C17E5ED-5A5D-4AFB-8103-D4FED99D5B31}"/>
          </ac:spMkLst>
        </pc:spChg>
      </pc:sldChg>
      <pc:sldChg chg="addSp delSp modSp modNotesTx">
        <pc:chgData name="Andreas Drolsum Haraldsrud" userId="acec7d9d-f2e9-46ed-b591-c74056642f7d" providerId="ADAL" clId="{44939C83-0270-41EC-87A5-E4F28EE5E1BE}" dt="2019-06-04T09:49:28.354" v="134" actId="1076"/>
        <pc:sldMkLst>
          <pc:docMk/>
          <pc:sldMk cId="3935451760" sldId="348"/>
        </pc:sldMkLst>
        <pc:spChg chg="add del mod">
          <ac:chgData name="Andreas Drolsum Haraldsrud" userId="acec7d9d-f2e9-46ed-b591-c74056642f7d" providerId="ADAL" clId="{44939C83-0270-41EC-87A5-E4F28EE5E1BE}" dt="2019-06-04T09:49:19.602" v="130"/>
          <ac:spMkLst>
            <pc:docMk/>
            <pc:sldMk cId="3935451760" sldId="348"/>
            <ac:spMk id="4" creationId="{ACE59CDF-D73B-46FE-A136-764FFF8FC3F8}"/>
          </ac:spMkLst>
        </pc:spChg>
        <pc:picChg chg="del">
          <ac:chgData name="Andreas Drolsum Haraldsrud" userId="acec7d9d-f2e9-46ed-b591-c74056642f7d" providerId="ADAL" clId="{44939C83-0270-41EC-87A5-E4F28EE5E1BE}" dt="2019-06-04T09:49:19.244" v="129" actId="478"/>
          <ac:picMkLst>
            <pc:docMk/>
            <pc:sldMk cId="3935451760" sldId="348"/>
            <ac:picMk id="5" creationId="{E6BCD224-E805-4261-AC7F-AC6BD568980A}"/>
          </ac:picMkLst>
        </pc:picChg>
        <pc:picChg chg="add mod">
          <ac:chgData name="Andreas Drolsum Haraldsrud" userId="acec7d9d-f2e9-46ed-b591-c74056642f7d" providerId="ADAL" clId="{44939C83-0270-41EC-87A5-E4F28EE5E1BE}" dt="2019-06-04T09:49:28.354" v="134" actId="1076"/>
          <ac:picMkLst>
            <pc:docMk/>
            <pc:sldMk cId="3935451760" sldId="348"/>
            <ac:picMk id="7" creationId="{CC6B6267-1E3D-4094-A623-FEC8B6113A80}"/>
          </ac:picMkLst>
        </pc:picChg>
      </pc:sldChg>
      <pc:sldChg chg="modSp modNotesTx">
        <pc:chgData name="Andreas Drolsum Haraldsrud" userId="acec7d9d-f2e9-46ed-b591-c74056642f7d" providerId="ADAL" clId="{44939C83-0270-41EC-87A5-E4F28EE5E1BE}" dt="2019-06-04T11:00:45.634" v="506" actId="20577"/>
        <pc:sldMkLst>
          <pc:docMk/>
          <pc:sldMk cId="2063107371" sldId="353"/>
        </pc:sldMkLst>
        <pc:spChg chg="mod">
          <ac:chgData name="Andreas Drolsum Haraldsrud" userId="acec7d9d-f2e9-46ed-b591-c74056642f7d" providerId="ADAL" clId="{44939C83-0270-41EC-87A5-E4F28EE5E1BE}" dt="2019-06-04T10:57:02.701" v="361" actId="20577"/>
          <ac:spMkLst>
            <pc:docMk/>
            <pc:sldMk cId="2063107371" sldId="353"/>
            <ac:spMk id="2" creationId="{DABF98FA-FD26-4534-A074-2D86D65D25B5}"/>
          </ac:spMkLst>
        </pc:spChg>
      </pc:sldChg>
      <pc:sldChg chg="modSp add">
        <pc:chgData name="Andreas Drolsum Haraldsrud" userId="acec7d9d-f2e9-46ed-b591-c74056642f7d" providerId="ADAL" clId="{44939C83-0270-41EC-87A5-E4F28EE5E1BE}" dt="2019-06-04T09:46:23.075" v="77" actId="20577"/>
        <pc:sldMkLst>
          <pc:docMk/>
          <pc:sldMk cId="1487008020" sldId="355"/>
        </pc:sldMkLst>
        <pc:spChg chg="mod">
          <ac:chgData name="Andreas Drolsum Haraldsrud" userId="acec7d9d-f2e9-46ed-b591-c74056642f7d" providerId="ADAL" clId="{44939C83-0270-41EC-87A5-E4F28EE5E1BE}" dt="2019-06-04T09:44:47.855" v="17" actId="20577"/>
          <ac:spMkLst>
            <pc:docMk/>
            <pc:sldMk cId="1487008020" sldId="355"/>
            <ac:spMk id="2" creationId="{C35D428B-4D25-45CD-9D61-F3BF0EBE9C1B}"/>
          </ac:spMkLst>
        </pc:spChg>
        <pc:spChg chg="mod">
          <ac:chgData name="Andreas Drolsum Haraldsrud" userId="acec7d9d-f2e9-46ed-b591-c74056642f7d" providerId="ADAL" clId="{44939C83-0270-41EC-87A5-E4F28EE5E1BE}" dt="2019-06-04T09:46:23.075" v="77" actId="20577"/>
          <ac:spMkLst>
            <pc:docMk/>
            <pc:sldMk cId="1487008020" sldId="355"/>
            <ac:spMk id="3" creationId="{4973712D-0828-4DF3-A27E-692611E24CB3}"/>
          </ac:spMkLst>
        </pc:spChg>
      </pc:sldChg>
      <pc:sldChg chg="addSp delSp modSp add modNotesTx">
        <pc:chgData name="Andreas Drolsum Haraldsrud" userId="acec7d9d-f2e9-46ed-b591-c74056642f7d" providerId="ADAL" clId="{44939C83-0270-41EC-87A5-E4F28EE5E1BE}" dt="2019-06-04T09:54:28.853" v="197" actId="20577"/>
        <pc:sldMkLst>
          <pc:docMk/>
          <pc:sldMk cId="3205215533" sldId="356"/>
        </pc:sldMkLst>
        <pc:spChg chg="mod">
          <ac:chgData name="Andreas Drolsum Haraldsrud" userId="acec7d9d-f2e9-46ed-b591-c74056642f7d" providerId="ADAL" clId="{44939C83-0270-41EC-87A5-E4F28EE5E1BE}" dt="2019-06-04T09:48:29.921" v="124" actId="20577"/>
          <ac:spMkLst>
            <pc:docMk/>
            <pc:sldMk cId="3205215533" sldId="356"/>
            <ac:spMk id="2" creationId="{5094D436-B651-4D96-9E1B-EAA9DFC34C3A}"/>
          </ac:spMkLst>
        </pc:spChg>
        <pc:picChg chg="add del">
          <ac:chgData name="Andreas Drolsum Haraldsrud" userId="acec7d9d-f2e9-46ed-b591-c74056642f7d" providerId="ADAL" clId="{44939C83-0270-41EC-87A5-E4F28EE5E1BE}" dt="2019-06-04T09:49:02.309" v="126"/>
          <ac:picMkLst>
            <pc:docMk/>
            <pc:sldMk cId="3205215533" sldId="356"/>
            <ac:picMk id="4" creationId="{45CBFB4D-BED3-44C6-B23A-5B90A777DC41}"/>
          </ac:picMkLst>
        </pc:picChg>
      </pc:sldChg>
      <pc:sldChg chg="addSp modSp add">
        <pc:chgData name="Andreas Drolsum Haraldsrud" userId="acec7d9d-f2e9-46ed-b591-c74056642f7d" providerId="ADAL" clId="{44939C83-0270-41EC-87A5-E4F28EE5E1BE}" dt="2019-06-04T10:54:10.671" v="330" actId="1076"/>
        <pc:sldMkLst>
          <pc:docMk/>
          <pc:sldMk cId="2981653012" sldId="465"/>
        </pc:sldMkLst>
        <pc:spChg chg="mod">
          <ac:chgData name="Andreas Drolsum Haraldsrud" userId="acec7d9d-f2e9-46ed-b591-c74056642f7d" providerId="ADAL" clId="{44939C83-0270-41EC-87A5-E4F28EE5E1BE}" dt="2019-06-04T10:38:59.343" v="304" actId="20577"/>
          <ac:spMkLst>
            <pc:docMk/>
            <pc:sldMk cId="2981653012" sldId="465"/>
            <ac:spMk id="2" creationId="{21EC959E-975A-493A-9D73-DB3459E63618}"/>
          </ac:spMkLst>
        </pc:spChg>
        <pc:spChg chg="mod">
          <ac:chgData name="Andreas Drolsum Haraldsrud" userId="acec7d9d-f2e9-46ed-b591-c74056642f7d" providerId="ADAL" clId="{44939C83-0270-41EC-87A5-E4F28EE5E1BE}" dt="2019-06-04T10:52:57.751" v="322" actId="403"/>
          <ac:spMkLst>
            <pc:docMk/>
            <pc:sldMk cId="2981653012" sldId="465"/>
            <ac:spMk id="3" creationId="{15692792-266B-4E99-B291-86AD12C83E1C}"/>
          </ac:spMkLst>
        </pc:spChg>
        <pc:picChg chg="add mod">
          <ac:chgData name="Andreas Drolsum Haraldsrud" userId="acec7d9d-f2e9-46ed-b591-c74056642f7d" providerId="ADAL" clId="{44939C83-0270-41EC-87A5-E4F28EE5E1BE}" dt="2019-06-04T10:54:09.106" v="329" actId="1076"/>
          <ac:picMkLst>
            <pc:docMk/>
            <pc:sldMk cId="2981653012" sldId="465"/>
            <ac:picMk id="5" creationId="{E0DB29C5-3B10-4A23-8F1E-31FCD2384B8F}"/>
          </ac:picMkLst>
        </pc:picChg>
        <pc:picChg chg="add mod">
          <ac:chgData name="Andreas Drolsum Haraldsrud" userId="acec7d9d-f2e9-46ed-b591-c74056642f7d" providerId="ADAL" clId="{44939C83-0270-41EC-87A5-E4F28EE5E1BE}" dt="2019-06-04T10:54:10.671" v="330" actId="1076"/>
          <ac:picMkLst>
            <pc:docMk/>
            <pc:sldMk cId="2981653012" sldId="465"/>
            <ac:picMk id="7" creationId="{D65AD11F-7F0C-412A-98DE-A0640CE76A2C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125096-24F7-428E-B577-2916EA132B24}" type="doc">
      <dgm:prSet loTypeId="urn:microsoft.com/office/officeart/2005/8/layout/gear1" loCatId="process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80BFFA66-8C4F-4871-9604-7DEA0599D36E}">
      <dgm:prSet phldrT="[Tekst]" custT="1"/>
      <dgm:spPr/>
      <dgm:t>
        <a:bodyPr/>
        <a:lstStyle/>
        <a:p>
          <a:r>
            <a:rPr lang="nb-NO" sz="1800"/>
            <a:t>System </a:t>
          </a:r>
          <a:br>
            <a:rPr lang="nb-NO" sz="1800"/>
          </a:br>
          <a:r>
            <a:rPr lang="nb-NO" sz="1800"/>
            <a:t>i virkeligheten</a:t>
          </a:r>
        </a:p>
      </dgm:t>
    </dgm:pt>
    <dgm:pt modelId="{8843EBB6-7A3A-4DE1-9CDA-CA033433D6D0}" type="parTrans" cxnId="{F2FC0830-45F3-46D7-9869-86D7BA1A5DE1}">
      <dgm:prSet/>
      <dgm:spPr/>
      <dgm:t>
        <a:bodyPr/>
        <a:lstStyle/>
        <a:p>
          <a:endParaRPr lang="nb-NO"/>
        </a:p>
      </dgm:t>
    </dgm:pt>
    <dgm:pt modelId="{A521A130-8256-4702-9171-84F9FA3DA7FD}" type="sibTrans" cxnId="{F2FC0830-45F3-46D7-9869-86D7BA1A5DE1}">
      <dgm:prSet/>
      <dgm:spPr/>
      <dgm:t>
        <a:bodyPr/>
        <a:lstStyle/>
        <a:p>
          <a:endParaRPr lang="nb-NO"/>
        </a:p>
      </dgm:t>
    </dgm:pt>
    <dgm:pt modelId="{74ACCBCF-5DF7-474C-9397-CB13539A60D0}">
      <dgm:prSet phldrT="[Tekst]" custT="1"/>
      <dgm:spPr/>
      <dgm:t>
        <a:bodyPr/>
        <a:lstStyle/>
        <a:p>
          <a:r>
            <a:rPr lang="nb-NO" sz="900"/>
            <a:t>Undersøkelser</a:t>
          </a:r>
        </a:p>
      </dgm:t>
    </dgm:pt>
    <dgm:pt modelId="{1E7E4214-9B8F-4463-AB78-846E69D85077}" type="parTrans" cxnId="{E75397B7-1E1E-4333-83C8-F9F9CD66D979}">
      <dgm:prSet/>
      <dgm:spPr/>
      <dgm:t>
        <a:bodyPr/>
        <a:lstStyle/>
        <a:p>
          <a:endParaRPr lang="nb-NO"/>
        </a:p>
      </dgm:t>
    </dgm:pt>
    <dgm:pt modelId="{17D5A7D8-BDD8-4A61-8374-16F84C2C4AD7}" type="sibTrans" cxnId="{E75397B7-1E1E-4333-83C8-F9F9CD66D979}">
      <dgm:prSet/>
      <dgm:spPr/>
      <dgm:t>
        <a:bodyPr/>
        <a:lstStyle/>
        <a:p>
          <a:endParaRPr lang="nb-NO"/>
        </a:p>
      </dgm:t>
    </dgm:pt>
    <dgm:pt modelId="{3B667E29-5CA7-41BB-9762-E460F68E923E}">
      <dgm:prSet phldrT="[Tekst]"/>
      <dgm:spPr/>
      <dgm:t>
        <a:bodyPr/>
        <a:lstStyle/>
        <a:p>
          <a:r>
            <a:rPr lang="nb-NO"/>
            <a:t>Eksperimenter</a:t>
          </a:r>
        </a:p>
      </dgm:t>
    </dgm:pt>
    <dgm:pt modelId="{22CED77C-AE66-4490-9937-700DE38864BE}" type="parTrans" cxnId="{EBEF0B33-8628-46A8-BD62-CB98AB9926F9}">
      <dgm:prSet/>
      <dgm:spPr/>
      <dgm:t>
        <a:bodyPr/>
        <a:lstStyle/>
        <a:p>
          <a:endParaRPr lang="nb-NO"/>
        </a:p>
      </dgm:t>
    </dgm:pt>
    <dgm:pt modelId="{86099A60-C549-468A-B8A6-07B4157B3F0F}" type="sibTrans" cxnId="{EBEF0B33-8628-46A8-BD62-CB98AB9926F9}">
      <dgm:prSet/>
      <dgm:spPr/>
      <dgm:t>
        <a:bodyPr/>
        <a:lstStyle/>
        <a:p>
          <a:endParaRPr lang="nb-NO"/>
        </a:p>
      </dgm:t>
    </dgm:pt>
    <dgm:pt modelId="{7E51EAC6-8373-4156-8281-099D6FF29565}">
      <dgm:prSet phldrT="[Tekst]"/>
      <dgm:spPr/>
      <dgm:t>
        <a:bodyPr/>
        <a:lstStyle/>
        <a:p>
          <a:r>
            <a:rPr lang="nb-NO"/>
            <a:t>Modell</a:t>
          </a:r>
        </a:p>
      </dgm:t>
    </dgm:pt>
    <dgm:pt modelId="{38D2C43C-058F-4DC1-95E1-16EE7E54AC3F}" type="parTrans" cxnId="{579C9B81-D013-446B-9321-15BE29DD8991}">
      <dgm:prSet/>
      <dgm:spPr/>
      <dgm:t>
        <a:bodyPr/>
        <a:lstStyle/>
        <a:p>
          <a:endParaRPr lang="nb-NO"/>
        </a:p>
      </dgm:t>
    </dgm:pt>
    <dgm:pt modelId="{BCBBC18A-D5DB-4733-B97C-37220FE46664}" type="sibTrans" cxnId="{579C9B81-D013-446B-9321-15BE29DD8991}">
      <dgm:prSet/>
      <dgm:spPr/>
      <dgm:t>
        <a:bodyPr/>
        <a:lstStyle/>
        <a:p>
          <a:endParaRPr lang="nb-NO"/>
        </a:p>
      </dgm:t>
    </dgm:pt>
    <dgm:pt modelId="{5BC31CCD-B1CE-4727-AEA2-677259E44F72}">
      <dgm:prSet phldrT="[Tekst]"/>
      <dgm:spPr/>
      <dgm:t>
        <a:bodyPr/>
        <a:lstStyle/>
        <a:p>
          <a:r>
            <a:rPr lang="nb-NO"/>
            <a:t>Sammenhenger</a:t>
          </a:r>
        </a:p>
      </dgm:t>
    </dgm:pt>
    <dgm:pt modelId="{8FF6D5FB-6953-457A-876A-A9A3FB0BD35E}" type="parTrans" cxnId="{C937651B-5DE3-4C79-A89A-AC6A572E2512}">
      <dgm:prSet/>
      <dgm:spPr/>
      <dgm:t>
        <a:bodyPr/>
        <a:lstStyle/>
        <a:p>
          <a:endParaRPr lang="nb-NO"/>
        </a:p>
      </dgm:t>
    </dgm:pt>
    <dgm:pt modelId="{656AEBAB-8BC7-40E4-A254-66DF7DE791DB}" type="sibTrans" cxnId="{C937651B-5DE3-4C79-A89A-AC6A572E2512}">
      <dgm:prSet/>
      <dgm:spPr/>
      <dgm:t>
        <a:bodyPr/>
        <a:lstStyle/>
        <a:p>
          <a:endParaRPr lang="nb-NO"/>
        </a:p>
      </dgm:t>
    </dgm:pt>
    <dgm:pt modelId="{70F306CC-76E1-4CFA-9D3E-73CA204E6524}">
      <dgm:prSet phldrT="[Tekst]" phldr="1"/>
      <dgm:spPr/>
      <dgm:t>
        <a:bodyPr/>
        <a:lstStyle/>
        <a:p>
          <a:endParaRPr lang="nb-NO"/>
        </a:p>
      </dgm:t>
    </dgm:pt>
    <dgm:pt modelId="{63ED4DB4-EF7B-4A0C-81FB-8A45F986123D}" type="parTrans" cxnId="{0C6013BB-4C73-4750-8354-A9861EE46B14}">
      <dgm:prSet/>
      <dgm:spPr/>
      <dgm:t>
        <a:bodyPr/>
        <a:lstStyle/>
        <a:p>
          <a:endParaRPr lang="nb-NO"/>
        </a:p>
      </dgm:t>
    </dgm:pt>
    <dgm:pt modelId="{1860361E-F5A0-4DC9-A4DD-6BE821B9B4AE}" type="sibTrans" cxnId="{0C6013BB-4C73-4750-8354-A9861EE46B14}">
      <dgm:prSet/>
      <dgm:spPr/>
      <dgm:t>
        <a:bodyPr/>
        <a:lstStyle/>
        <a:p>
          <a:endParaRPr lang="nb-NO"/>
        </a:p>
      </dgm:t>
    </dgm:pt>
    <dgm:pt modelId="{E8EC0EE3-F16E-44C2-8902-45F3A4FD5175}">
      <dgm:prSet phldrT="[Tekst]" phldr="1"/>
      <dgm:spPr/>
      <dgm:t>
        <a:bodyPr/>
        <a:lstStyle/>
        <a:p>
          <a:endParaRPr lang="nb-NO"/>
        </a:p>
      </dgm:t>
    </dgm:pt>
    <dgm:pt modelId="{D9C5E43F-F788-4521-A2A1-7A5A52952B97}" type="parTrans" cxnId="{51604905-38F7-483D-B13B-CE63535CC191}">
      <dgm:prSet/>
      <dgm:spPr/>
      <dgm:t>
        <a:bodyPr/>
        <a:lstStyle/>
        <a:p>
          <a:endParaRPr lang="nb-NO"/>
        </a:p>
      </dgm:t>
    </dgm:pt>
    <dgm:pt modelId="{358EE06E-835F-4C05-8B87-D487A23539DE}" type="sibTrans" cxnId="{51604905-38F7-483D-B13B-CE63535CC191}">
      <dgm:prSet/>
      <dgm:spPr/>
      <dgm:t>
        <a:bodyPr/>
        <a:lstStyle/>
        <a:p>
          <a:endParaRPr lang="nb-NO"/>
        </a:p>
      </dgm:t>
    </dgm:pt>
    <dgm:pt modelId="{33F9CC88-40A1-46DA-A552-432EDBB8D77D}">
      <dgm:prSet phldrT="[Tekst]" phldr="1"/>
      <dgm:spPr/>
      <dgm:t>
        <a:bodyPr/>
        <a:lstStyle/>
        <a:p>
          <a:endParaRPr lang="nb-NO"/>
        </a:p>
      </dgm:t>
    </dgm:pt>
    <dgm:pt modelId="{6F8D57C2-FD78-4F99-948A-A9B933A30D21}" type="parTrans" cxnId="{7AB9ED30-58FB-413D-9E0A-D7A2FF286A05}">
      <dgm:prSet/>
      <dgm:spPr/>
      <dgm:t>
        <a:bodyPr/>
        <a:lstStyle/>
        <a:p>
          <a:endParaRPr lang="nb-NO"/>
        </a:p>
      </dgm:t>
    </dgm:pt>
    <dgm:pt modelId="{DA72E249-1993-4A5E-AF28-3381F217C50F}" type="sibTrans" cxnId="{7AB9ED30-58FB-413D-9E0A-D7A2FF286A05}">
      <dgm:prSet/>
      <dgm:spPr/>
      <dgm:t>
        <a:bodyPr/>
        <a:lstStyle/>
        <a:p>
          <a:endParaRPr lang="nb-NO"/>
        </a:p>
      </dgm:t>
    </dgm:pt>
    <dgm:pt modelId="{50E2C983-BBD4-427C-85A8-FF0B49913D97}">
      <dgm:prSet phldrT="[Tekst]"/>
      <dgm:spPr/>
      <dgm:t>
        <a:bodyPr/>
        <a:lstStyle/>
        <a:p>
          <a:r>
            <a:rPr lang="nb-NO"/>
            <a:t>Simuleringer</a:t>
          </a:r>
        </a:p>
      </dgm:t>
    </dgm:pt>
    <dgm:pt modelId="{E71819E4-EB39-4375-B9EF-BB37A4F773B4}" type="parTrans" cxnId="{FBADEB36-23E6-483D-9077-A162EAA948EB}">
      <dgm:prSet/>
      <dgm:spPr/>
      <dgm:t>
        <a:bodyPr/>
        <a:lstStyle/>
        <a:p>
          <a:endParaRPr lang="nb-NO"/>
        </a:p>
      </dgm:t>
    </dgm:pt>
    <dgm:pt modelId="{344F18B2-4D22-4EBB-B1B2-0A3D3EBD4B0E}" type="sibTrans" cxnId="{FBADEB36-23E6-483D-9077-A162EAA948EB}">
      <dgm:prSet/>
      <dgm:spPr/>
      <dgm:t>
        <a:bodyPr/>
        <a:lstStyle/>
        <a:p>
          <a:endParaRPr lang="nb-NO"/>
        </a:p>
      </dgm:t>
    </dgm:pt>
    <dgm:pt modelId="{1430185F-ACED-49F4-98E4-D8EC7895FB94}">
      <dgm:prSet phldrT="[Tekst]"/>
      <dgm:spPr/>
      <dgm:t>
        <a:bodyPr/>
        <a:lstStyle/>
        <a:p>
          <a:r>
            <a:rPr lang="nb-NO"/>
            <a:t>Teoretiske utledninger</a:t>
          </a:r>
        </a:p>
      </dgm:t>
    </dgm:pt>
    <dgm:pt modelId="{A6F9119C-CCBE-4C5E-98C4-BD28AE3356F4}" type="parTrans" cxnId="{F8FE2B49-243C-414B-BE01-A7AB977C15D0}">
      <dgm:prSet/>
      <dgm:spPr/>
      <dgm:t>
        <a:bodyPr/>
        <a:lstStyle/>
        <a:p>
          <a:endParaRPr lang="nb-NO"/>
        </a:p>
      </dgm:t>
    </dgm:pt>
    <dgm:pt modelId="{A02B590E-6152-41CB-B548-C3BB32D8C17D}" type="sibTrans" cxnId="{F8FE2B49-243C-414B-BE01-A7AB977C15D0}">
      <dgm:prSet/>
      <dgm:spPr/>
      <dgm:t>
        <a:bodyPr/>
        <a:lstStyle/>
        <a:p>
          <a:endParaRPr lang="nb-NO"/>
        </a:p>
      </dgm:t>
    </dgm:pt>
    <dgm:pt modelId="{1B6C5124-83CF-423A-823E-BF13904D9F96}">
      <dgm:prSet phldrT="[Tekst]"/>
      <dgm:spPr/>
      <dgm:t>
        <a:bodyPr/>
        <a:lstStyle/>
        <a:p>
          <a:r>
            <a:rPr lang="nb-NO"/>
            <a:t>Begrensninger</a:t>
          </a:r>
        </a:p>
      </dgm:t>
    </dgm:pt>
    <dgm:pt modelId="{BE8341B3-8486-43A0-9E59-5924124597CF}" type="parTrans" cxnId="{4CEB97FC-3C92-45F8-9C3A-3F33DA15D26F}">
      <dgm:prSet/>
      <dgm:spPr/>
      <dgm:t>
        <a:bodyPr/>
        <a:lstStyle/>
        <a:p>
          <a:endParaRPr lang="nb-NO"/>
        </a:p>
      </dgm:t>
    </dgm:pt>
    <dgm:pt modelId="{CFAAD185-FD71-44C2-86DA-8AFC922E099F}" type="sibTrans" cxnId="{4CEB97FC-3C92-45F8-9C3A-3F33DA15D26F}">
      <dgm:prSet/>
      <dgm:spPr/>
      <dgm:t>
        <a:bodyPr/>
        <a:lstStyle/>
        <a:p>
          <a:endParaRPr lang="nb-NO"/>
        </a:p>
      </dgm:t>
    </dgm:pt>
    <dgm:pt modelId="{2466593F-2F7D-4F27-8F56-146352AFAB22}">
      <dgm:prSet phldrT="[Tekst]"/>
      <dgm:spPr/>
      <dgm:t>
        <a:bodyPr/>
        <a:lstStyle/>
        <a:p>
          <a:r>
            <a:rPr lang="nb-NO"/>
            <a:t>Grafisk/matematisk</a:t>
          </a:r>
        </a:p>
      </dgm:t>
    </dgm:pt>
    <dgm:pt modelId="{AE4F163E-5732-4A98-B728-055D83246B76}" type="parTrans" cxnId="{C6247640-C861-4781-8E16-90453894DACE}">
      <dgm:prSet/>
      <dgm:spPr/>
      <dgm:t>
        <a:bodyPr/>
        <a:lstStyle/>
        <a:p>
          <a:endParaRPr lang="nb-NO"/>
        </a:p>
      </dgm:t>
    </dgm:pt>
    <dgm:pt modelId="{AAE69CB2-3378-4C92-B6A7-FD7D8EB883E7}" type="sibTrans" cxnId="{C6247640-C861-4781-8E16-90453894DACE}">
      <dgm:prSet/>
      <dgm:spPr/>
      <dgm:t>
        <a:bodyPr/>
        <a:lstStyle/>
        <a:p>
          <a:endParaRPr lang="nb-NO"/>
        </a:p>
      </dgm:t>
    </dgm:pt>
    <dgm:pt modelId="{24E069F3-4DA2-4796-8BC0-CE04C56DAF02}" type="pres">
      <dgm:prSet presAssocID="{C6125096-24F7-428E-B577-2916EA132B24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FED3FF-58D6-4BBD-9DD1-1960DBFE0180}" type="pres">
      <dgm:prSet presAssocID="{80BFFA66-8C4F-4871-9604-7DEA0599D36E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4691F7-67FC-4008-9A68-19A0DD3534E8}" type="pres">
      <dgm:prSet presAssocID="{80BFFA66-8C4F-4871-9604-7DEA0599D36E}" presName="gear1srcNode" presStyleLbl="node1" presStyleIdx="0" presStyleCnt="3"/>
      <dgm:spPr/>
      <dgm:t>
        <a:bodyPr/>
        <a:lstStyle/>
        <a:p>
          <a:endParaRPr lang="en-US"/>
        </a:p>
      </dgm:t>
    </dgm:pt>
    <dgm:pt modelId="{2C5B01DE-2BC1-4E6C-B0D0-07E0F6CEB3BF}" type="pres">
      <dgm:prSet presAssocID="{80BFFA66-8C4F-4871-9604-7DEA0599D36E}" presName="gear1dstNode" presStyleLbl="node1" presStyleIdx="0" presStyleCnt="3"/>
      <dgm:spPr/>
      <dgm:t>
        <a:bodyPr/>
        <a:lstStyle/>
        <a:p>
          <a:endParaRPr lang="en-US"/>
        </a:p>
      </dgm:t>
    </dgm:pt>
    <dgm:pt modelId="{07C691AD-53D4-4F5B-AFD6-7B23FBDA24FB}" type="pres">
      <dgm:prSet presAssocID="{74ACCBCF-5DF7-474C-9397-CB13539A60D0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143442-7899-47C7-8415-E308497F9C5B}" type="pres">
      <dgm:prSet presAssocID="{74ACCBCF-5DF7-474C-9397-CB13539A60D0}" presName="gear2srcNode" presStyleLbl="node1" presStyleIdx="1" presStyleCnt="3"/>
      <dgm:spPr/>
      <dgm:t>
        <a:bodyPr/>
        <a:lstStyle/>
        <a:p>
          <a:endParaRPr lang="en-US"/>
        </a:p>
      </dgm:t>
    </dgm:pt>
    <dgm:pt modelId="{D2079630-9E63-47B0-98BE-2A3DCC4FEE07}" type="pres">
      <dgm:prSet presAssocID="{74ACCBCF-5DF7-474C-9397-CB13539A60D0}" presName="gear2dstNode" presStyleLbl="node1" presStyleIdx="1" presStyleCnt="3"/>
      <dgm:spPr/>
      <dgm:t>
        <a:bodyPr/>
        <a:lstStyle/>
        <a:p>
          <a:endParaRPr lang="en-US"/>
        </a:p>
      </dgm:t>
    </dgm:pt>
    <dgm:pt modelId="{CD8F2D04-8DDA-4F4F-80A1-6B587C45CBE7}" type="pres">
      <dgm:prSet presAssocID="{74ACCBCF-5DF7-474C-9397-CB13539A60D0}" presName="gear2ch" presStyleLbl="fgAcc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F4B4E7-25C0-4AF9-B6FB-C4546799B9DD}" type="pres">
      <dgm:prSet presAssocID="{7E51EAC6-8373-4156-8281-099D6FF29565}" presName="gear3" presStyleLbl="node1" presStyleIdx="2" presStyleCnt="3"/>
      <dgm:spPr/>
      <dgm:t>
        <a:bodyPr/>
        <a:lstStyle/>
        <a:p>
          <a:endParaRPr lang="en-US"/>
        </a:p>
      </dgm:t>
    </dgm:pt>
    <dgm:pt modelId="{581BAF6E-9130-4144-B22C-F67C91460153}" type="pres">
      <dgm:prSet presAssocID="{7E51EAC6-8373-4156-8281-099D6FF29565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357738-C9C0-4A2E-977E-A6CDFAE54802}" type="pres">
      <dgm:prSet presAssocID="{7E51EAC6-8373-4156-8281-099D6FF29565}" presName="gear3srcNode" presStyleLbl="node1" presStyleIdx="2" presStyleCnt="3"/>
      <dgm:spPr/>
      <dgm:t>
        <a:bodyPr/>
        <a:lstStyle/>
        <a:p>
          <a:endParaRPr lang="en-US"/>
        </a:p>
      </dgm:t>
    </dgm:pt>
    <dgm:pt modelId="{73EB9BF4-3804-408E-97D6-8174BF7AA28B}" type="pres">
      <dgm:prSet presAssocID="{7E51EAC6-8373-4156-8281-099D6FF29565}" presName="gear3dstNode" presStyleLbl="node1" presStyleIdx="2" presStyleCnt="3"/>
      <dgm:spPr/>
      <dgm:t>
        <a:bodyPr/>
        <a:lstStyle/>
        <a:p>
          <a:endParaRPr lang="en-US"/>
        </a:p>
      </dgm:t>
    </dgm:pt>
    <dgm:pt modelId="{88AE6B4A-E8CB-43F0-BA26-F8208B007CCC}" type="pres">
      <dgm:prSet presAssocID="{7E51EAC6-8373-4156-8281-099D6FF29565}" presName="gear3ch" presStyleLbl="fgAcc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A12BF5-F055-462D-8913-F7C5E3988B20}" type="pres">
      <dgm:prSet presAssocID="{A521A130-8256-4702-9171-84F9FA3DA7FD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288AC34A-5A95-47C7-986F-A56BEC408E16}" type="pres">
      <dgm:prSet presAssocID="{17D5A7D8-BDD8-4A61-8374-16F84C2C4AD7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70024E87-C40B-4150-8746-91228D088E7B}" type="pres">
      <dgm:prSet presAssocID="{BCBBC18A-D5DB-4733-B97C-37220FE46664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0C6013BB-4C73-4750-8354-A9861EE46B14}" srcId="{C6125096-24F7-428E-B577-2916EA132B24}" destId="{70F306CC-76E1-4CFA-9D3E-73CA204E6524}" srcOrd="3" destOrd="0" parTransId="{63ED4DB4-EF7B-4A0C-81FB-8A45F986123D}" sibTransId="{1860361E-F5A0-4DC9-A4DD-6BE821B9B4AE}"/>
    <dgm:cxn modelId="{5A8B69D6-3D6A-4D59-9F88-08A48C8AE136}" type="presOf" srcId="{74ACCBCF-5DF7-474C-9397-CB13539A60D0}" destId="{3C143442-7899-47C7-8415-E308497F9C5B}" srcOrd="1" destOrd="0" presId="urn:microsoft.com/office/officeart/2005/8/layout/gear1"/>
    <dgm:cxn modelId="{4CEB97FC-3C92-45F8-9C3A-3F33DA15D26F}" srcId="{7E51EAC6-8373-4156-8281-099D6FF29565}" destId="{1B6C5124-83CF-423A-823E-BF13904D9F96}" srcOrd="1" destOrd="0" parTransId="{BE8341B3-8486-43A0-9E59-5924124597CF}" sibTransId="{CFAAD185-FD71-44C2-86DA-8AFC922E099F}"/>
    <dgm:cxn modelId="{B3F5FFD5-418C-418E-B316-503A7C46DE64}" type="presOf" srcId="{7E51EAC6-8373-4156-8281-099D6FF29565}" destId="{19357738-C9C0-4A2E-977E-A6CDFAE54802}" srcOrd="2" destOrd="0" presId="urn:microsoft.com/office/officeart/2005/8/layout/gear1"/>
    <dgm:cxn modelId="{D10B83F8-55E7-4876-BFB9-4F7E190C03A8}" type="presOf" srcId="{2466593F-2F7D-4F27-8F56-146352AFAB22}" destId="{88AE6B4A-E8CB-43F0-BA26-F8208B007CCC}" srcOrd="0" destOrd="2" presId="urn:microsoft.com/office/officeart/2005/8/layout/gear1"/>
    <dgm:cxn modelId="{16607F4F-315A-40C2-A95C-8D3D3D192021}" type="presOf" srcId="{5BC31CCD-B1CE-4727-AEA2-677259E44F72}" destId="{88AE6B4A-E8CB-43F0-BA26-F8208B007CCC}" srcOrd="0" destOrd="0" presId="urn:microsoft.com/office/officeart/2005/8/layout/gear1"/>
    <dgm:cxn modelId="{72A62AF8-4C8C-4E34-8C02-E55BBEBA260D}" type="presOf" srcId="{74ACCBCF-5DF7-474C-9397-CB13539A60D0}" destId="{07C691AD-53D4-4F5B-AFD6-7B23FBDA24FB}" srcOrd="0" destOrd="0" presId="urn:microsoft.com/office/officeart/2005/8/layout/gear1"/>
    <dgm:cxn modelId="{C937651B-5DE3-4C79-A89A-AC6A572E2512}" srcId="{7E51EAC6-8373-4156-8281-099D6FF29565}" destId="{5BC31CCD-B1CE-4727-AEA2-677259E44F72}" srcOrd="0" destOrd="0" parTransId="{8FF6D5FB-6953-457A-876A-A9A3FB0BD35E}" sibTransId="{656AEBAB-8BC7-40E4-A254-66DF7DE791DB}"/>
    <dgm:cxn modelId="{8CC258ED-C0F7-4355-823B-F858FE2724C0}" type="presOf" srcId="{7E51EAC6-8373-4156-8281-099D6FF29565}" destId="{51F4B4E7-25C0-4AF9-B6FB-C4546799B9DD}" srcOrd="0" destOrd="0" presId="urn:microsoft.com/office/officeart/2005/8/layout/gear1"/>
    <dgm:cxn modelId="{1EB1DB2A-6B1E-4BDB-8164-7C1C13D517E8}" type="presOf" srcId="{74ACCBCF-5DF7-474C-9397-CB13539A60D0}" destId="{D2079630-9E63-47B0-98BE-2A3DCC4FEE07}" srcOrd="2" destOrd="0" presId="urn:microsoft.com/office/officeart/2005/8/layout/gear1"/>
    <dgm:cxn modelId="{99A650C4-331F-4C64-B625-759F95820835}" type="presOf" srcId="{A521A130-8256-4702-9171-84F9FA3DA7FD}" destId="{40A12BF5-F055-462D-8913-F7C5E3988B20}" srcOrd="0" destOrd="0" presId="urn:microsoft.com/office/officeart/2005/8/layout/gear1"/>
    <dgm:cxn modelId="{E75397B7-1E1E-4333-83C8-F9F9CD66D979}" srcId="{C6125096-24F7-428E-B577-2916EA132B24}" destId="{74ACCBCF-5DF7-474C-9397-CB13539A60D0}" srcOrd="1" destOrd="0" parTransId="{1E7E4214-9B8F-4463-AB78-846E69D85077}" sibTransId="{17D5A7D8-BDD8-4A61-8374-16F84C2C4AD7}"/>
    <dgm:cxn modelId="{26B619AD-CDE3-49BB-B6AB-6DDD7E59ED98}" type="presOf" srcId="{80BFFA66-8C4F-4871-9604-7DEA0599D36E}" destId="{2C5B01DE-2BC1-4E6C-B0D0-07E0F6CEB3BF}" srcOrd="2" destOrd="0" presId="urn:microsoft.com/office/officeart/2005/8/layout/gear1"/>
    <dgm:cxn modelId="{F3843DA3-133E-4DEE-93C8-0AE876A6D9BE}" type="presOf" srcId="{7E51EAC6-8373-4156-8281-099D6FF29565}" destId="{581BAF6E-9130-4144-B22C-F67C91460153}" srcOrd="1" destOrd="0" presId="urn:microsoft.com/office/officeart/2005/8/layout/gear1"/>
    <dgm:cxn modelId="{579C9B81-D013-446B-9321-15BE29DD8991}" srcId="{C6125096-24F7-428E-B577-2916EA132B24}" destId="{7E51EAC6-8373-4156-8281-099D6FF29565}" srcOrd="2" destOrd="0" parTransId="{38D2C43C-058F-4DC1-95E1-16EE7E54AC3F}" sibTransId="{BCBBC18A-D5DB-4733-B97C-37220FE46664}"/>
    <dgm:cxn modelId="{C78FB3A7-715A-4895-8F2C-DE8D9259468D}" type="presOf" srcId="{7E51EAC6-8373-4156-8281-099D6FF29565}" destId="{73EB9BF4-3804-408E-97D6-8174BF7AA28B}" srcOrd="3" destOrd="0" presId="urn:microsoft.com/office/officeart/2005/8/layout/gear1"/>
    <dgm:cxn modelId="{F8FE2B49-243C-414B-BE01-A7AB977C15D0}" srcId="{74ACCBCF-5DF7-474C-9397-CB13539A60D0}" destId="{1430185F-ACED-49F4-98E4-D8EC7895FB94}" srcOrd="2" destOrd="0" parTransId="{A6F9119C-CCBE-4C5E-98C4-BD28AE3356F4}" sibTransId="{A02B590E-6152-41CB-B548-C3BB32D8C17D}"/>
    <dgm:cxn modelId="{FBADEB36-23E6-483D-9077-A162EAA948EB}" srcId="{74ACCBCF-5DF7-474C-9397-CB13539A60D0}" destId="{50E2C983-BBD4-427C-85A8-FF0B49913D97}" srcOrd="1" destOrd="0" parTransId="{E71819E4-EB39-4375-B9EF-BB37A4F773B4}" sibTransId="{344F18B2-4D22-4EBB-B1B2-0A3D3EBD4B0E}"/>
    <dgm:cxn modelId="{EBEF0B33-8628-46A8-BD62-CB98AB9926F9}" srcId="{74ACCBCF-5DF7-474C-9397-CB13539A60D0}" destId="{3B667E29-5CA7-41BB-9762-E460F68E923E}" srcOrd="0" destOrd="0" parTransId="{22CED77C-AE66-4490-9937-700DE38864BE}" sibTransId="{86099A60-C549-468A-B8A6-07B4157B3F0F}"/>
    <dgm:cxn modelId="{51604905-38F7-483D-B13B-CE63535CC191}" srcId="{70F306CC-76E1-4CFA-9D3E-73CA204E6524}" destId="{E8EC0EE3-F16E-44C2-8902-45F3A4FD5175}" srcOrd="0" destOrd="0" parTransId="{D9C5E43F-F788-4521-A2A1-7A5A52952B97}" sibTransId="{358EE06E-835F-4C05-8B87-D487A23539DE}"/>
    <dgm:cxn modelId="{CA7DE87A-2919-4C0E-BA56-3B1362794E4A}" type="presOf" srcId="{80BFFA66-8C4F-4871-9604-7DEA0599D36E}" destId="{B7FED3FF-58D6-4BBD-9DD1-1960DBFE0180}" srcOrd="0" destOrd="0" presId="urn:microsoft.com/office/officeart/2005/8/layout/gear1"/>
    <dgm:cxn modelId="{9286DBD5-ABD3-4441-8AFE-AB597C8728FF}" type="presOf" srcId="{50E2C983-BBD4-427C-85A8-FF0B49913D97}" destId="{CD8F2D04-8DDA-4F4F-80A1-6B587C45CBE7}" srcOrd="0" destOrd="1" presId="urn:microsoft.com/office/officeart/2005/8/layout/gear1"/>
    <dgm:cxn modelId="{25B38A58-BB8A-421D-A73F-1E791B975BEA}" type="presOf" srcId="{17D5A7D8-BDD8-4A61-8374-16F84C2C4AD7}" destId="{288AC34A-5A95-47C7-986F-A56BEC408E16}" srcOrd="0" destOrd="0" presId="urn:microsoft.com/office/officeart/2005/8/layout/gear1"/>
    <dgm:cxn modelId="{C6247640-C861-4781-8E16-90453894DACE}" srcId="{7E51EAC6-8373-4156-8281-099D6FF29565}" destId="{2466593F-2F7D-4F27-8F56-146352AFAB22}" srcOrd="2" destOrd="0" parTransId="{AE4F163E-5732-4A98-B728-055D83246B76}" sibTransId="{AAE69CB2-3378-4C92-B6A7-FD7D8EB883E7}"/>
    <dgm:cxn modelId="{6AD864A9-9D21-4222-9630-96DA7BC3DD77}" type="presOf" srcId="{3B667E29-5CA7-41BB-9762-E460F68E923E}" destId="{CD8F2D04-8DDA-4F4F-80A1-6B587C45CBE7}" srcOrd="0" destOrd="0" presId="urn:microsoft.com/office/officeart/2005/8/layout/gear1"/>
    <dgm:cxn modelId="{7AB9ED30-58FB-413D-9E0A-D7A2FF286A05}" srcId="{70F306CC-76E1-4CFA-9D3E-73CA204E6524}" destId="{33F9CC88-40A1-46DA-A552-432EDBB8D77D}" srcOrd="1" destOrd="0" parTransId="{6F8D57C2-FD78-4F99-948A-A9B933A30D21}" sibTransId="{DA72E249-1993-4A5E-AF28-3381F217C50F}"/>
    <dgm:cxn modelId="{F3BEBE08-DF1F-49E0-9F39-1D38517A4AFD}" type="presOf" srcId="{BCBBC18A-D5DB-4733-B97C-37220FE46664}" destId="{70024E87-C40B-4150-8746-91228D088E7B}" srcOrd="0" destOrd="0" presId="urn:microsoft.com/office/officeart/2005/8/layout/gear1"/>
    <dgm:cxn modelId="{455DDE48-29DE-4CCA-9FFE-0F525C916AFA}" type="presOf" srcId="{1B6C5124-83CF-423A-823E-BF13904D9F96}" destId="{88AE6B4A-E8CB-43F0-BA26-F8208B007CCC}" srcOrd="0" destOrd="1" presId="urn:microsoft.com/office/officeart/2005/8/layout/gear1"/>
    <dgm:cxn modelId="{E90099C7-CF0E-4146-84F0-06B3A35BCCB9}" type="presOf" srcId="{C6125096-24F7-428E-B577-2916EA132B24}" destId="{24E069F3-4DA2-4796-8BC0-CE04C56DAF02}" srcOrd="0" destOrd="0" presId="urn:microsoft.com/office/officeart/2005/8/layout/gear1"/>
    <dgm:cxn modelId="{29DC8FF4-083D-4D07-8A3F-5854AD5816CA}" type="presOf" srcId="{80BFFA66-8C4F-4871-9604-7DEA0599D36E}" destId="{A54691F7-67FC-4008-9A68-19A0DD3534E8}" srcOrd="1" destOrd="0" presId="urn:microsoft.com/office/officeart/2005/8/layout/gear1"/>
    <dgm:cxn modelId="{F2FC0830-45F3-46D7-9869-86D7BA1A5DE1}" srcId="{C6125096-24F7-428E-B577-2916EA132B24}" destId="{80BFFA66-8C4F-4871-9604-7DEA0599D36E}" srcOrd="0" destOrd="0" parTransId="{8843EBB6-7A3A-4DE1-9CDA-CA033433D6D0}" sibTransId="{A521A130-8256-4702-9171-84F9FA3DA7FD}"/>
    <dgm:cxn modelId="{744236C1-A308-4BC4-9A3C-142B7EC61976}" type="presOf" srcId="{1430185F-ACED-49F4-98E4-D8EC7895FB94}" destId="{CD8F2D04-8DDA-4F4F-80A1-6B587C45CBE7}" srcOrd="0" destOrd="2" presId="urn:microsoft.com/office/officeart/2005/8/layout/gear1"/>
    <dgm:cxn modelId="{1F7EC26C-731C-43A1-BCB1-4AA2D4E5ACD0}" type="presParOf" srcId="{24E069F3-4DA2-4796-8BC0-CE04C56DAF02}" destId="{B7FED3FF-58D6-4BBD-9DD1-1960DBFE0180}" srcOrd="0" destOrd="0" presId="urn:microsoft.com/office/officeart/2005/8/layout/gear1"/>
    <dgm:cxn modelId="{8E54531D-0AA1-4B87-A5FC-AA4C41CFCC4B}" type="presParOf" srcId="{24E069F3-4DA2-4796-8BC0-CE04C56DAF02}" destId="{A54691F7-67FC-4008-9A68-19A0DD3534E8}" srcOrd="1" destOrd="0" presId="urn:microsoft.com/office/officeart/2005/8/layout/gear1"/>
    <dgm:cxn modelId="{DB69E1EC-2564-41FA-89F8-CF49E7EFF5ED}" type="presParOf" srcId="{24E069F3-4DA2-4796-8BC0-CE04C56DAF02}" destId="{2C5B01DE-2BC1-4E6C-B0D0-07E0F6CEB3BF}" srcOrd="2" destOrd="0" presId="urn:microsoft.com/office/officeart/2005/8/layout/gear1"/>
    <dgm:cxn modelId="{56D5A470-43C8-4F04-A024-E612E935B5BF}" type="presParOf" srcId="{24E069F3-4DA2-4796-8BC0-CE04C56DAF02}" destId="{07C691AD-53D4-4F5B-AFD6-7B23FBDA24FB}" srcOrd="3" destOrd="0" presId="urn:microsoft.com/office/officeart/2005/8/layout/gear1"/>
    <dgm:cxn modelId="{CA657024-0C24-444A-A175-6459B0ECB3CD}" type="presParOf" srcId="{24E069F3-4DA2-4796-8BC0-CE04C56DAF02}" destId="{3C143442-7899-47C7-8415-E308497F9C5B}" srcOrd="4" destOrd="0" presId="urn:microsoft.com/office/officeart/2005/8/layout/gear1"/>
    <dgm:cxn modelId="{947617BE-D985-47BB-8DEC-9F152F820001}" type="presParOf" srcId="{24E069F3-4DA2-4796-8BC0-CE04C56DAF02}" destId="{D2079630-9E63-47B0-98BE-2A3DCC4FEE07}" srcOrd="5" destOrd="0" presId="urn:microsoft.com/office/officeart/2005/8/layout/gear1"/>
    <dgm:cxn modelId="{6EFB761B-A89A-4BCA-80D9-7D473CC358C4}" type="presParOf" srcId="{24E069F3-4DA2-4796-8BC0-CE04C56DAF02}" destId="{CD8F2D04-8DDA-4F4F-80A1-6B587C45CBE7}" srcOrd="6" destOrd="0" presId="urn:microsoft.com/office/officeart/2005/8/layout/gear1"/>
    <dgm:cxn modelId="{9C13A48A-F07F-4401-B9DD-D2A89AAAF173}" type="presParOf" srcId="{24E069F3-4DA2-4796-8BC0-CE04C56DAF02}" destId="{51F4B4E7-25C0-4AF9-B6FB-C4546799B9DD}" srcOrd="7" destOrd="0" presId="urn:microsoft.com/office/officeart/2005/8/layout/gear1"/>
    <dgm:cxn modelId="{D15D628C-3CEA-490C-8074-28650C3C45ED}" type="presParOf" srcId="{24E069F3-4DA2-4796-8BC0-CE04C56DAF02}" destId="{581BAF6E-9130-4144-B22C-F67C91460153}" srcOrd="8" destOrd="0" presId="urn:microsoft.com/office/officeart/2005/8/layout/gear1"/>
    <dgm:cxn modelId="{00AC83C5-7124-43D0-A706-A06AFE5DBFD5}" type="presParOf" srcId="{24E069F3-4DA2-4796-8BC0-CE04C56DAF02}" destId="{19357738-C9C0-4A2E-977E-A6CDFAE54802}" srcOrd="9" destOrd="0" presId="urn:microsoft.com/office/officeart/2005/8/layout/gear1"/>
    <dgm:cxn modelId="{6F68A84D-1B27-44A9-8DC9-15FAB4605BDE}" type="presParOf" srcId="{24E069F3-4DA2-4796-8BC0-CE04C56DAF02}" destId="{73EB9BF4-3804-408E-97D6-8174BF7AA28B}" srcOrd="10" destOrd="0" presId="urn:microsoft.com/office/officeart/2005/8/layout/gear1"/>
    <dgm:cxn modelId="{F16243D0-705E-4185-B00D-A344902BD29F}" type="presParOf" srcId="{24E069F3-4DA2-4796-8BC0-CE04C56DAF02}" destId="{88AE6B4A-E8CB-43F0-BA26-F8208B007CCC}" srcOrd="11" destOrd="0" presId="urn:microsoft.com/office/officeart/2005/8/layout/gear1"/>
    <dgm:cxn modelId="{140F21F8-D138-4EAE-A6AA-5CA1C126D424}" type="presParOf" srcId="{24E069F3-4DA2-4796-8BC0-CE04C56DAF02}" destId="{40A12BF5-F055-462D-8913-F7C5E3988B20}" srcOrd="12" destOrd="0" presId="urn:microsoft.com/office/officeart/2005/8/layout/gear1"/>
    <dgm:cxn modelId="{FF82CAEE-B809-41ED-B68C-1C3388865011}" type="presParOf" srcId="{24E069F3-4DA2-4796-8BC0-CE04C56DAF02}" destId="{288AC34A-5A95-47C7-986F-A56BEC408E16}" srcOrd="13" destOrd="0" presId="urn:microsoft.com/office/officeart/2005/8/layout/gear1"/>
    <dgm:cxn modelId="{2A277306-1AD3-4746-AC46-AF0E749AE6C7}" type="presParOf" srcId="{24E069F3-4DA2-4796-8BC0-CE04C56DAF02}" destId="{70024E87-C40B-4150-8746-91228D088E7B}" srcOrd="14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11.11.2019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11.11.2019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3963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2894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001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 = enzym</a:t>
            </a:r>
          </a:p>
          <a:p>
            <a:r>
              <a:rPr lang="nb-NO" dirty="0" smtClean="0"/>
              <a:t>S</a:t>
            </a:r>
            <a:r>
              <a:rPr lang="nb-NO" baseline="0" dirty="0" smtClean="0"/>
              <a:t> = substrat</a:t>
            </a:r>
          </a:p>
          <a:p>
            <a:r>
              <a:rPr lang="nb-NO" baseline="0" dirty="0" smtClean="0"/>
              <a:t>ES = enzym-substratkompleks</a:t>
            </a:r>
          </a:p>
          <a:p>
            <a:r>
              <a:rPr lang="nb-NO" baseline="0" dirty="0" smtClean="0"/>
              <a:t>P = produkt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6856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 ser bort fra </a:t>
            </a:r>
            <a:r>
              <a:rPr lang="nb-NO" dirty="0" err="1" smtClean="0"/>
              <a:t>tilbakedannels</a:t>
            </a:r>
            <a:r>
              <a:rPr lang="nb-NO" baseline="0" dirty="0" err="1" smtClean="0"/>
              <a:t>e</a:t>
            </a:r>
            <a:r>
              <a:rPr lang="nb-NO" baseline="0" dirty="0" smtClean="0"/>
              <a:t> av produkt.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0794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nb-NO" dirty="0" smtClean="0"/>
                  <a:t>Merk</a:t>
                </a:r>
                <a:r>
                  <a:rPr lang="nb-NO" baseline="0" dirty="0" smtClean="0"/>
                  <a:t>: legger til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baseline="0" dirty="0" smtClean="0"/>
                  <a:t> i funksjonsverdiene i </a:t>
                </a:r>
                <a:r>
                  <a:rPr lang="nb-NO" baseline="0" dirty="0" err="1" smtClean="0"/>
                  <a:t>bakoverdifferansen</a:t>
                </a:r>
                <a:r>
                  <a:rPr lang="nb-NO" baseline="0" dirty="0" smtClean="0"/>
                  <a:t>.</a:t>
                </a:r>
                <a:endParaRPr lang="nb-NO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nb-NO" dirty="0" smtClean="0"/>
                  <a:t>Merk</a:t>
                </a:r>
                <a:r>
                  <a:rPr lang="nb-NO" baseline="0" dirty="0" smtClean="0"/>
                  <a:t>: legger til </a:t>
                </a:r>
                <a:r>
                  <a:rPr lang="nb-NO" sz="1200" i="0" smtClean="0">
                    <a:latin typeface="Cambria Math" panose="02040503050406030204" pitchFamily="18" charset="0"/>
                  </a:rPr>
                  <a:t>Δ</a:t>
                </a:r>
                <a:r>
                  <a:rPr lang="nb-NO" sz="1200" i="0">
                    <a:latin typeface="Cambria Math" panose="02040503050406030204" pitchFamily="18" charset="0"/>
                  </a:rPr>
                  <a:t>𝑥</a:t>
                </a:r>
                <a:r>
                  <a:rPr lang="nb-NO" baseline="0" dirty="0" smtClean="0"/>
                  <a:t> i funksjonsverdiene i </a:t>
                </a:r>
                <a:r>
                  <a:rPr lang="nb-NO" baseline="0" dirty="0" err="1" smtClean="0"/>
                  <a:t>bakoverdifferansen</a:t>
                </a:r>
                <a:r>
                  <a:rPr lang="nb-NO" baseline="0" dirty="0" smtClean="0"/>
                  <a:t>.</a:t>
                </a:r>
                <a:endParaRPr lang="nb-NO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7844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7730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Hva skal vi ha med? Hva vil vi vise? Utvelgelsesprosessen er både kreativ og utfordrende.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3802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11.11.2019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11.11.2019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11.11.2019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11.11.2019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11.11.2019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image" Target="NUL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Programmering for kjemikere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Dynamiske systemer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 smtClean="0"/>
              <a:t>Andreas Haraldsrud</a:t>
            </a:r>
          </a:p>
          <a:p>
            <a:r>
              <a:rPr lang="nb-NO" dirty="0" smtClean="0"/>
              <a:t>Kjemisk institutt, UiO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låner et eksempel fra fysikk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550" y="1168755"/>
            <a:ext cx="3520993" cy="352099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71" y="1168756"/>
            <a:ext cx="4129986" cy="352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4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 smtClean="0"/>
              <a:t>Newtons 2. lov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9265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Kan Per Ulv se bort fra luftmotstanden?</a:t>
            </a:r>
            <a:endParaRPr lang="nb-NO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111" y="1810466"/>
            <a:ext cx="3062426" cy="1668169"/>
          </a:xfrm>
          <a:prstGeom prst="rect">
            <a:avLst/>
          </a:prstGeom>
        </p:spPr>
      </p:pic>
      <p:cxnSp>
        <p:nvCxnSpPr>
          <p:cNvPr id="6" name="Rett pil 5"/>
          <p:cNvCxnSpPr/>
          <p:nvPr/>
        </p:nvCxnSpPr>
        <p:spPr>
          <a:xfrm flipH="1">
            <a:off x="4587162" y="2561817"/>
            <a:ext cx="15162" cy="244110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pil 7"/>
          <p:cNvCxnSpPr/>
          <p:nvPr/>
        </p:nvCxnSpPr>
        <p:spPr>
          <a:xfrm flipH="1" flipV="1">
            <a:off x="4393324" y="2561817"/>
            <a:ext cx="13398" cy="906309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/>
          <p:cNvSpPr txBox="1"/>
          <p:nvPr/>
        </p:nvSpPr>
        <p:spPr>
          <a:xfrm>
            <a:off x="4852665" y="3567279"/>
            <a:ext cx="543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/>
              <a:t>G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3407145" y="244351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 smtClean="0"/>
              <a:t>L</a:t>
            </a:r>
            <a:endParaRPr lang="nb-NO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576072" y="1240221"/>
            <a:ext cx="7922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 smtClean="0"/>
              <a:t>Per Ulv har regna ut at ambolten på 30 kg bruker 1.75 s på å falle 15 m.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99118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Newtons 2. </a:t>
            </a:r>
            <a:r>
              <a:rPr lang="nb-NO" smtClean="0"/>
              <a:t>lov</a:t>
            </a:r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a:fld id="{6FB86380-4A7B-4DF6-8A5E-AA0ABBE4768A}" type="mathplaceholder">
                      <a:rPr lang="nb-NO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86" t="-19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6975469"/>
              </p:ext>
            </p:extLst>
          </p:nvPr>
        </p:nvGraphicFramePr>
        <p:xfrm>
          <a:off x="5383923" y="1239342"/>
          <a:ext cx="2704496" cy="3261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" name="Equation" r:id="rId4" imgW="927000" imgH="1117440" progId="Equation.DSMT4">
                  <p:embed/>
                </p:oleObj>
              </mc:Choice>
              <mc:Fallback>
                <p:oleObj name="Equation" r:id="rId4" imgW="927000" imgH="1117440" progId="Equation.DSMT4">
                  <p:embed/>
                  <p:pic>
                    <p:nvPicPr>
                      <p:cNvPr id="12" name="Objekt 1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83923" y="1239342"/>
                        <a:ext cx="2704496" cy="32612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" y="1440181"/>
            <a:ext cx="3062426" cy="1668169"/>
          </a:xfrm>
          <a:prstGeom prst="rect">
            <a:avLst/>
          </a:prstGeom>
        </p:spPr>
      </p:pic>
      <p:cxnSp>
        <p:nvCxnSpPr>
          <p:cNvPr id="17" name="Rett pil 5"/>
          <p:cNvCxnSpPr/>
          <p:nvPr/>
        </p:nvCxnSpPr>
        <p:spPr>
          <a:xfrm flipH="1">
            <a:off x="2301123" y="2191532"/>
            <a:ext cx="15162" cy="244110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pil 7"/>
          <p:cNvCxnSpPr/>
          <p:nvPr/>
        </p:nvCxnSpPr>
        <p:spPr>
          <a:xfrm flipH="1" flipV="1">
            <a:off x="2107285" y="2191532"/>
            <a:ext cx="13398" cy="906309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Sylinder 9"/>
          <p:cNvSpPr txBox="1"/>
          <p:nvPr/>
        </p:nvSpPr>
        <p:spPr>
          <a:xfrm>
            <a:off x="2566626" y="3196994"/>
            <a:ext cx="543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/>
              <a:t>G</a:t>
            </a:r>
          </a:p>
        </p:txBody>
      </p:sp>
      <p:sp>
        <p:nvSpPr>
          <p:cNvPr id="20" name="TekstSylinder 10"/>
          <p:cNvSpPr txBox="1"/>
          <p:nvPr/>
        </p:nvSpPr>
        <p:spPr>
          <a:xfrm>
            <a:off x="1121106" y="207322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 smtClean="0"/>
              <a:t>L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361741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 modeller – to systemer?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6072" y="1329558"/>
                <a:ext cx="7922703" cy="24227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2400" dirty="0" smtClean="0">
                    <a:latin typeface="Cambria Math" panose="02040503050406030204" pitchFamily="18" charset="0"/>
                  </a:rPr>
                  <a:t>Med luftmotstand:				Uten luftmotstand:</a:t>
                </a:r>
                <a:endParaRPr lang="nb-NO" sz="2400" b="0" dirty="0" smtClean="0">
                  <a:latin typeface="Cambria Math" panose="02040503050406030204" pitchFamily="18" charset="0"/>
                </a:endParaRPr>
              </a:p>
              <a:p>
                <a:endParaRPr lang="nb-NO" sz="24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sSup>
                          <m:s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nb-NO" sz="2400" dirty="0" smtClean="0"/>
                  <a:t>				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2400" dirty="0" smtClean="0"/>
              </a:p>
              <a:p>
                <a:endParaRPr lang="nb-NO" sz="2400" dirty="0" smtClean="0"/>
              </a:p>
              <a:p>
                <a:endParaRPr lang="nb-NO" sz="2400" dirty="0" smtClean="0"/>
              </a:p>
              <a:p>
                <a:endParaRPr lang="nb-NO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72" y="1329558"/>
                <a:ext cx="7922703" cy="2422715"/>
              </a:xfrm>
              <a:prstGeom prst="rect">
                <a:avLst/>
              </a:prstGeom>
              <a:blipFill>
                <a:blip r:embed="rId3"/>
                <a:stretch>
                  <a:fillRect l="-2386" t="-3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77" y="2774730"/>
            <a:ext cx="2793559" cy="21790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010" y="2774810"/>
            <a:ext cx="1973454" cy="197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8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Enkel kinematikk?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 smtClean="0"/>
              <a:t>Forenkling: La oss </a:t>
            </a:r>
            <a:r>
              <a:rPr lang="nb-NO" sz="2000" i="1" dirty="0" smtClean="0">
                <a:solidFill>
                  <a:srgbClr val="FF0000"/>
                </a:solidFill>
              </a:rPr>
              <a:t>anta</a:t>
            </a:r>
            <a:r>
              <a:rPr lang="nb-NO" sz="2000" dirty="0" smtClean="0"/>
              <a:t> konstant akselerasjonen i et svært kort tidsrom </a:t>
            </a:r>
            <a:r>
              <a:rPr lang="nb-NO" sz="2000" i="1" dirty="0" err="1" smtClean="0"/>
              <a:t>dt</a:t>
            </a:r>
            <a:r>
              <a:rPr lang="nb-NO" sz="2000" dirty="0" smtClean="0"/>
              <a:t>.</a:t>
            </a:r>
            <a:endParaRPr lang="nb-NO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341943" y="2367196"/>
                <a:ext cx="5082545" cy="21793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dirty="0" smtClean="0"/>
                  <a:t>Fra klassiske kinematikklikninger:</a:t>
                </a:r>
                <a:endParaRPr lang="nb-NO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𝑎𝑡</m:t>
                      </m:r>
                    </m:oMath>
                  </m:oMathPara>
                </a14:m>
                <a:endParaRPr lang="nb-NO" sz="2000" dirty="0" smtClean="0"/>
              </a:p>
              <a:p>
                <a:pPr/>
                <a:endParaRPr lang="nb-NO" sz="2000" dirty="0"/>
              </a:p>
              <a:p>
                <a:r>
                  <a:rPr lang="nb-NO" sz="2000" dirty="0" smtClean="0"/>
                  <a:t>Også tar vi veldig små skritt…</a:t>
                </a:r>
                <a:endParaRPr lang="nb-NO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𝑛𝑦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𝑔𝑎𝑚𝑚𝑒𝑙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nb-NO" sz="2000" dirty="0" smtClean="0"/>
              </a:p>
              <a:p>
                <a:endParaRPr lang="nb-NO" sz="2000" dirty="0" smtClean="0"/>
              </a:p>
              <a:p>
                <a:r>
                  <a:rPr lang="nb-NO" sz="2000" dirty="0" smtClean="0"/>
                  <a:t>Og tilsvarende med </a:t>
                </a:r>
                <a:r>
                  <a:rPr lang="nb-NO" sz="2000" dirty="0" smtClean="0"/>
                  <a:t>posisjonen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2000" dirty="0" smtClean="0"/>
                  <a:t>.</a:t>
                </a:r>
                <a:endParaRPr lang="nb-NO" sz="2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1943" y="2367196"/>
                <a:ext cx="5082545" cy="2179379"/>
              </a:xfrm>
              <a:prstGeom prst="rect">
                <a:avLst/>
              </a:prstGeom>
              <a:blipFill>
                <a:blip r:embed="rId2"/>
                <a:stretch>
                  <a:fillRect l="-2998" t="-3352" r="-2158" b="-64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774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n</a:t>
            </a:r>
            <a:r>
              <a:rPr lang="nb-NO" dirty="0" smtClean="0"/>
              <a:t>ewtons2lov.py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237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2" descr="Bilderesultat for funny physics mem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5"/>
          <a:stretch/>
        </p:blipFill>
        <p:spPr bwMode="auto">
          <a:xfrm>
            <a:off x="2169604" y="288036"/>
            <a:ext cx="4733925" cy="461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89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Differensiallikninger!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6072" y="1329558"/>
                <a:ext cx="7922703" cy="33681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′′(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2400" dirty="0">
                  <a:latin typeface="Cambria Math" panose="02040503050406030204" pitchFamily="18" charset="0"/>
                </a:endParaRPr>
              </a:p>
              <a:p>
                <a:endParaRPr lang="nb-NO" sz="2400" dirty="0" smtClean="0">
                  <a:latin typeface="Cambria Math" panose="02040503050406030204" pitchFamily="18" charset="0"/>
                </a:endParaRPr>
              </a:p>
              <a:p>
                <a:r>
                  <a:rPr lang="nb-NO" sz="2400" dirty="0" smtClean="0">
                    <a:latin typeface="Cambria Math" panose="02040503050406030204" pitchFamily="18" charset="0"/>
                  </a:rPr>
                  <a:t>Med luftmotstand:				Uten luftmotstand:</a:t>
                </a:r>
                <a:endParaRPr lang="nb-NO" sz="2400" b="0" dirty="0" smtClean="0">
                  <a:latin typeface="Cambria Math" panose="02040503050406030204" pitchFamily="18" charset="0"/>
                </a:endParaRPr>
              </a:p>
              <a:p>
                <a:endParaRPr lang="nb-NO" sz="24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sSup>
                          <m:s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nb-NO" sz="2400" dirty="0" smtClean="0"/>
                  <a:t>				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2400" dirty="0" smtClean="0"/>
              </a:p>
              <a:p>
                <a:endParaRPr lang="nb-NO" sz="24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𝑘𝑣</m:t>
                        </m:r>
                        <m:sSup>
                          <m:s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nb-NO" sz="2400" b="0" dirty="0" smtClean="0"/>
                  <a:t>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2400" b="0" dirty="0" smtClean="0"/>
              </a:p>
              <a:p>
                <a:endParaRPr lang="nb-NO" sz="24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72" y="1329558"/>
                <a:ext cx="7922703" cy="3368102"/>
              </a:xfrm>
              <a:prstGeom prst="rect">
                <a:avLst/>
              </a:prstGeom>
              <a:blipFill>
                <a:blip r:embed="rId2"/>
                <a:stretch>
                  <a:fillRect l="-23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240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Differensiallikninger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342900" indent="-342900"/>
                <a:r>
                  <a:rPr lang="nb-NO" sz="2000" dirty="0" smtClean="0"/>
                  <a:t>Vi har et uttrykk som beskriver en endring, f.eks.</a:t>
                </a:r>
                <a:br>
                  <a:rPr lang="nb-NO" sz="2000" dirty="0" smtClean="0"/>
                </a:br>
                <a:endParaRPr lang="nb-NO" sz="20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2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sz="2000" dirty="0" smtClean="0"/>
              </a:p>
              <a:p>
                <a:pPr marL="0" indent="0" algn="ctr">
                  <a:buNone/>
                </a:pPr>
                <a:endParaRPr lang="nb-NO" sz="2000" b="0" dirty="0" smtClean="0"/>
              </a:p>
              <a:p>
                <a:pPr marL="0" indent="0" algn="ctr">
                  <a:buNone/>
                </a:pPr>
                <a:r>
                  <a:rPr lang="nb-NO" sz="2000" b="0" dirty="0" smtClean="0"/>
                  <a:t>Generelt: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sz="2000" dirty="0"/>
              </a:p>
              <a:p>
                <a:endParaRPr lang="nb-NO" sz="2000" dirty="0" smtClean="0"/>
              </a:p>
              <a:p>
                <a:r>
                  <a:rPr lang="nb-NO" sz="2000" dirty="0" smtClean="0"/>
                  <a:t>Vi har en starttilstand.</a:t>
                </a:r>
                <a:endParaRPr lang="nb-NO" sz="2000" dirty="0"/>
              </a:p>
              <a:p>
                <a:r>
                  <a:rPr lang="nb-NO" sz="2000" dirty="0" smtClean="0"/>
                  <a:t>Vi ønsker å finne den neste tilstanden (i nærmeste framtid).</a:t>
                </a:r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02" t="-3785" b="-45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627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Eulers</a:t>
            </a:r>
            <a:r>
              <a:rPr lang="nb-NO" dirty="0" smtClean="0"/>
              <a:t> metode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1800" dirty="0" smtClean="0"/>
                  <a:t>Vi tar utgangspunkt i tilnærmingen til den deriverte via </a:t>
                </a:r>
                <a:r>
                  <a:rPr lang="nb-NO" sz="1800" dirty="0" err="1" smtClean="0"/>
                  <a:t>framoverdifferansen</a:t>
                </a:r>
                <a:r>
                  <a:rPr lang="nb-NO" sz="1800" dirty="0" smtClean="0"/>
                  <a:t>:</a:t>
                </a:r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nb-NO" sz="1800" dirty="0" smtClean="0"/>
              </a:p>
              <a:p>
                <a:pPr marL="0" indent="0">
                  <a:buNone/>
                </a:pPr>
                <a:endParaRPr lang="nb-NO" sz="1800" dirty="0"/>
              </a:p>
              <a:p>
                <a:pPr marL="285750" indent="-285750"/>
                <a:r>
                  <a:rPr lang="nb-NO" sz="1800" dirty="0" smtClean="0"/>
                  <a:t>Siden vi ønsker å finne tilstanden til systemet ved neste </a:t>
                </a:r>
                <a:r>
                  <a:rPr lang="nb-NO" sz="1800" dirty="0" err="1" smtClean="0"/>
                  <a:t>tidssteg</a:t>
                </a:r>
                <a:r>
                  <a:rPr lang="nb-NO" sz="1800" dirty="0" smtClean="0"/>
                  <a:t>, er vi interessert i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1800" dirty="0" smtClean="0"/>
                  <a:t>:</a:t>
                </a:r>
              </a:p>
              <a:p>
                <a:pPr marL="285750" indent="-285750"/>
                <a:endParaRPr lang="nb-NO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48" t="-2789" r="-15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C24623CD-44D7-414A-9538-5C2CF9E4D5DE}"/>
                  </a:ext>
                </a:extLst>
              </p:cNvPr>
              <p:cNvSpPr txBox="1"/>
              <p:nvPr/>
            </p:nvSpPr>
            <p:spPr>
              <a:xfrm>
                <a:off x="576072" y="3416125"/>
                <a:ext cx="7920990" cy="1200329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800" b="1" dirty="0" err="1" smtClean="0"/>
                  <a:t>Eulers</a:t>
                </a:r>
                <a:r>
                  <a:rPr lang="nb-NO" sz="1800" b="1" dirty="0" smtClean="0"/>
                  <a:t> metode (Forward </a:t>
                </a:r>
                <a:r>
                  <a:rPr lang="nb-NO" sz="1800" b="1" dirty="0" err="1" smtClean="0"/>
                  <a:t>Euler</a:t>
                </a:r>
                <a:r>
                  <a:rPr lang="nb-NO" sz="1800" b="1" dirty="0" smtClean="0"/>
                  <a:t>)</a:t>
                </a:r>
              </a:p>
              <a:p>
                <a:endParaRPr lang="nb-NO" sz="1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)≈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1800" dirty="0" smtClean="0"/>
              </a:p>
              <a:p>
                <a:endParaRPr lang="nb-NO" sz="1800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C24623CD-44D7-414A-9538-5C2CF9E4D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72" y="3416125"/>
                <a:ext cx="7920990" cy="1200329"/>
              </a:xfrm>
              <a:prstGeom prst="rect">
                <a:avLst/>
              </a:prstGeom>
              <a:blipFill>
                <a:blip r:embed="rId3"/>
                <a:stretch>
                  <a:fillRect l="-615" t="-2010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903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 smtClean="0"/>
              <a:t>Reaksjonskinetikk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08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Ratelover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2000" dirty="0" smtClean="0"/>
                  <a:t>Ratelover er </a:t>
                </a:r>
                <a:r>
                  <a:rPr lang="nb-NO" sz="2000" i="1" dirty="0" smtClean="0"/>
                  <a:t>empiriske </a:t>
                </a:r>
                <a:r>
                  <a:rPr lang="nb-NO" sz="2000" dirty="0" smtClean="0"/>
                  <a:t>sammenhenger som beskriver endringen i konsentrasjon til ulike kjemiske forbindelser under en reaksjon.</a:t>
                </a:r>
              </a:p>
              <a:p>
                <a:endParaRPr lang="nb-NO" sz="2000" dirty="0"/>
              </a:p>
              <a:p>
                <a:pPr marL="342900" indent="-342900"/>
                <a:r>
                  <a:rPr lang="nb-NO" sz="2000" dirty="0" smtClean="0"/>
                  <a:t>Eksempel: Enzymkinetikk.</a:t>
                </a:r>
              </a:p>
              <a:p>
                <a:pPr marL="0" indent="0" algn="ctr">
                  <a:buNone/>
                </a:pPr>
                <a:endParaRPr lang="nb-NO" sz="2000" b="0" i="1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⇌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𝐸𝑆</m:t>
                    </m:r>
                    <m:r>
                      <a:rPr 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⇌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sz="2000" dirty="0" smtClean="0"/>
                  <a:t> </a:t>
                </a:r>
                <a:endParaRPr lang="nb-NO" sz="2000" dirty="0"/>
              </a:p>
              <a:p>
                <a:pPr marL="0" indent="0" algn="ctr">
                  <a:buNone/>
                </a:pPr>
                <a:endParaRPr lang="nb-NO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002" t="-27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520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Enzymkinetikk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 ⇌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nb-NO" sz="18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𝐸𝑆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⇌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nb-NO" sz="1800" dirty="0" smtClean="0"/>
              </a:p>
              <a:p>
                <a:pPr marL="0" indent="0" algn="ctr">
                  <a:buNone/>
                </a:pPr>
                <a:endParaRPr lang="nb-NO" sz="1800" dirty="0"/>
              </a:p>
              <a:p>
                <a:pPr marL="285750" indent="-285750"/>
                <a:r>
                  <a:rPr lang="nb-NO" sz="1800" b="0" dirty="0" smtClean="0"/>
                  <a:t>Ratekonstant for dannelse av 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sz="1800" dirty="0" smtClean="0"/>
              </a:p>
              <a:p>
                <a:pPr marL="285750" indent="-285750"/>
                <a:r>
                  <a:rPr lang="nb-NO" sz="1800" dirty="0"/>
                  <a:t>Ratekonstant for </a:t>
                </a:r>
                <a:r>
                  <a:rPr lang="nb-NO" sz="1800" dirty="0" smtClean="0"/>
                  <a:t>nedbrytning av 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sz="1800" dirty="0" smtClean="0"/>
              </a:p>
              <a:p>
                <a:pPr marL="285750" indent="-285750"/>
                <a:r>
                  <a:rPr lang="nb-NO" sz="1800" dirty="0" smtClean="0"/>
                  <a:t>Ratekonstant for dannelse av produkt: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1800" dirty="0" smtClean="0"/>
              </a:p>
              <a:p>
                <a:pPr marL="285750" indent="-285750"/>
                <a:r>
                  <a:rPr lang="nb-NO" sz="1800" dirty="0" smtClean="0"/>
                  <a:t>(Ratekonstant for nedbryting av produkt: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nb-NO" sz="1800" dirty="0" smtClean="0"/>
                  <a:t>)</a:t>
                </a:r>
              </a:p>
              <a:p>
                <a:pPr marL="285750" indent="-285750"/>
                <a:endParaRPr lang="nb-NO" sz="1800" dirty="0"/>
              </a:p>
              <a:p>
                <a:pPr marL="285750" indent="-285750"/>
                <a:r>
                  <a:rPr lang="nb-NO" sz="1800" dirty="0" smtClean="0"/>
                  <a:t>Alle lovene er førsteordens med hensyn på alle reaktanter og produkter.</a:t>
                </a:r>
              </a:p>
              <a:p>
                <a:pPr marL="285750" indent="-285750"/>
                <a:endParaRPr lang="nb-NO" dirty="0"/>
              </a:p>
              <a:p>
                <a:pPr marL="285750" indent="-285750"/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848" b="-2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451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Koblede differensiallikninger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nb-NO" sz="2600" dirty="0" smtClean="0"/>
                  <a:t>Vi kan kalle reaksjonshastigheten for </a:t>
                </a:r>
                <a:r>
                  <a:rPr lang="nb-NO" sz="2600" i="1" dirty="0" smtClean="0"/>
                  <a:t>v. </a:t>
                </a:r>
                <a:r>
                  <a:rPr lang="nb-NO" sz="2600" dirty="0" smtClean="0"/>
                  <a:t>Da får vi:</a:t>
                </a:r>
              </a:p>
              <a:p>
                <a:pPr marL="0" indent="0" algn="ctr">
                  <a:buNone/>
                </a:pPr>
                <a:endParaRPr lang="nb-NO" sz="290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9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nb-NO" sz="2900" dirty="0" smtClean="0"/>
              </a:p>
              <a:p>
                <a:pPr marL="0" indent="0" algn="ctr">
                  <a:buNone/>
                </a:pPr>
                <a:endParaRPr lang="nb-NO" sz="29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nb-NO" sz="29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𝐸𝑆</m:t>
                          </m:r>
                        </m:e>
                      </m:d>
                    </m:oMath>
                  </m:oMathPara>
                </a14:m>
                <a:endParaRPr lang="nb-NO" sz="2900" dirty="0" smtClean="0"/>
              </a:p>
              <a:p>
                <a:pPr marL="0" indent="0" algn="ctr">
                  <a:buNone/>
                </a:pPr>
                <a:endParaRPr lang="nb-NO" sz="29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9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𝐸𝑆</m:t>
                          </m:r>
                        </m:e>
                      </m:d>
                    </m:oMath>
                  </m:oMathPara>
                </a14:m>
                <a:endParaRPr lang="nb-NO" sz="2000" dirty="0"/>
              </a:p>
              <a:p>
                <a:pPr marL="0" indent="0" algn="ctr">
                  <a:buNone/>
                </a:pPr>
                <a:endParaRPr lang="nb-NO" sz="2000" dirty="0"/>
              </a:p>
              <a:p>
                <a:r>
                  <a:rPr lang="nb-NO" sz="2000" dirty="0"/>
                  <a:t>Dette betyr </a:t>
                </a:r>
                <a:r>
                  <a:rPr lang="nb-NO" sz="2000" dirty="0" smtClean="0"/>
                  <a:t>at vi får differensiallikningene til høyre.</a:t>
                </a:r>
                <a:endParaRPr lang="nb-NO" sz="200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387" t="-35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𝐸𝑆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𝐸𝑆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b-NO" dirty="0"/>
              </a:p>
              <a:p>
                <a:pPr marL="0" indent="0" algn="ctr">
                  <a:buNone/>
                </a:pPr>
                <a:endParaRPr lang="nb-NO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𝐸𝑆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b-NO" dirty="0" smtClean="0"/>
              </a:p>
              <a:p>
                <a:pPr marL="0" indent="0" algn="ctr">
                  <a:buNone/>
                </a:pPr>
                <a:endParaRPr lang="nb-NO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𝐸𝑆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𝐸𝑆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𝐸𝑆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b-NO" dirty="0" smtClean="0"/>
              </a:p>
              <a:p>
                <a:pPr marL="0" indent="0" algn="ctr">
                  <a:buNone/>
                </a:pPr>
                <a:endParaRPr lang="nb-NO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r>
                  <a:rPr lang="nb-NO" dirty="0" smtClean="0"/>
                  <a:t>Dette er </a:t>
                </a:r>
                <a:r>
                  <a:rPr lang="nb-NO" i="1" dirty="0" smtClean="0"/>
                  <a:t>koblede</a:t>
                </a:r>
                <a:r>
                  <a:rPr lang="nb-NO" dirty="0" smtClean="0"/>
                  <a:t> differensiallikninger siden de avhenger av hverandre. 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03" b="-597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543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enzym.py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190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5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339" y="222696"/>
            <a:ext cx="4506167" cy="4577412"/>
          </a:xfrm>
        </p:spPr>
      </p:pic>
    </p:spTree>
    <p:extLst>
      <p:ext uri="{BB962C8B-B14F-4D97-AF65-F5344CB8AC3E}">
        <p14:creationId xmlns:p14="http://schemas.microsoft.com/office/powerpoint/2010/main" val="158887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/>
          <a:lstStyle/>
          <a:p>
            <a:r>
              <a:rPr lang="nb-NO" dirty="0" smtClean="0"/>
              <a:t>Algoritmer for </a:t>
            </a:r>
            <a:r>
              <a:rPr lang="nb-NO" dirty="0" err="1" smtClean="0"/>
              <a:t>løsing</a:t>
            </a:r>
            <a:r>
              <a:rPr lang="nb-NO" dirty="0" smtClean="0"/>
              <a:t> av differensiallikninger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474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3978F8-15B3-4AC3-B5F1-D013B0010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Repetisjon: Vi har ulike tilnærminger til den deriverte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2FE856D-AFF3-45DA-A1E7-45DA20948E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nb-NO" sz="1800" dirty="0" smtClean="0"/>
                  <a:t>Merk ulike bruk av notasjon med samme betydning: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nb-NO" sz="1800" b="0" dirty="0"/>
              </a:p>
              <a:p>
                <a:endParaRPr lang="nb-NO" sz="18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nb-NO" sz="1800" dirty="0" err="1"/>
                  <a:t>Framoverdifferanse</a:t>
                </a:r>
                <a:r>
                  <a:rPr lang="nb-NO" sz="18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342900" indent="-342900">
                  <a:buFont typeface="+mj-lt"/>
                  <a:buAutoNum type="arabicPeriod" startAt="2"/>
                </a:pPr>
                <a:r>
                  <a:rPr lang="nb-NO" sz="1800" dirty="0"/>
                  <a:t>Bakoverdifferanse: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342900" indent="-342900">
                  <a:buFont typeface="+mj-lt"/>
                  <a:buAutoNum type="arabicPeriod" startAt="3"/>
                </a:pPr>
                <a:r>
                  <a:rPr lang="nb-NO" sz="1800" dirty="0"/>
                  <a:t>Sentraldifferanse: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lit/>
                                </m:r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2FE856D-AFF3-45DA-A1E7-45DA20948E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94" t="-39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099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Ulike algoritmer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nb-NO" sz="1800" dirty="0" smtClean="0"/>
                  <a:t>Framoverdifferanse (Forward </a:t>
                </a:r>
                <a:r>
                  <a:rPr lang="nb-NO" sz="1800" dirty="0" err="1" smtClean="0"/>
                  <a:t>Euler</a:t>
                </a:r>
                <a:r>
                  <a:rPr lang="nb-NO" sz="1800" dirty="0" smtClean="0"/>
                  <a:t>):</a:t>
                </a:r>
                <a:br>
                  <a:rPr lang="nb-NO" sz="1800" dirty="0" smtClean="0"/>
                </a:br>
                <a:endParaRPr lang="nb-NO" sz="1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)≈</m:t>
                      </m:r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1800" dirty="0" smtClean="0"/>
              </a:p>
              <a:p>
                <a:pPr marL="285750" indent="-285750"/>
                <a:endParaRPr lang="nb-NO" sz="1800" dirty="0" smtClean="0"/>
              </a:p>
              <a:p>
                <a:pPr marL="285750" indent="-285750"/>
                <a:r>
                  <a:rPr lang="nb-NO" sz="1800" dirty="0" smtClean="0"/>
                  <a:t>Bakoverdifferanse (</a:t>
                </a:r>
                <a:r>
                  <a:rPr lang="nb-NO" sz="1800" dirty="0" err="1" smtClean="0"/>
                  <a:t>Backward</a:t>
                </a:r>
                <a:r>
                  <a:rPr lang="nb-NO" sz="1800" dirty="0" smtClean="0"/>
                  <a:t> </a:t>
                </a:r>
                <a:r>
                  <a:rPr lang="nb-NO" sz="1800" dirty="0" err="1" smtClean="0"/>
                  <a:t>Euler</a:t>
                </a:r>
                <a:r>
                  <a:rPr lang="nb-NO" sz="1800" dirty="0" smtClean="0"/>
                  <a:t>):</a:t>
                </a:r>
                <a:br>
                  <a:rPr lang="nb-NO" sz="1800" dirty="0" smtClean="0"/>
                </a:br>
                <a:endParaRPr lang="nb-NO" sz="1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r>
                  <a:rPr lang="nb-NO" sz="1800" dirty="0" smtClean="0"/>
                  <a:t/>
                </a:r>
                <a:br>
                  <a:rPr lang="nb-NO" sz="1800" dirty="0" smtClean="0"/>
                </a:br>
                <a:endParaRPr lang="nb-NO" sz="1800" dirty="0" smtClean="0"/>
              </a:p>
              <a:p>
                <a:pPr marL="285750" indent="-285750"/>
                <a:endParaRPr lang="nb-NO" sz="1800" dirty="0" smtClean="0"/>
              </a:p>
              <a:p>
                <a:pPr marL="285750" indent="-285750"/>
                <a:r>
                  <a:rPr lang="nb-NO" sz="1800" dirty="0" smtClean="0"/>
                  <a:t>Sentraldifferanse (</a:t>
                </a:r>
                <a:r>
                  <a:rPr lang="nb-NO" sz="1800" dirty="0" err="1" smtClean="0"/>
                  <a:t>Crank-Nicolson</a:t>
                </a:r>
                <a:r>
                  <a:rPr lang="nb-NO" sz="1800" dirty="0" smtClean="0"/>
                  <a:t>): Kombinasjon av FE og BE </a:t>
                </a:r>
                <a:br>
                  <a:rPr lang="nb-NO" sz="1800" dirty="0" smtClean="0"/>
                </a:br>
                <a:r>
                  <a:rPr lang="nb-NO" sz="1800" dirty="0" smtClean="0"/>
                  <a:t>(ikke pensum).</a:t>
                </a:r>
                <a:br>
                  <a:rPr lang="nb-NO" sz="1800" dirty="0" smtClean="0"/>
                </a:br>
                <a:endParaRPr lang="nb-NO" sz="1800" dirty="0"/>
              </a:p>
              <a:p>
                <a:pPr marL="0" indent="0">
                  <a:buNone/>
                </a:pPr>
                <a:endParaRPr lang="nb-NO" sz="1800" dirty="0"/>
              </a:p>
              <a:p>
                <a:endParaRPr lang="nb-NO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848" t="-2789" b="-87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26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Backward</a:t>
            </a:r>
            <a:r>
              <a:rPr lang="nb-NO" dirty="0" smtClean="0"/>
              <a:t> </a:t>
            </a:r>
            <a:r>
              <a:rPr lang="nb-NO" dirty="0" err="1" smtClean="0"/>
              <a:t>Euler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1600" dirty="0" smtClean="0"/>
                  <a:t>God til såkalte </a:t>
                </a:r>
                <a:r>
                  <a:rPr lang="nb-NO" sz="1600" i="1" dirty="0" smtClean="0"/>
                  <a:t>stive </a:t>
                </a:r>
                <a:r>
                  <a:rPr lang="nb-NO" sz="1600" dirty="0" smtClean="0"/>
                  <a:t>(numerisk ustabile) </a:t>
                </a:r>
                <a:r>
                  <a:rPr lang="nb-NO" sz="1600" dirty="0" err="1" smtClean="0"/>
                  <a:t>difflikninger</a:t>
                </a:r>
                <a:r>
                  <a:rPr lang="nb-NO" sz="1600" dirty="0"/>
                  <a:t>.</a:t>
                </a:r>
                <a:endParaRPr lang="nb-NO" sz="1600" dirty="0" smtClean="0"/>
              </a:p>
              <a:p>
                <a:r>
                  <a:rPr lang="nb-NO" sz="1600" dirty="0" smtClean="0"/>
                  <a:t>Kalles en </a:t>
                </a:r>
                <a:r>
                  <a:rPr lang="nb-NO" sz="1600" i="1" dirty="0" smtClean="0"/>
                  <a:t>implisitt </a:t>
                </a:r>
                <a:r>
                  <a:rPr lang="nb-NO" sz="1600" dirty="0" smtClean="0"/>
                  <a:t>metode fordi du regner ut funksjonsverdien ved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sz="1600" dirty="0" smtClean="0"/>
                  <a:t> ved å bruke den deriverte av funksjonen på det samme tidssteget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sz="1600" dirty="0" smtClean="0"/>
                  <a:t>. </a:t>
                </a:r>
              </a:p>
              <a:p>
                <a:r>
                  <a:rPr lang="nb-NO" sz="1600" dirty="0" smtClean="0"/>
                  <a:t>Løsning: Omformulere til likninger og løse vha. Newtons metode.</a:t>
                </a:r>
                <a:endParaRPr lang="nb-NO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17" t="-2191" r="-3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794" y="2758966"/>
            <a:ext cx="1627413" cy="21181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43275" y="2758966"/>
            <a:ext cx="1627413" cy="211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53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backward_enzym.py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786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E60916-D9F2-4AFF-B80E-F9DA3A41A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Modellering</a:t>
            </a:r>
          </a:p>
        </p:txBody>
      </p:sp>
    </p:spTree>
    <p:extLst>
      <p:ext uri="{BB962C8B-B14F-4D97-AF65-F5344CB8AC3E}">
        <p14:creationId xmlns:p14="http://schemas.microsoft.com/office/powerpoint/2010/main" val="3164759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588ACF-1A99-4857-B34F-42EF3A48A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Modellering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60DC0A-BC69-4FE7-AA8A-69F259152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290279"/>
            <a:ext cx="7920990" cy="3060383"/>
          </a:xfrm>
        </p:spPr>
        <p:txBody>
          <a:bodyPr>
            <a:normAutofit lnSpcReduction="10000"/>
          </a:bodyPr>
          <a:lstStyle/>
          <a:p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 sz="1600"/>
          </a:p>
          <a:p>
            <a:r>
              <a:rPr lang="nb-NO" sz="1600"/>
              <a:t>Modellering styrker:</a:t>
            </a:r>
          </a:p>
          <a:p>
            <a:pPr lvl="1"/>
            <a:r>
              <a:rPr lang="nb-NO" sz="1400"/>
              <a:t>Kreativitet</a:t>
            </a:r>
          </a:p>
          <a:p>
            <a:pPr lvl="1"/>
            <a:r>
              <a:rPr lang="nb-NO" sz="1400"/>
              <a:t>Samarbeid</a:t>
            </a:r>
          </a:p>
          <a:p>
            <a:pPr lvl="1"/>
            <a:r>
              <a:rPr lang="nb-NO" sz="1400"/>
              <a:t>Refleksjon og forståelse</a:t>
            </a:r>
          </a:p>
          <a:p>
            <a:pPr lvl="1"/>
            <a:r>
              <a:rPr lang="nb-NO" sz="1400"/>
              <a:t>Abstraksjon og problemløsning</a:t>
            </a:r>
          </a:p>
          <a:p>
            <a:pPr lvl="1"/>
            <a:endParaRPr lang="nb-NO" sz="1400"/>
          </a:p>
          <a:p>
            <a:r>
              <a:rPr lang="nb-NO" sz="1600"/>
              <a:t>Programmering og algoritmisk tankegang er en</a:t>
            </a:r>
            <a:br>
              <a:rPr lang="nb-NO" sz="1600"/>
            </a:br>
            <a:r>
              <a:rPr lang="nb-NO" sz="1600"/>
              <a:t>viktig tilleggsressurs til modelleringsprosessen.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FAD5D9EC-0CBC-4EBF-9DAB-58A5B293A661}"/>
              </a:ext>
            </a:extLst>
          </p:cNvPr>
          <p:cNvSpPr txBox="1"/>
          <p:nvPr/>
        </p:nvSpPr>
        <p:spPr>
          <a:xfrm>
            <a:off x="576073" y="1290279"/>
            <a:ext cx="4093364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400"/>
              <a:t>Modellering er en prosess for å finne en forenklet representasjon av et fenomen i virkeligheten.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79EE0B2-87C5-4DFB-9046-EDFA15E769AE}"/>
              </a:ext>
            </a:extLst>
          </p:cNvPr>
          <p:cNvGraphicFramePr/>
          <p:nvPr>
            <p:extLst/>
          </p:nvPr>
        </p:nvGraphicFramePr>
        <p:xfrm>
          <a:off x="3664940" y="78847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16934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445CDD-B353-40C4-B950-6E5517691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EFC512-80A4-4FBA-949E-87A9BDA39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BD2538C-3B6D-4C63-8F71-F60C8A4A4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326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AE15A4-454C-4348-BEED-9DABA0785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Modeller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961C2E9-CB81-4280-A05B-1643BF1B8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25111" y="2084388"/>
            <a:ext cx="3060700" cy="3060700"/>
          </a:xfr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6B071B3D-B524-4C22-9B64-99E8056E0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537" y="2575556"/>
            <a:ext cx="2950094" cy="2569532"/>
          </a:xfrm>
          <a:prstGeom prst="rect">
            <a:avLst/>
          </a:prstGeom>
        </p:spPr>
      </p:pic>
      <p:pic>
        <p:nvPicPr>
          <p:cNvPr id="13" name="Grafikk 12">
            <a:extLst>
              <a:ext uri="{FF2B5EF4-FFF2-40B4-BE49-F238E27FC236}">
                <a16:creationId xmlns:a16="http://schemas.microsoft.com/office/drawing/2014/main" id="{B5384AD4-B18B-4AE9-A770-B74271282E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-111432" y="1670858"/>
            <a:ext cx="4941127" cy="347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8370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0E6E54-85CC-4842-9099-96210C4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&#10;&#10;Beskrivelse som er generert med svært høy visshet">
            <a:extLst>
              <a:ext uri="{FF2B5EF4-FFF2-40B4-BE49-F238E27FC236}">
                <a16:creationId xmlns:a16="http://schemas.microsoft.com/office/drawing/2014/main" id="{8600E78E-85B8-4BF6-9B2E-9C870424AB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3537" y="288036"/>
            <a:ext cx="4376926" cy="4376926"/>
          </a:xfrm>
        </p:spPr>
      </p:pic>
    </p:spTree>
    <p:extLst>
      <p:ext uri="{BB962C8B-B14F-4D97-AF65-F5344CB8AC3E}">
        <p14:creationId xmlns:p14="http://schemas.microsoft.com/office/powerpoint/2010/main" val="7106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skal du kunne?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Forklare hva differensiallikninger er.</a:t>
            </a:r>
          </a:p>
          <a:p>
            <a:r>
              <a:rPr lang="nb-NO" sz="1800" dirty="0" smtClean="0"/>
              <a:t>Utlede Forward </a:t>
            </a:r>
            <a:r>
              <a:rPr lang="nb-NO" sz="1800" dirty="0" err="1" smtClean="0"/>
              <a:t>Euler</a:t>
            </a:r>
            <a:r>
              <a:rPr lang="nb-NO" sz="1800" dirty="0" smtClean="0"/>
              <a:t>-algoritmen fra </a:t>
            </a:r>
            <a:r>
              <a:rPr lang="nb-NO" sz="1800" dirty="0" err="1" smtClean="0"/>
              <a:t>framoverdifferansetilnærmingen</a:t>
            </a:r>
            <a:r>
              <a:rPr lang="nb-NO" sz="1800" dirty="0" smtClean="0"/>
              <a:t> til den deriverte.</a:t>
            </a:r>
          </a:p>
          <a:p>
            <a:r>
              <a:rPr lang="nb-NO" sz="1800" dirty="0" smtClean="0"/>
              <a:t>Implementere og bruke FE-algoritmen til å løse ulike differensiallikninger, men spesielt relatert til reaksjonskinetikk.</a:t>
            </a:r>
          </a:p>
          <a:p>
            <a:r>
              <a:rPr lang="nb-NO" sz="1800" dirty="0" smtClean="0"/>
              <a:t>Forklare trinnene i implementeringen av BE-algoritmen, og bruke BE-algoritmen i nye situasjoner, gitt en eksempelalgoritme.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38199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6C095784CFED4BB1C07E103D8EEA0F" ma:contentTypeVersion="6" ma:contentTypeDescription="Opprett et nytt dokument." ma:contentTypeScope="" ma:versionID="77327d7314a6ad529f7d4b93192fae12">
  <xsd:schema xmlns:xsd="http://www.w3.org/2001/XMLSchema" xmlns:xs="http://www.w3.org/2001/XMLSchema" xmlns:p="http://schemas.microsoft.com/office/2006/metadata/properties" xmlns:ns2="75c2ae53-6359-4aff-b918-757ab4059ae7" targetNamespace="http://schemas.microsoft.com/office/2006/metadata/properties" ma:root="true" ma:fieldsID="aa744480066a6b1ef2b98ae20a433397" ns2:_="">
    <xsd:import namespace="75c2ae53-6359-4aff-b918-757ab4059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2ae53-6359-4aff-b918-757ab4059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46A001-BE08-4B53-BA18-5BBFC2887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c2ae53-6359-4aff-b918-757ab4059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0E950E-9910-4337-AEF4-E33FE1F697E5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75c2ae53-6359-4aff-b918-757ab4059ae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1740</TotalTime>
  <Words>459</Words>
  <Application>Microsoft Office PowerPoint</Application>
  <PresentationFormat>Custom</PresentationFormat>
  <Paragraphs>156</Paragraphs>
  <Slides>30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Cambria Math</vt:lpstr>
      <vt:lpstr>Verdana</vt:lpstr>
      <vt:lpstr>Office-tema</vt:lpstr>
      <vt:lpstr>Equation</vt:lpstr>
      <vt:lpstr>Programmering for kjemikere</vt:lpstr>
      <vt:lpstr>Vi låner et eksempel fra fysikk</vt:lpstr>
      <vt:lpstr>Newtons 2. lov</vt:lpstr>
      <vt:lpstr>Kan Per Ulv se bort fra luftmotstanden?</vt:lpstr>
      <vt:lpstr>Newtons 2. lov</vt:lpstr>
      <vt:lpstr>To modeller – to systemer?</vt:lpstr>
      <vt:lpstr>Enkel kinematikk?</vt:lpstr>
      <vt:lpstr>newtons2lov.py</vt:lpstr>
      <vt:lpstr>PowerPoint Presentation</vt:lpstr>
      <vt:lpstr>Differensiallikninger!</vt:lpstr>
      <vt:lpstr>Differensiallikninger</vt:lpstr>
      <vt:lpstr>Eulers metode</vt:lpstr>
      <vt:lpstr>Reaksjonskinetikk</vt:lpstr>
      <vt:lpstr>Ratelover</vt:lpstr>
      <vt:lpstr>Enzymkinetikk</vt:lpstr>
      <vt:lpstr>Koblede differensiallikninger</vt:lpstr>
      <vt:lpstr>enzym.py</vt:lpstr>
      <vt:lpstr>PowerPoint Presentation</vt:lpstr>
      <vt:lpstr>PowerPoint Presentation</vt:lpstr>
      <vt:lpstr>Algoritmer for løsing av differensiallikninger</vt:lpstr>
      <vt:lpstr>Repetisjon: Vi har ulike tilnærminger til den deriverte</vt:lpstr>
      <vt:lpstr>Ulike algoritmer</vt:lpstr>
      <vt:lpstr>Backward Euler</vt:lpstr>
      <vt:lpstr>backward_enzym.py</vt:lpstr>
      <vt:lpstr>Modellering</vt:lpstr>
      <vt:lpstr>Modellering</vt:lpstr>
      <vt:lpstr>PowerPoint Presentation</vt:lpstr>
      <vt:lpstr>Modeller</vt:lpstr>
      <vt:lpstr>PowerPoint Presentation</vt:lpstr>
      <vt:lpstr>Hva skal du kunne?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Drolsum Haraldsrud</cp:lastModifiedBy>
  <cp:revision>193</cp:revision>
  <cp:lastPrinted>2018-06-11T15:07:54Z</cp:lastPrinted>
  <dcterms:created xsi:type="dcterms:W3CDTF">2018-05-25T08:42:12Z</dcterms:created>
  <dcterms:modified xsi:type="dcterms:W3CDTF">2019-11-11T08:58:10Z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0x0101002F6C095784CFED4BB1C07E103D8EEA0F</vt:lpwstr>
  </property>
</Properties>
</file>