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54" r:id="rId5"/>
    <p:sldId id="357" r:id="rId6"/>
    <p:sldId id="358" r:id="rId7"/>
    <p:sldId id="359" r:id="rId8"/>
    <p:sldId id="360" r:id="rId9"/>
    <p:sldId id="361" r:id="rId10"/>
    <p:sldId id="356" r:id="rId11"/>
    <p:sldId id="363" r:id="rId12"/>
    <p:sldId id="362" r:id="rId13"/>
    <p:sldId id="370" r:id="rId14"/>
    <p:sldId id="369" r:id="rId15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76FF884-7830-43FA-B06B-24B1BC756F00}">
          <p14:sldIdLst>
            <p14:sldId id="354"/>
            <p14:sldId id="357"/>
            <p14:sldId id="358"/>
            <p14:sldId id="359"/>
            <p14:sldId id="360"/>
            <p14:sldId id="361"/>
            <p14:sldId id="356"/>
            <p14:sldId id="363"/>
            <p14:sldId id="362"/>
            <p14:sldId id="370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F1340-E72A-42A3-8ACB-BFDB508C4014}" v="444" dt="2019-10-26T14:04:51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696" autoAdjust="0"/>
  </p:normalViewPr>
  <p:slideViewPr>
    <p:cSldViewPr snapToGrid="0">
      <p:cViewPr varScale="1">
        <p:scale>
          <a:sx n="69" d="100"/>
          <a:sy n="69" d="100"/>
        </p:scale>
        <p:origin x="1200" y="44"/>
      </p:cViewPr>
      <p:guideLst>
        <p:guide orient="horz" pos="162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321594c-2ddb-4e67-9f54-8982ebf5f6fc" providerId="ADAL" clId="{425F1340-E72A-42A3-8ACB-BFDB508C4014}"/>
    <pc:docChg chg="undo redo custSel addSld delSld modSld delSection modSection">
      <pc:chgData name="Andreas Drolsum Haraldsrud" userId="a321594c-2ddb-4e67-9f54-8982ebf5f6fc" providerId="ADAL" clId="{425F1340-E72A-42A3-8ACB-BFDB508C4014}" dt="2019-10-26T14:04:51.549" v="2260" actId="20577"/>
      <pc:docMkLst>
        <pc:docMk/>
      </pc:docMkLst>
      <pc:sldChg chg="del">
        <pc:chgData name="Andreas Drolsum Haraldsrud" userId="a321594c-2ddb-4e67-9f54-8982ebf5f6fc" providerId="ADAL" clId="{425F1340-E72A-42A3-8ACB-BFDB508C4014}" dt="2019-10-26T10:25:54.480" v="973" actId="2696"/>
        <pc:sldMkLst>
          <pc:docMk/>
          <pc:sldMk cId="432313209" sldId="356"/>
        </pc:sldMkLst>
      </pc:sldChg>
      <pc:sldChg chg="delSp modSp add">
        <pc:chgData name="Andreas Drolsum Haraldsrud" userId="a321594c-2ddb-4e67-9f54-8982ebf5f6fc" providerId="ADAL" clId="{425F1340-E72A-42A3-8ACB-BFDB508C4014}" dt="2019-10-26T10:53:18.866" v="1197" actId="1076"/>
        <pc:sldMkLst>
          <pc:docMk/>
          <pc:sldMk cId="1673024003" sldId="356"/>
        </pc:sldMkLst>
        <pc:spChg chg="del">
          <ac:chgData name="Andreas Drolsum Haraldsrud" userId="a321594c-2ddb-4e67-9f54-8982ebf5f6fc" providerId="ADAL" clId="{425F1340-E72A-42A3-8ACB-BFDB508C4014}" dt="2019-10-26T10:53:12.942" v="1195" actId="478"/>
          <ac:spMkLst>
            <pc:docMk/>
            <pc:sldMk cId="1673024003" sldId="356"/>
            <ac:spMk id="8" creationId="{C3B71129-9B5D-435C-A184-7F978574D508}"/>
          </ac:spMkLst>
        </pc:spChg>
        <pc:picChg chg="mod">
          <ac:chgData name="Andreas Drolsum Haraldsrud" userId="a321594c-2ddb-4e67-9f54-8982ebf5f6fc" providerId="ADAL" clId="{425F1340-E72A-42A3-8ACB-BFDB508C4014}" dt="2019-10-26T10:53:18.866" v="1197" actId="1076"/>
          <ac:picMkLst>
            <pc:docMk/>
            <pc:sldMk cId="1673024003" sldId="356"/>
            <ac:picMk id="6" creationId="{EA1415A2-2A91-4B94-838A-17D477E97EE5}"/>
          </ac:picMkLst>
        </pc:picChg>
      </pc:sldChg>
      <pc:sldChg chg="modSp">
        <pc:chgData name="Andreas Drolsum Haraldsrud" userId="a321594c-2ddb-4e67-9f54-8982ebf5f6fc" providerId="ADAL" clId="{425F1340-E72A-42A3-8ACB-BFDB508C4014}" dt="2019-10-26T09:58:27.262" v="1" actId="20577"/>
        <pc:sldMkLst>
          <pc:docMk/>
          <pc:sldMk cId="2700127817" sldId="357"/>
        </pc:sldMkLst>
        <pc:spChg chg="mod">
          <ac:chgData name="Andreas Drolsum Haraldsrud" userId="a321594c-2ddb-4e67-9f54-8982ebf5f6fc" providerId="ADAL" clId="{425F1340-E72A-42A3-8ACB-BFDB508C4014}" dt="2019-10-26T09:58:27.262" v="1" actId="20577"/>
          <ac:spMkLst>
            <pc:docMk/>
            <pc:sldMk cId="2700127817" sldId="357"/>
            <ac:spMk id="2" creationId="{1CD49DDA-3AC4-4F38-BF03-1C2487BEF0B5}"/>
          </ac:spMkLst>
        </pc:spChg>
      </pc:sldChg>
      <pc:sldChg chg="modSp">
        <pc:chgData name="Andreas Drolsum Haraldsrud" userId="a321594c-2ddb-4e67-9f54-8982ebf5f6fc" providerId="ADAL" clId="{425F1340-E72A-42A3-8ACB-BFDB508C4014}" dt="2019-10-26T09:58:54.473" v="6" actId="27636"/>
        <pc:sldMkLst>
          <pc:docMk/>
          <pc:sldMk cId="1736801887" sldId="358"/>
        </pc:sldMkLst>
        <pc:spChg chg="mod">
          <ac:chgData name="Andreas Drolsum Haraldsrud" userId="a321594c-2ddb-4e67-9f54-8982ebf5f6fc" providerId="ADAL" clId="{425F1340-E72A-42A3-8ACB-BFDB508C4014}" dt="2019-10-26T09:58:54.473" v="6" actId="27636"/>
          <ac:spMkLst>
            <pc:docMk/>
            <pc:sldMk cId="1736801887" sldId="358"/>
            <ac:spMk id="2" creationId="{F0136AEB-4AB7-4AB1-81C0-EA2DBC27AB88}"/>
          </ac:spMkLst>
        </pc:spChg>
      </pc:sldChg>
      <pc:sldChg chg="modSp modNotesTx">
        <pc:chgData name="Andreas Drolsum Haraldsrud" userId="a321594c-2ddb-4e67-9f54-8982ebf5f6fc" providerId="ADAL" clId="{425F1340-E72A-42A3-8ACB-BFDB508C4014}" dt="2019-10-26T10:00:33.542" v="85" actId="20577"/>
        <pc:sldMkLst>
          <pc:docMk/>
          <pc:sldMk cId="4225609512" sldId="359"/>
        </pc:sldMkLst>
        <pc:spChg chg="mod">
          <ac:chgData name="Andreas Drolsum Haraldsrud" userId="a321594c-2ddb-4e67-9f54-8982ebf5f6fc" providerId="ADAL" clId="{425F1340-E72A-42A3-8ACB-BFDB508C4014}" dt="2019-10-26T10:00:33.542" v="85" actId="20577"/>
          <ac:spMkLst>
            <pc:docMk/>
            <pc:sldMk cId="4225609512" sldId="359"/>
            <ac:spMk id="3" creationId="{6A6382B1-0231-48BB-AF26-094910699E37}"/>
          </ac:spMkLst>
        </pc:spChg>
      </pc:sldChg>
      <pc:sldChg chg="addSp modSp">
        <pc:chgData name="Andreas Drolsum Haraldsrud" userId="a321594c-2ddb-4e67-9f54-8982ebf5f6fc" providerId="ADAL" clId="{425F1340-E72A-42A3-8ACB-BFDB508C4014}" dt="2019-10-26T10:58:06.718" v="1387" actId="20577"/>
        <pc:sldMkLst>
          <pc:docMk/>
          <pc:sldMk cId="3601917811" sldId="360"/>
        </pc:sldMkLst>
        <pc:spChg chg="mod">
          <ac:chgData name="Andreas Drolsum Haraldsrud" userId="a321594c-2ddb-4e67-9f54-8982ebf5f6fc" providerId="ADAL" clId="{425F1340-E72A-42A3-8ACB-BFDB508C4014}" dt="2019-10-26T10:01:23.404" v="99" actId="20577"/>
          <ac:spMkLst>
            <pc:docMk/>
            <pc:sldMk cId="3601917811" sldId="360"/>
            <ac:spMk id="2" creationId="{81623246-064F-46FD-B25A-53E10D2E8D07}"/>
          </ac:spMkLst>
        </pc:spChg>
        <pc:spChg chg="mod">
          <ac:chgData name="Andreas Drolsum Haraldsrud" userId="a321594c-2ddb-4e67-9f54-8982ebf5f6fc" providerId="ADAL" clId="{425F1340-E72A-42A3-8ACB-BFDB508C4014}" dt="2019-10-26T10:12:01.200" v="426" actId="5793"/>
          <ac:spMkLst>
            <pc:docMk/>
            <pc:sldMk cId="3601917811" sldId="360"/>
            <ac:spMk id="3" creationId="{A35EB081-0327-40C4-813A-BF9E9F88C766}"/>
          </ac:spMkLst>
        </pc:spChg>
        <pc:spChg chg="add mod">
          <ac:chgData name="Andreas Drolsum Haraldsrud" userId="a321594c-2ddb-4e67-9f54-8982ebf5f6fc" providerId="ADAL" clId="{425F1340-E72A-42A3-8ACB-BFDB508C4014}" dt="2019-10-26T10:58:06.718" v="1387" actId="20577"/>
          <ac:spMkLst>
            <pc:docMk/>
            <pc:sldMk cId="3601917811" sldId="360"/>
            <ac:spMk id="4" creationId="{6EE62AB8-EAE2-4490-B08A-44401735949E}"/>
          </ac:spMkLst>
        </pc:spChg>
      </pc:sldChg>
      <pc:sldChg chg="modSp add modNotesTx">
        <pc:chgData name="Andreas Drolsum Haraldsrud" userId="a321594c-2ddb-4e67-9f54-8982ebf5f6fc" providerId="ADAL" clId="{425F1340-E72A-42A3-8ACB-BFDB508C4014}" dt="2019-10-26T10:55:33.113" v="1295" actId="27636"/>
        <pc:sldMkLst>
          <pc:docMk/>
          <pc:sldMk cId="105423503" sldId="361"/>
        </pc:sldMkLst>
        <pc:spChg chg="mod">
          <ac:chgData name="Andreas Drolsum Haraldsrud" userId="a321594c-2ddb-4e67-9f54-8982ebf5f6fc" providerId="ADAL" clId="{425F1340-E72A-42A3-8ACB-BFDB508C4014}" dt="2019-10-26T10:14:39.148" v="612" actId="20577"/>
          <ac:spMkLst>
            <pc:docMk/>
            <pc:sldMk cId="105423503" sldId="361"/>
            <ac:spMk id="2" creationId="{B9F14BF6-5F57-4303-8EA7-6DA19079A82B}"/>
          </ac:spMkLst>
        </pc:spChg>
        <pc:spChg chg="mod">
          <ac:chgData name="Andreas Drolsum Haraldsrud" userId="a321594c-2ddb-4e67-9f54-8982ebf5f6fc" providerId="ADAL" clId="{425F1340-E72A-42A3-8ACB-BFDB508C4014}" dt="2019-10-26T10:55:33.113" v="1295" actId="27636"/>
          <ac:spMkLst>
            <pc:docMk/>
            <pc:sldMk cId="105423503" sldId="361"/>
            <ac:spMk id="3" creationId="{EC9E9D58-F9E1-4781-8303-1E9A8BB1B724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1:00:08.216" v="1472" actId="5793"/>
        <pc:sldMkLst>
          <pc:docMk/>
          <pc:sldMk cId="2053847713" sldId="362"/>
        </pc:sldMkLst>
        <pc:spChg chg="mod">
          <ac:chgData name="Andreas Drolsum Haraldsrud" userId="a321594c-2ddb-4e67-9f54-8982ebf5f6fc" providerId="ADAL" clId="{425F1340-E72A-42A3-8ACB-BFDB508C4014}" dt="2019-10-26T10:27:58.044" v="1001" actId="20577"/>
          <ac:spMkLst>
            <pc:docMk/>
            <pc:sldMk cId="2053847713" sldId="362"/>
            <ac:spMk id="2" creationId="{D47FD629-D42C-4EEF-87BA-84ECFD397F6D}"/>
          </ac:spMkLst>
        </pc:spChg>
        <pc:spChg chg="mod">
          <ac:chgData name="Andreas Drolsum Haraldsrud" userId="a321594c-2ddb-4e67-9f54-8982ebf5f6fc" providerId="ADAL" clId="{425F1340-E72A-42A3-8ACB-BFDB508C4014}" dt="2019-10-26T11:00:08.216" v="1472" actId="5793"/>
          <ac:spMkLst>
            <pc:docMk/>
            <pc:sldMk cId="2053847713" sldId="362"/>
            <ac:spMk id="3" creationId="{4E5F7C8F-8CA4-4798-8CF6-1A6F52B172B5}"/>
          </ac:spMkLst>
        </pc:spChg>
      </pc:sldChg>
      <pc:sldChg chg="modSp add modNotesTx">
        <pc:chgData name="Andreas Drolsum Haraldsrud" userId="a321594c-2ddb-4e67-9f54-8982ebf5f6fc" providerId="ADAL" clId="{425F1340-E72A-42A3-8ACB-BFDB508C4014}" dt="2019-10-26T10:29:29.345" v="1124" actId="20577"/>
        <pc:sldMkLst>
          <pc:docMk/>
          <pc:sldMk cId="2108385835" sldId="363"/>
        </pc:sldMkLst>
        <pc:spChg chg="mod">
          <ac:chgData name="Andreas Drolsum Haraldsrud" userId="a321594c-2ddb-4e67-9f54-8982ebf5f6fc" providerId="ADAL" clId="{425F1340-E72A-42A3-8ACB-BFDB508C4014}" dt="2019-10-26T10:25:47.994" v="972" actId="20577"/>
          <ac:spMkLst>
            <pc:docMk/>
            <pc:sldMk cId="2108385835" sldId="363"/>
            <ac:spMk id="2" creationId="{ECEE07B2-300A-4C14-835F-437E6B37F62B}"/>
          </ac:spMkLst>
        </pc:spChg>
      </pc:sldChg>
      <pc:sldChg chg="addSp delSp modSp add del">
        <pc:chgData name="Andreas Drolsum Haraldsrud" userId="a321594c-2ddb-4e67-9f54-8982ebf5f6fc" providerId="ADAL" clId="{425F1340-E72A-42A3-8ACB-BFDB508C4014}" dt="2019-10-26T13:38:42.070" v="1563" actId="2696"/>
        <pc:sldMkLst>
          <pc:docMk/>
          <pc:sldMk cId="3552338602" sldId="364"/>
        </pc:sldMkLst>
        <pc:spChg chg="mod">
          <ac:chgData name="Andreas Drolsum Haraldsrud" userId="a321594c-2ddb-4e67-9f54-8982ebf5f6fc" providerId="ADAL" clId="{425F1340-E72A-42A3-8ACB-BFDB508C4014}" dt="2019-10-26T10:47:00.799" v="1132" actId="20577"/>
          <ac:spMkLst>
            <pc:docMk/>
            <pc:sldMk cId="3552338602" sldId="364"/>
            <ac:spMk id="2" creationId="{BC204B0C-4B1C-4405-993D-0E0586A81F98}"/>
          </ac:spMkLst>
        </pc:spChg>
        <pc:spChg chg="mod">
          <ac:chgData name="Andreas Drolsum Haraldsrud" userId="a321594c-2ddb-4e67-9f54-8982ebf5f6fc" providerId="ADAL" clId="{425F1340-E72A-42A3-8ACB-BFDB508C4014}" dt="2019-10-26T10:52:46.869" v="1194" actId="20577"/>
          <ac:spMkLst>
            <pc:docMk/>
            <pc:sldMk cId="3552338602" sldId="364"/>
            <ac:spMk id="3" creationId="{B0C1BB6C-8A5B-4027-B1B7-A2C85AC78E98}"/>
          </ac:spMkLst>
        </pc:spChg>
        <pc:spChg chg="add del">
          <ac:chgData name="Andreas Drolsum Haraldsrud" userId="a321594c-2ddb-4e67-9f54-8982ebf5f6fc" providerId="ADAL" clId="{425F1340-E72A-42A3-8ACB-BFDB508C4014}" dt="2019-10-26T10:52:45.915" v="1193"/>
          <ac:spMkLst>
            <pc:docMk/>
            <pc:sldMk cId="3552338602" sldId="364"/>
            <ac:spMk id="4" creationId="{BA161F33-A6EB-40B8-9442-6DAE8180A8E2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4:04:51.549" v="2260" actId="20577"/>
        <pc:sldMkLst>
          <pc:docMk/>
          <pc:sldMk cId="3298170736" sldId="365"/>
        </pc:sldMkLst>
        <pc:spChg chg="mod">
          <ac:chgData name="Andreas Drolsum Haraldsrud" userId="a321594c-2ddb-4e67-9f54-8982ebf5f6fc" providerId="ADAL" clId="{425F1340-E72A-42A3-8ACB-BFDB508C4014}" dt="2019-10-26T11:03:16.373" v="1489" actId="20577"/>
          <ac:spMkLst>
            <pc:docMk/>
            <pc:sldMk cId="3298170736" sldId="365"/>
            <ac:spMk id="2" creationId="{094D94DA-D1EE-4FAC-9C85-3FF26F15AFD7}"/>
          </ac:spMkLst>
        </pc:spChg>
        <pc:spChg chg="mod">
          <ac:chgData name="Andreas Drolsum Haraldsrud" userId="a321594c-2ddb-4e67-9f54-8982ebf5f6fc" providerId="ADAL" clId="{425F1340-E72A-42A3-8ACB-BFDB508C4014}" dt="2019-10-26T14:04:51.549" v="2260" actId="20577"/>
          <ac:spMkLst>
            <pc:docMk/>
            <pc:sldMk cId="3298170736" sldId="365"/>
            <ac:spMk id="3" creationId="{570DB5C5-4E1F-4DD4-BC7D-69FCB28109E2}"/>
          </ac:spMkLst>
        </pc:spChg>
        <pc:spChg chg="mod">
          <ac:chgData name="Andreas Drolsum Haraldsrud" userId="a321594c-2ddb-4e67-9f54-8982ebf5f6fc" providerId="ADAL" clId="{425F1340-E72A-42A3-8ACB-BFDB508C4014}" dt="2019-10-26T14:04:32.979" v="2232" actId="20577"/>
          <ac:spMkLst>
            <pc:docMk/>
            <pc:sldMk cId="3298170736" sldId="365"/>
            <ac:spMk id="4" creationId="{8A54B7DF-1CBA-479C-A012-11F60B5AE699}"/>
          </ac:spMkLst>
        </pc:spChg>
      </pc:sldChg>
      <pc:sldChg chg="add del">
        <pc:chgData name="Andreas Drolsum Haraldsrud" userId="a321594c-2ddb-4e67-9f54-8982ebf5f6fc" providerId="ADAL" clId="{425F1340-E72A-42A3-8ACB-BFDB508C4014}" dt="2019-10-26T13:39:57.048" v="1663" actId="2696"/>
        <pc:sldMkLst>
          <pc:docMk/>
          <pc:sldMk cId="955252827" sldId="366"/>
        </pc:sldMkLst>
      </pc:sldChg>
      <pc:sldChg chg="addSp delSp modSp add del">
        <pc:chgData name="Andreas Drolsum Haraldsrud" userId="a321594c-2ddb-4e67-9f54-8982ebf5f6fc" providerId="ADAL" clId="{425F1340-E72A-42A3-8ACB-BFDB508C4014}" dt="2019-10-26T13:58:25.426" v="1667" actId="2696"/>
        <pc:sldMkLst>
          <pc:docMk/>
          <pc:sldMk cId="3948639688" sldId="367"/>
        </pc:sldMkLst>
        <pc:spChg chg="mod">
          <ac:chgData name="Andreas Drolsum Haraldsrud" userId="a321594c-2ddb-4e67-9f54-8982ebf5f6fc" providerId="ADAL" clId="{425F1340-E72A-42A3-8ACB-BFDB508C4014}" dt="2019-10-26T13:39:40.922" v="1631" actId="20577"/>
          <ac:spMkLst>
            <pc:docMk/>
            <pc:sldMk cId="3948639688" sldId="367"/>
            <ac:spMk id="3" creationId="{847E5F37-A036-4FF9-8C3A-1D150920E988}"/>
          </ac:spMkLst>
        </pc:spChg>
        <pc:spChg chg="add del mod">
          <ac:chgData name="Andreas Drolsum Haraldsrud" userId="a321594c-2ddb-4e67-9f54-8982ebf5f6fc" providerId="ADAL" clId="{425F1340-E72A-42A3-8ACB-BFDB508C4014}" dt="2019-10-26T13:39:49.695" v="1662" actId="20577"/>
          <ac:spMkLst>
            <pc:docMk/>
            <pc:sldMk cId="3948639688" sldId="367"/>
            <ac:spMk id="4" creationId="{5CD25291-3128-4EC3-A782-9AC10ADD1E48}"/>
          </ac:spMkLst>
        </pc:spChg>
      </pc:sldChg>
      <pc:sldChg chg="add del">
        <pc:chgData name="Andreas Drolsum Haraldsrud" userId="a321594c-2ddb-4e67-9f54-8982ebf5f6fc" providerId="ADAL" clId="{425F1340-E72A-42A3-8ACB-BFDB508C4014}" dt="2019-10-26T13:40:02.522" v="1666" actId="2696"/>
        <pc:sldMkLst>
          <pc:docMk/>
          <pc:sldMk cId="3770371524" sldId="368"/>
        </pc:sldMkLst>
      </pc:sldChg>
      <pc:sldChg chg="modSp add">
        <pc:chgData name="Andreas Drolsum Haraldsrud" userId="a321594c-2ddb-4e67-9f54-8982ebf5f6fc" providerId="ADAL" clId="{425F1340-E72A-42A3-8ACB-BFDB508C4014}" dt="2019-10-26T14:01:16.676" v="2142" actId="20577"/>
        <pc:sldMkLst>
          <pc:docMk/>
          <pc:sldMk cId="1148485662" sldId="369"/>
        </pc:sldMkLst>
        <pc:spChg chg="mod">
          <ac:chgData name="Andreas Drolsum Haraldsrud" userId="a321594c-2ddb-4e67-9f54-8982ebf5f6fc" providerId="ADAL" clId="{425F1340-E72A-42A3-8ACB-BFDB508C4014}" dt="2019-10-26T13:58:44.179" v="1708" actId="20577"/>
          <ac:spMkLst>
            <pc:docMk/>
            <pc:sldMk cId="1148485662" sldId="369"/>
            <ac:spMk id="2" creationId="{638BE94F-63B8-468D-90FF-464D5A708EAD}"/>
          </ac:spMkLst>
        </pc:spChg>
        <pc:spChg chg="mod">
          <ac:chgData name="Andreas Drolsum Haraldsrud" userId="a321594c-2ddb-4e67-9f54-8982ebf5f6fc" providerId="ADAL" clId="{425F1340-E72A-42A3-8ACB-BFDB508C4014}" dt="2019-10-26T14:01:16.676" v="2142" actId="20577"/>
          <ac:spMkLst>
            <pc:docMk/>
            <pc:sldMk cId="1148485662" sldId="369"/>
            <ac:spMk id="3" creationId="{6A928407-E37A-4000-96E7-DB654BF06E12}"/>
          </ac:spMkLst>
        </pc:spChg>
      </pc:sldChg>
      <pc:sldChg chg="modSp add">
        <pc:chgData name="Andreas Drolsum Haraldsrud" userId="a321594c-2ddb-4e67-9f54-8982ebf5f6fc" providerId="ADAL" clId="{425F1340-E72A-42A3-8ACB-BFDB508C4014}" dt="2019-10-26T13:58:36.434" v="1690" actId="20577"/>
        <pc:sldMkLst>
          <pc:docMk/>
          <pc:sldMk cId="1706450460" sldId="370"/>
        </pc:sldMkLst>
        <pc:spChg chg="mod">
          <ac:chgData name="Andreas Drolsum Haraldsrud" userId="a321594c-2ddb-4e67-9f54-8982ebf5f6fc" providerId="ADAL" clId="{425F1340-E72A-42A3-8ACB-BFDB508C4014}" dt="2019-10-26T13:58:36.434" v="1690" actId="20577"/>
          <ac:spMkLst>
            <pc:docMk/>
            <pc:sldMk cId="1706450460" sldId="370"/>
            <ac:spMk id="2" creationId="{1CD49DDA-3AC4-4F38-BF03-1C2487BEF0B5}"/>
          </ac:spMkLst>
        </pc:spChg>
      </pc:sldChg>
    </pc:docChg>
  </pc:docChgLst>
  <pc:docChgLst>
    <pc:chgData name="Andreas Drolsum Haraldsrud" userId="acec7d9d-f2e9-46ed-b591-c74056642f7d" providerId="ADAL" clId="{5BADA0C6-B60F-4019-90D5-F8C3A2B29C64}"/>
  </pc:docChgLst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cec7d9d-f2e9-46ed-b591-c74056642f7d" providerId="ADAL" clId="{44939C83-0270-41EC-87A5-E4F28EE5E1BE}"/>
  </pc:docChgLst>
  <pc:docChgLst>
    <pc:chgData name="Andreas Drolsum Haraldsrud" userId="a321594c-2ddb-4e67-9f54-8982ebf5f6fc" providerId="ADAL" clId="{0F911D0A-3694-47A4-865E-24FE04EC4CBC}"/>
    <pc:docChg chg="custSel addSld delSld modSld sldOrd">
      <pc:chgData name="Andreas Drolsum Haraldsrud" userId="a321594c-2ddb-4e67-9f54-8982ebf5f6fc" providerId="ADAL" clId="{0F911D0A-3694-47A4-865E-24FE04EC4CBC}" dt="2019-10-24T13:01:58.829" v="858" actId="27636"/>
      <pc:docMkLst>
        <pc:docMk/>
      </pc:docMkLst>
      <pc:sldChg chg="addSp modSp add ord">
        <pc:chgData name="Andreas Drolsum Haraldsrud" userId="a321594c-2ddb-4e67-9f54-8982ebf5f6fc" providerId="ADAL" clId="{0F911D0A-3694-47A4-865E-24FE04EC4CBC}" dt="2019-10-24T12:31:01.767" v="454" actId="1076"/>
        <pc:sldMkLst>
          <pc:docMk/>
          <pc:sldMk cId="2700127817" sldId="357"/>
        </pc:sldMkLst>
        <pc:spChg chg="mod">
          <ac:chgData name="Andreas Drolsum Haraldsrud" userId="a321594c-2ddb-4e67-9f54-8982ebf5f6fc" providerId="ADAL" clId="{0F911D0A-3694-47A4-865E-24FE04EC4CBC}" dt="2019-10-24T12:27:45.709" v="452" actId="20577"/>
          <ac:spMkLst>
            <pc:docMk/>
            <pc:sldMk cId="2700127817" sldId="357"/>
            <ac:spMk id="2" creationId="{1CD49DDA-3AC4-4F38-BF03-1C2487BEF0B5}"/>
          </ac:spMkLst>
        </pc:spChg>
        <pc:picChg chg="add mod">
          <ac:chgData name="Andreas Drolsum Haraldsrud" userId="a321594c-2ddb-4e67-9f54-8982ebf5f6fc" providerId="ADAL" clId="{0F911D0A-3694-47A4-865E-24FE04EC4CBC}" dt="2019-10-24T12:31:01.767" v="454" actId="1076"/>
          <ac:picMkLst>
            <pc:docMk/>
            <pc:sldMk cId="2700127817" sldId="357"/>
            <ac:picMk id="4" creationId="{AF15AA28-8B00-4CF8-86B9-34490C3DC4BF}"/>
          </ac:picMkLst>
        </pc:picChg>
      </pc:sldChg>
      <pc:sldChg chg="modSp add">
        <pc:chgData name="Andreas Drolsum Haraldsrud" userId="a321594c-2ddb-4e67-9f54-8982ebf5f6fc" providerId="ADAL" clId="{0F911D0A-3694-47A4-865E-24FE04EC4CBC}" dt="2019-10-24T13:01:58.829" v="858" actId="27636"/>
        <pc:sldMkLst>
          <pc:docMk/>
          <pc:sldMk cId="1736801887" sldId="358"/>
        </pc:sldMkLst>
        <pc:spChg chg="mod">
          <ac:chgData name="Andreas Drolsum Haraldsrud" userId="a321594c-2ddb-4e67-9f54-8982ebf5f6fc" providerId="ADAL" clId="{0F911D0A-3694-47A4-865E-24FE04EC4CBC}" dt="2019-10-24T13:01:58.770" v="857" actId="404"/>
          <ac:spMkLst>
            <pc:docMk/>
            <pc:sldMk cId="1736801887" sldId="358"/>
            <ac:spMk id="2" creationId="{F0136AEB-4AB7-4AB1-81C0-EA2DBC27AB88}"/>
          </ac:spMkLst>
        </pc:spChg>
        <pc:spChg chg="mod">
          <ac:chgData name="Andreas Drolsum Haraldsrud" userId="a321594c-2ddb-4e67-9f54-8982ebf5f6fc" providerId="ADAL" clId="{0F911D0A-3694-47A4-865E-24FE04EC4CBC}" dt="2019-10-24T13:01:58.829" v="858" actId="27636"/>
          <ac:spMkLst>
            <pc:docMk/>
            <pc:sldMk cId="1736801887" sldId="358"/>
            <ac:spMk id="3" creationId="{CFC82C7B-D0BF-41BE-B90A-EE397EA1AC0B}"/>
          </ac:spMkLst>
        </pc:spChg>
      </pc:sldChg>
      <pc:sldChg chg="modSp add">
        <pc:chgData name="Andreas Drolsum Haraldsrud" userId="a321594c-2ddb-4e67-9f54-8982ebf5f6fc" providerId="ADAL" clId="{0F911D0A-3694-47A4-865E-24FE04EC4CBC}" dt="2019-10-24T13:01:46.815" v="853" actId="20577"/>
        <pc:sldMkLst>
          <pc:docMk/>
          <pc:sldMk cId="4225609512" sldId="359"/>
        </pc:sldMkLst>
        <pc:spChg chg="mod">
          <ac:chgData name="Andreas Drolsum Haraldsrud" userId="a321594c-2ddb-4e67-9f54-8982ebf5f6fc" providerId="ADAL" clId="{0F911D0A-3694-47A4-865E-24FE04EC4CBC}" dt="2019-10-24T12:31:20.418" v="468" actId="20577"/>
          <ac:spMkLst>
            <pc:docMk/>
            <pc:sldMk cId="4225609512" sldId="359"/>
            <ac:spMk id="2" creationId="{33A0E12D-4CC2-407C-BD66-57ED7B216A25}"/>
          </ac:spMkLst>
        </pc:spChg>
        <pc:spChg chg="mod">
          <ac:chgData name="Andreas Drolsum Haraldsrud" userId="a321594c-2ddb-4e67-9f54-8982ebf5f6fc" providerId="ADAL" clId="{0F911D0A-3694-47A4-865E-24FE04EC4CBC}" dt="2019-10-24T13:01:46.815" v="853" actId="20577"/>
          <ac:spMkLst>
            <pc:docMk/>
            <pc:sldMk cId="4225609512" sldId="359"/>
            <ac:spMk id="3" creationId="{6A6382B1-0231-48BB-AF26-094910699E37}"/>
          </ac:spMkLst>
        </pc:spChg>
      </pc:sldChg>
      <pc:sldChg chg="add">
        <pc:chgData name="Andreas Drolsum Haraldsrud" userId="a321594c-2ddb-4e67-9f54-8982ebf5f6fc" providerId="ADAL" clId="{0F911D0A-3694-47A4-865E-24FE04EC4CBC}" dt="2019-10-24T12:07:19.561" v="428"/>
        <pc:sldMkLst>
          <pc:docMk/>
          <pc:sldMk cId="3601917811" sldId="3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Husk at vi kan bruke de nøyaktige koeffisientene direkte fra regresjonen vår!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161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nota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nb-NO" sz="1200" baseline="0" dirty="0"/>
              </a:p>
            </p:txBody>
          </p:sp>
        </mc:Choice>
        <mc:Fallback xmlns="">
          <p:sp>
            <p:nvSpPr>
              <p:cNvPr id="3" name="Plassholder for nota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sz="1200" baseline="0" dirty="0"/>
                  <a:t>Tavle: stigningstall </a:t>
                </a:r>
                <a:r>
                  <a:rPr lang="nb-NO" sz="1200" baseline="0" dirty="0">
                    <a:sym typeface="Wingdings" panose="05000000000000000000" pitchFamily="2" charset="2"/>
                  </a:rPr>
                  <a:t> tangentlinje.</a:t>
                </a:r>
              </a:p>
              <a:p>
                <a:endParaRPr lang="nb-NO" sz="1200" baseline="0" dirty="0">
                  <a:sym typeface="Wingdings" panose="05000000000000000000" pitchFamily="2" charset="2"/>
                </a:endParaRPr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𝑘=Δ𝑦/Δ𝑥=(𝑦 −𝑦_1)/(𝑥−𝑥_1 )</a:t>
                </a:r>
                <a:endParaRPr lang="nb-NO" sz="1200" b="0" baseline="0" dirty="0"/>
              </a:p>
              <a:p>
                <a:endParaRPr lang="nb-NO" sz="1200" baseline="0" dirty="0"/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𝑘⋅(𝑥−𝑥_1 )=𝑦−𝑦_1</a:t>
                </a:r>
                <a:endParaRPr lang="nb-NO" sz="1200" b="0" baseline="0" dirty="0"/>
              </a:p>
              <a:p>
                <a:r>
                  <a:rPr lang="nb-NO" sz="1200" b="0" i="0" baseline="0">
                    <a:latin typeface="Cambria Math" panose="02040503050406030204" pitchFamily="18" charset="0"/>
                  </a:rPr>
                  <a:t>𝑦=𝑦_1+𝑘⋅(𝑥−𝑎)</a:t>
                </a:r>
                <a:endParaRPr lang="nb-NO" sz="1200" baseline="0" dirty="0"/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742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Hvorfor toleranse?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801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29.10.2019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Likninger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Problem: Når er løseligheten lik?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2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136AEB-4AB7-4AB1-81C0-EA2DBC27A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400" dirty="0"/>
              <a:t>Mulig løsning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FC82C7B-D0BF-41BE-B90A-EE397EA1AC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Veldig mange problemer kan formuleres som </a:t>
                </a:r>
                <a:r>
                  <a:rPr lang="nb-NO" sz="2000" b="1" dirty="0" err="1"/>
                  <a:t>nullpunktsproblemer</a:t>
                </a:r>
                <a:r>
                  <a:rPr lang="nb-NO" sz="2000" dirty="0"/>
                  <a:t>.</a:t>
                </a:r>
              </a:p>
              <a:p>
                <a:endParaRPr lang="nb-NO" sz="2000" b="1" dirty="0"/>
              </a:p>
              <a:p>
                <a:r>
                  <a:rPr lang="nb-NO" sz="2000" dirty="0"/>
                  <a:t>Eksempler:</a:t>
                </a:r>
              </a:p>
              <a:p>
                <a:pPr lvl="1"/>
                <a:r>
                  <a:rPr lang="nb-NO" sz="1800" dirty="0"/>
                  <a:t>Finn nullpunktet til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nb-NO" sz="1800" dirty="0"/>
              </a:p>
              <a:p>
                <a:pPr lvl="1"/>
                <a:r>
                  <a:rPr lang="nb-NO" sz="1800" dirty="0"/>
                  <a:t>Løs likninga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+1=−2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nb-NO" sz="1800" dirty="0"/>
              </a:p>
              <a:p>
                <a:pPr lvl="1"/>
                <a:r>
                  <a:rPr lang="nb-NO" sz="1800" dirty="0"/>
                  <a:t>Finn skjæring mellom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nb-NO" sz="1800" dirty="0"/>
                  <a:t> og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nb-NO" sz="1800" b="0" dirty="0"/>
              </a:p>
              <a:p>
                <a:pPr lvl="1"/>
                <a:endParaRPr lang="nb-NO" sz="1800" dirty="0"/>
              </a:p>
              <a:p>
                <a:r>
                  <a:rPr lang="nb-NO" sz="2000" dirty="0" err="1"/>
                  <a:t>Nullpunktsproblemer</a:t>
                </a:r>
                <a:r>
                  <a:rPr lang="nb-NO" sz="2000" dirty="0"/>
                  <a:t> forekommer også i praktiske situasjoner.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FC82C7B-D0BF-41BE-B90A-EE397EA1AC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02" t="-2789" r="-18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80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A0E12D-4CC2-407C-BD66-57ED7B21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Løselighet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6A6382B1-0231-48BB-AF26-094910699E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Regresjonen vår fra forrige gang har gitt følgende uttrykk for løselighetene: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=0,00868 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−1,69830 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+81,41071</m:t>
                      </m:r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𝑁𝑎𝐶𝑙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=0,0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3500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+35,30000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285750" indent="-285750"/>
                <a:r>
                  <a:rPr lang="nb-NO" sz="2000" dirty="0"/>
                  <a:t>Løseligheten er lik når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𝑁𝑎𝐶𝑙</m:t>
                        </m:r>
                      </m:sub>
                    </m:sSub>
                  </m:oMath>
                </a14:m>
                <a:r>
                  <a:rPr lang="nb-NO" sz="2000" dirty="0"/>
                  <a:t>. Det er det samme som å løse likningen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𝑁𝑎𝐶𝑙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6A6382B1-0231-48BB-AF26-094910699E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002" t="-2789" r="-6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560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23246-064F-46FD-B25A-53E10D2E8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Newtons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5EB081-0327-40C4-813A-BF9E9F88C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Newtons metode er en enkel måte å løse likninger på.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EE62AB8-EAE2-4490-B08A-44401735949E}"/>
                  </a:ext>
                </a:extLst>
              </p:cNvPr>
              <p:cNvSpPr txBox="1"/>
              <p:nvPr/>
            </p:nvSpPr>
            <p:spPr>
              <a:xfrm>
                <a:off x="576072" y="1972379"/>
                <a:ext cx="7920990" cy="234102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 smtClean="0"/>
                  <a:t>Newtons metode</a:t>
                </a:r>
              </a:p>
              <a:p>
                <a:r>
                  <a:rPr lang="nb-NO" sz="1800" dirty="0"/>
                  <a:t>Gitt en funksjon </a:t>
                </a:r>
                <a:r>
                  <a:rPr lang="nb-NO" sz="1800" i="1" dirty="0"/>
                  <a:t>f, d</a:t>
                </a:r>
                <a:r>
                  <a:rPr lang="nb-NO" sz="1800" dirty="0"/>
                  <a:t>ens deriverte</a:t>
                </a:r>
                <a:r>
                  <a:rPr lang="nb-NO" sz="1800" b="1" i="1" dirty="0"/>
                  <a:t> </a:t>
                </a:r>
                <a:r>
                  <a:rPr lang="nb-NO" sz="1800" i="1" dirty="0"/>
                  <a:t>f’</a:t>
                </a:r>
                <a:r>
                  <a:rPr lang="nb-NO" sz="1800" b="1" i="1" dirty="0"/>
                  <a:t> </a:t>
                </a:r>
                <a:r>
                  <a:rPr lang="nb-NO" sz="1800" dirty="0"/>
                  <a:t>og</a:t>
                </a:r>
                <a:r>
                  <a:rPr lang="nb-NO" sz="1800" i="1" dirty="0"/>
                  <a:t> </a:t>
                </a:r>
                <a:r>
                  <a:rPr lang="nb-NO" sz="1800" dirty="0"/>
                  <a:t>en første gjetning, </a:t>
                </a:r>
                <a:r>
                  <a:rPr lang="nb-NO" sz="1800" i="1" dirty="0"/>
                  <a:t>a</a:t>
                </a:r>
                <a:r>
                  <a:rPr lang="nb-NO" sz="1800" dirty="0"/>
                  <a:t>, på nullpunktet, kan en gjenta følgende prosedyre for å finne nullpunktet:</a:t>
                </a:r>
              </a:p>
              <a:p>
                <a:endParaRPr lang="nb-NO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1800" b="0" dirty="0"/>
              </a:p>
              <a:p>
                <a:endParaRPr lang="nb-NO" sz="1800" dirty="0"/>
              </a:p>
              <a:p>
                <a:r>
                  <a:rPr lang="nb-NO" sz="1800" b="0" dirty="0"/>
                  <a:t>Der </a:t>
                </a:r>
                <a:r>
                  <a:rPr lang="nb-NO" sz="1800" b="0" i="1" dirty="0" err="1"/>
                  <a:t>x</a:t>
                </a:r>
                <a:r>
                  <a:rPr lang="nb-NO" sz="1800" b="0" i="1" baseline="-25000" dirty="0" err="1"/>
                  <a:t>n</a:t>
                </a:r>
                <a:r>
                  <a:rPr lang="nb-NO" sz="1800" b="0" i="1" dirty="0"/>
                  <a:t> </a:t>
                </a:r>
                <a:r>
                  <a:rPr lang="nb-NO" sz="1800" b="0" dirty="0"/>
                  <a:t>er en tilnærming til nullpunktet. </a:t>
                </a:r>
                <a:r>
                  <a:rPr lang="nb-NO" sz="1800" dirty="0"/>
                  <a:t>Gjenta prosedyren med </a:t>
                </a:r>
                <a:r>
                  <a:rPr lang="nb-NO" sz="1800" i="1" dirty="0"/>
                  <a:t>a = </a:t>
                </a:r>
                <a:r>
                  <a:rPr lang="nb-NO" sz="1800" i="1" dirty="0" err="1"/>
                  <a:t>x</a:t>
                </a:r>
                <a:r>
                  <a:rPr lang="nb-NO" sz="1800" i="1" baseline="-25000" dirty="0" err="1"/>
                  <a:t>n</a:t>
                </a:r>
                <a:r>
                  <a:rPr lang="nb-NO" sz="1800" i="1" dirty="0"/>
                  <a:t>.</a:t>
                </a:r>
                <a:endParaRPr lang="nb-NO" sz="1800" b="0" dirty="0"/>
              </a:p>
            </p:txBody>
          </p:sp>
        </mc:Choice>
        <mc:Fallback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EE62AB8-EAE2-4490-B08A-44401735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972379"/>
                <a:ext cx="7920990" cy="2341025"/>
              </a:xfrm>
              <a:prstGeom prst="rect">
                <a:avLst/>
              </a:prstGeom>
              <a:blipFill>
                <a:blip r:embed="rId2"/>
                <a:stretch>
                  <a:fillRect l="-615" t="-1295" b="-310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191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F14BF6-5F57-4303-8EA7-6DA19079A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Begrunnelse for metoden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C9E9D58-F9E1-4781-8303-1E9A8BB1B7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800" dirty="0" smtClean="0"/>
                  <a:t>Vi gjetter på et nullpunkt </a:t>
                </a:r>
                <a:r>
                  <a:rPr lang="nb-NO" sz="1800" i="1" dirty="0"/>
                  <a:t>a</a:t>
                </a:r>
                <a:r>
                  <a:rPr lang="nb-NO" sz="1800" dirty="0"/>
                  <a:t> og lager et uttrykk for tangenten som tangerer </a:t>
                </a:r>
                <a:r>
                  <a:rPr lang="nb-NO" sz="1800" i="1" dirty="0"/>
                  <a:t>f(a):</a:t>
                </a: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Finner nullpunktet til tangenten: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C9E9D58-F9E1-4781-8303-1E9A8BB1B7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423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18C085-DE73-47D9-90F9-85C28408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1415A2-2A91-4B94-838A-17D477E97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12" y="468058"/>
            <a:ext cx="7102776" cy="40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2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EE07B2-300A-4C14-835F-437E6B37F6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Implementering av Newtons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B2D45B5-0370-4BE3-9206-549EDB41D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385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7FD629-D42C-4EEF-87BA-84ECFD39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Fordeler og ulemper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E5F7C8F-8CA4-4798-8CF6-1A6F52B172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b-NO" sz="1800" dirty="0"/>
                  <a:t>Fordeler:</a:t>
                </a:r>
              </a:p>
              <a:p>
                <a:pPr lvl="1"/>
                <a:r>
                  <a:rPr lang="nb-NO" sz="1800" dirty="0"/>
                  <a:t>Konvergerer raskt mot nullpunktet.</a:t>
                </a:r>
              </a:p>
              <a:p>
                <a:pPr lvl="1"/>
                <a:r>
                  <a:rPr lang="nb-NO" sz="1800" dirty="0"/>
                  <a:t>Robust og fungerer på mange slags funksjoner.</a:t>
                </a:r>
              </a:p>
              <a:p>
                <a:r>
                  <a:rPr lang="nb-NO" sz="1800" dirty="0"/>
                  <a:t>Ulemper:</a:t>
                </a:r>
              </a:p>
              <a:p>
                <a:pPr lvl="1"/>
                <a:r>
                  <a:rPr lang="nb-NO" sz="1800" dirty="0"/>
                  <a:t>Får problemer i ekstremalpunkter (hvorfor?).</a:t>
                </a:r>
              </a:p>
              <a:p>
                <a:pPr lvl="1"/>
                <a:r>
                  <a:rPr lang="nb-NO" sz="1800" dirty="0"/>
                  <a:t>Vi trenger den deriverte (men vi kan jo også gjøre dette numerisk!).</a:t>
                </a:r>
              </a:p>
              <a:p>
                <a:r>
                  <a:rPr lang="nb-NO" sz="1800" dirty="0"/>
                  <a:t>Test på kjente polynomer!</a:t>
                </a:r>
              </a:p>
              <a:p>
                <a:pPr marL="0" indent="0">
                  <a:buNone/>
                </a:pP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…(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  <a:p>
                <a:pPr lvl="1"/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E5F7C8F-8CA4-4798-8CF6-1A6F52B172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48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84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49DDA-3AC4-4F38-BF03-1C2487BE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løst problemet!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24A26A-2BDC-44AD-BBA0-86263842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5AA28-8B00-4CF8-86B9-34490C3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5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BE94F-63B8-468D-90FF-464D5A70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28407-E37A-4000-96E7-DB654BF06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Forklare prinsippene bak Newtons metode (tilnærming av nullpunkt via nullpunktet til tangenter).</a:t>
            </a:r>
          </a:p>
          <a:p>
            <a:r>
              <a:rPr lang="nb-NO" sz="1800" dirty="0"/>
              <a:t>Implementere og bruke Newtons metode for analytiske funksjoner.</a:t>
            </a:r>
          </a:p>
          <a:p>
            <a:r>
              <a:rPr lang="nb-NO" sz="1800" dirty="0"/>
              <a:t>Gjøre rede for hvorfor vi bruker en toleranse i iterative numeriske metoder.</a:t>
            </a:r>
          </a:p>
          <a:p>
            <a:r>
              <a:rPr lang="nb-NO" sz="1800" dirty="0"/>
              <a:t>Formulere egnede problemer som </a:t>
            </a:r>
            <a:r>
              <a:rPr lang="nb-NO" sz="1800" dirty="0" err="1"/>
              <a:t>nullpunktsproblemer</a:t>
            </a:r>
            <a:r>
              <a:rPr lang="nb-NO" sz="1800" dirty="0"/>
              <a:t> og skissere mulige løsninger for problemene.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8485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0E950E-9910-4337-AEF4-E33FE1F697E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5c2ae53-6359-4aff-b918-757ab4059ae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1323</TotalTime>
  <Words>241</Words>
  <Application>Microsoft Office PowerPoint</Application>
  <PresentationFormat>Custom</PresentationFormat>
  <Paragraphs>63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Verdana</vt:lpstr>
      <vt:lpstr>Office-tema</vt:lpstr>
      <vt:lpstr>Programmering for kjemikere</vt:lpstr>
      <vt:lpstr>Problem: Når er løseligheten lik?</vt:lpstr>
      <vt:lpstr>Mulig løsning</vt:lpstr>
      <vt:lpstr>Løselighet</vt:lpstr>
      <vt:lpstr>Newtons metode</vt:lpstr>
      <vt:lpstr>Begrunnelse for metoden</vt:lpstr>
      <vt:lpstr>PowerPoint Presentation</vt:lpstr>
      <vt:lpstr>Implementering av Newtons metode</vt:lpstr>
      <vt:lpstr>Fordeler og ulemper</vt:lpstr>
      <vt:lpstr>Vi har løst problemet!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127</cp:revision>
  <cp:lastPrinted>2018-06-11T15:07:54Z</cp:lastPrinted>
  <dcterms:created xsi:type="dcterms:W3CDTF">2018-05-25T08:42:12Z</dcterms:created>
  <dcterms:modified xsi:type="dcterms:W3CDTF">2019-10-29T06:54:46Z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