
<file path=[Content_Types].xml><?xml version="1.0" encoding="utf-8"?>
<Types xmlns="http://schemas.openxmlformats.org/package/2006/content-types">
  <Default Extension="png" ContentType="image/png"/>
  <Default Extension="svg" ContentType="image/svg+xml"/>
  <Default Extension="jpg&amp;ehk=QD7ivjG9a"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73" r:id="rId1"/>
  </p:sldMasterIdLst>
  <p:notesMasterIdLst>
    <p:notesMasterId r:id="rId26"/>
  </p:notesMasterIdLst>
  <p:handoutMasterIdLst>
    <p:handoutMasterId r:id="rId27"/>
  </p:handoutMasterIdLst>
  <p:sldIdLst>
    <p:sldId id="830" r:id="rId2"/>
    <p:sldId id="887" r:id="rId3"/>
    <p:sldId id="888" r:id="rId4"/>
    <p:sldId id="889" r:id="rId5"/>
    <p:sldId id="898" r:id="rId6"/>
    <p:sldId id="936" r:id="rId7"/>
    <p:sldId id="937" r:id="rId8"/>
    <p:sldId id="934" r:id="rId9"/>
    <p:sldId id="890" r:id="rId10"/>
    <p:sldId id="938" r:id="rId11"/>
    <p:sldId id="939" r:id="rId12"/>
    <p:sldId id="940" r:id="rId13"/>
    <p:sldId id="891" r:id="rId14"/>
    <p:sldId id="900" r:id="rId15"/>
    <p:sldId id="896" r:id="rId16"/>
    <p:sldId id="901" r:id="rId17"/>
    <p:sldId id="899" r:id="rId18"/>
    <p:sldId id="941" r:id="rId19"/>
    <p:sldId id="930" r:id="rId20"/>
    <p:sldId id="931" r:id="rId21"/>
    <p:sldId id="932" r:id="rId22"/>
    <p:sldId id="933" r:id="rId23"/>
    <p:sldId id="893" r:id="rId24"/>
    <p:sldId id="942" r:id="rId25"/>
  </p:sldIdLst>
  <p:sldSz cx="12192000" cy="6858000"/>
  <p:notesSz cx="6794500" cy="9906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63" userDrawn="1">
          <p15:clr>
            <a:srgbClr val="A4A3A4"/>
          </p15:clr>
        </p15:guide>
        <p15:guide id="2" pos="846" userDrawn="1">
          <p15:clr>
            <a:srgbClr val="A4A3A4"/>
          </p15:clr>
        </p15:guide>
        <p15:guide id="3" pos="6562" userDrawn="1">
          <p15:clr>
            <a:srgbClr val="A4A3A4"/>
          </p15:clr>
        </p15:guide>
        <p15:guide id="4" pos="1118" userDrawn="1">
          <p15:clr>
            <a:srgbClr val="A4A3A4"/>
          </p15:clr>
        </p15:guide>
        <p15:guide id="5" orient="horz" pos="1253" userDrawn="1">
          <p15:clr>
            <a:srgbClr val="A4A3A4"/>
          </p15:clr>
        </p15:guide>
        <p15:guide id="6" orient="horz" pos="3974" userDrawn="1">
          <p15:clr>
            <a:srgbClr val="A4A3A4"/>
          </p15:clr>
        </p15:guide>
      </p15:sldGuideLst>
    </p:ext>
    <p:ext uri="{2D200454-40CA-4A62-9FC3-DE9A4176ACB9}">
      <p15:notesGuideLst xmlns:p15="http://schemas.microsoft.com/office/powerpoint/2012/main">
        <p15:guide id="1" orient="horz" pos="3120">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99"/>
    <a:srgbClr val="339933"/>
    <a:srgbClr val="FF9933"/>
    <a:srgbClr val="66FF99"/>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76A7D3-4F2D-4ECD-8BCC-1274F4DB8508}" v="26" dt="2017-09-24T14:10:36.7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Ingen stil, ingen rutenet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824" autoAdjust="0"/>
    <p:restoredTop sz="75800" autoAdjust="0"/>
  </p:normalViewPr>
  <p:slideViewPr>
    <p:cSldViewPr>
      <p:cViewPr varScale="1">
        <p:scale>
          <a:sx n="53" d="100"/>
          <a:sy n="53" d="100"/>
        </p:scale>
        <p:origin x="894" y="60"/>
      </p:cViewPr>
      <p:guideLst>
        <p:guide orient="horz" pos="663"/>
        <p:guide pos="846"/>
        <p:guide pos="6562"/>
        <p:guide pos="1118"/>
        <p:guide orient="horz" pos="1253"/>
        <p:guide orient="horz" pos="397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75" d="100"/>
          <a:sy n="75" d="100"/>
        </p:scale>
        <p:origin x="-3114" y="-72"/>
      </p:cViewPr>
      <p:guideLst>
        <p:guide orient="horz" pos="3120"/>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Rigvår" userId="1fb7e688d50b1bd3" providerId="LiveId" clId="{FF76A7D3-4F2D-4ECD-8BCC-1274F4DB8508}"/>
    <pc:docChg chg="undo redo custSel addSld delSld modSld sldOrd">
      <pc:chgData name="Thomas Rigvår" userId="1fb7e688d50b1bd3" providerId="LiveId" clId="{FF76A7D3-4F2D-4ECD-8BCC-1274F4DB8508}" dt="2017-09-25T20:41:48.130" v="5640" actId="1076"/>
      <pc:docMkLst>
        <pc:docMk/>
      </pc:docMkLst>
      <pc:sldChg chg="del">
        <pc:chgData name="Thomas Rigvår" userId="1fb7e688d50b1bd3" providerId="LiveId" clId="{FF76A7D3-4F2D-4ECD-8BCC-1274F4DB8508}" dt="2017-09-25T20:24:49.353" v="5538" actId="2696"/>
        <pc:sldMkLst>
          <pc:docMk/>
          <pc:sldMk cId="0" sldId="831"/>
        </pc:sldMkLst>
      </pc:sldChg>
      <pc:sldChg chg="del">
        <pc:chgData name="Thomas Rigvår" userId="1fb7e688d50b1bd3" providerId="LiveId" clId="{FF76A7D3-4F2D-4ECD-8BCC-1274F4DB8508}" dt="2017-09-25T20:24:49.446" v="5541" actId="2696"/>
        <pc:sldMkLst>
          <pc:docMk/>
          <pc:sldMk cId="0" sldId="837"/>
        </pc:sldMkLst>
      </pc:sldChg>
      <pc:sldChg chg="del">
        <pc:chgData name="Thomas Rigvår" userId="1fb7e688d50b1bd3" providerId="LiveId" clId="{FF76A7D3-4F2D-4ECD-8BCC-1274F4DB8508}" dt="2017-09-25T20:24:49.742" v="5550" actId="2696"/>
        <pc:sldMkLst>
          <pc:docMk/>
          <pc:sldMk cId="0" sldId="845"/>
        </pc:sldMkLst>
      </pc:sldChg>
      <pc:sldChg chg="del">
        <pc:chgData name="Thomas Rigvår" userId="1fb7e688d50b1bd3" providerId="LiveId" clId="{FF76A7D3-4F2D-4ECD-8BCC-1274F4DB8508}" dt="2017-09-25T20:24:49.766" v="5551" actId="2696"/>
        <pc:sldMkLst>
          <pc:docMk/>
          <pc:sldMk cId="0" sldId="846"/>
        </pc:sldMkLst>
      </pc:sldChg>
      <pc:sldChg chg="del">
        <pc:chgData name="Thomas Rigvår" userId="1fb7e688d50b1bd3" providerId="LiveId" clId="{FF76A7D3-4F2D-4ECD-8BCC-1274F4DB8508}" dt="2017-09-25T20:24:49.707" v="5549" actId="2696"/>
        <pc:sldMkLst>
          <pc:docMk/>
          <pc:sldMk cId="0" sldId="847"/>
        </pc:sldMkLst>
      </pc:sldChg>
      <pc:sldChg chg="del">
        <pc:chgData name="Thomas Rigvår" userId="1fb7e688d50b1bd3" providerId="LiveId" clId="{FF76A7D3-4F2D-4ECD-8BCC-1274F4DB8508}" dt="2017-09-25T20:24:49.869" v="5553" actId="2696"/>
        <pc:sldMkLst>
          <pc:docMk/>
          <pc:sldMk cId="0" sldId="848"/>
        </pc:sldMkLst>
      </pc:sldChg>
      <pc:sldChg chg="del">
        <pc:chgData name="Thomas Rigvår" userId="1fb7e688d50b1bd3" providerId="LiveId" clId="{FF76A7D3-4F2D-4ECD-8BCC-1274F4DB8508}" dt="2017-09-25T20:24:49.913" v="5554" actId="2696"/>
        <pc:sldMkLst>
          <pc:docMk/>
          <pc:sldMk cId="0" sldId="849"/>
        </pc:sldMkLst>
      </pc:sldChg>
      <pc:sldChg chg="del">
        <pc:chgData name="Thomas Rigvår" userId="1fb7e688d50b1bd3" providerId="LiveId" clId="{FF76A7D3-4F2D-4ECD-8BCC-1274F4DB8508}" dt="2017-09-25T20:24:49.978" v="5556" actId="2696"/>
        <pc:sldMkLst>
          <pc:docMk/>
          <pc:sldMk cId="0" sldId="851"/>
        </pc:sldMkLst>
      </pc:sldChg>
      <pc:sldChg chg="del">
        <pc:chgData name="Thomas Rigvår" userId="1fb7e688d50b1bd3" providerId="LiveId" clId="{FF76A7D3-4F2D-4ECD-8BCC-1274F4DB8508}" dt="2017-09-25T20:24:50.015" v="5557" actId="2696"/>
        <pc:sldMkLst>
          <pc:docMk/>
          <pc:sldMk cId="0" sldId="852"/>
        </pc:sldMkLst>
      </pc:sldChg>
      <pc:sldChg chg="del">
        <pc:chgData name="Thomas Rigvår" userId="1fb7e688d50b1bd3" providerId="LiveId" clId="{FF76A7D3-4F2D-4ECD-8BCC-1274F4DB8508}" dt="2017-09-25T20:24:49.392" v="5539" actId="2696"/>
        <pc:sldMkLst>
          <pc:docMk/>
          <pc:sldMk cId="0" sldId="870"/>
        </pc:sldMkLst>
      </pc:sldChg>
      <pc:sldChg chg="del">
        <pc:chgData name="Thomas Rigvår" userId="1fb7e688d50b1bd3" providerId="LiveId" clId="{FF76A7D3-4F2D-4ECD-8BCC-1274F4DB8508}" dt="2017-09-25T20:24:49.617" v="5546" actId="2696"/>
        <pc:sldMkLst>
          <pc:docMk/>
          <pc:sldMk cId="0" sldId="874"/>
        </pc:sldMkLst>
      </pc:sldChg>
      <pc:sldChg chg="addSp delSp modSp del modAnim">
        <pc:chgData name="Thomas Rigvår" userId="1fb7e688d50b1bd3" providerId="LiveId" clId="{FF76A7D3-4F2D-4ECD-8BCC-1274F4DB8508}" dt="2017-09-25T20:24:50.968" v="5578" actId="2696"/>
        <pc:sldMkLst>
          <pc:docMk/>
          <pc:sldMk cId="0" sldId="876"/>
        </pc:sldMkLst>
        <pc:spChg chg="add del mod">
          <ac:chgData name="Thomas Rigvår" userId="1fb7e688d50b1bd3" providerId="LiveId" clId="{FF76A7D3-4F2D-4ECD-8BCC-1274F4DB8508}" dt="2017-09-24T17:12:56.019" v="5386" actId="20577"/>
          <ac:spMkLst>
            <pc:docMk/>
            <pc:sldMk cId="0" sldId="876"/>
            <ac:spMk id="3" creationId="{80D37370-1210-4FCA-99B7-B3ADB06B2512}"/>
          </ac:spMkLst>
        </pc:spChg>
        <pc:spChg chg="add del mod">
          <ac:chgData name="Thomas Rigvår" userId="1fb7e688d50b1bd3" providerId="LiveId" clId="{FF76A7D3-4F2D-4ECD-8BCC-1274F4DB8508}" dt="2017-09-24T17:12:56.019" v="5386" actId="20577"/>
          <ac:spMkLst>
            <pc:docMk/>
            <pc:sldMk cId="0" sldId="876"/>
            <ac:spMk id="53251" creationId="{00000000-0000-0000-0000-000000000000}"/>
          </ac:spMkLst>
        </pc:spChg>
      </pc:sldChg>
      <pc:sldChg chg="del">
        <pc:chgData name="Thomas Rigvår" userId="1fb7e688d50b1bd3" providerId="LiveId" clId="{FF76A7D3-4F2D-4ECD-8BCC-1274F4DB8508}" dt="2017-09-25T20:24:49.677" v="5548" actId="2696"/>
        <pc:sldMkLst>
          <pc:docMk/>
          <pc:sldMk cId="0" sldId="877"/>
        </pc:sldMkLst>
      </pc:sldChg>
      <pc:sldChg chg="del">
        <pc:chgData name="Thomas Rigvår" userId="1fb7e688d50b1bd3" providerId="LiveId" clId="{FF76A7D3-4F2D-4ECD-8BCC-1274F4DB8508}" dt="2017-09-25T20:24:49.645" v="5547" actId="2696"/>
        <pc:sldMkLst>
          <pc:docMk/>
          <pc:sldMk cId="0" sldId="878"/>
        </pc:sldMkLst>
      </pc:sldChg>
      <pc:sldChg chg="del">
        <pc:chgData name="Thomas Rigvår" userId="1fb7e688d50b1bd3" providerId="LiveId" clId="{FF76A7D3-4F2D-4ECD-8BCC-1274F4DB8508}" dt="2017-09-25T20:24:49.575" v="5545" actId="2696"/>
        <pc:sldMkLst>
          <pc:docMk/>
          <pc:sldMk cId="0" sldId="879"/>
        </pc:sldMkLst>
      </pc:sldChg>
      <pc:sldChg chg="del">
        <pc:chgData name="Thomas Rigvår" userId="1fb7e688d50b1bd3" providerId="LiveId" clId="{FF76A7D3-4F2D-4ECD-8BCC-1274F4DB8508}" dt="2017-09-25T20:24:49.476" v="5542" actId="2696"/>
        <pc:sldMkLst>
          <pc:docMk/>
          <pc:sldMk cId="0" sldId="880"/>
        </pc:sldMkLst>
      </pc:sldChg>
      <pc:sldChg chg="del">
        <pc:chgData name="Thomas Rigvår" userId="1fb7e688d50b1bd3" providerId="LiveId" clId="{FF76A7D3-4F2D-4ECD-8BCC-1274F4DB8508}" dt="2017-09-25T20:24:49.426" v="5540" actId="2696"/>
        <pc:sldMkLst>
          <pc:docMk/>
          <pc:sldMk cId="0" sldId="881"/>
        </pc:sldMkLst>
      </pc:sldChg>
      <pc:sldChg chg="del">
        <pc:chgData name="Thomas Rigvår" userId="1fb7e688d50b1bd3" providerId="LiveId" clId="{FF76A7D3-4F2D-4ECD-8BCC-1274F4DB8508}" dt="2017-09-25T20:24:49.943" v="5555" actId="2696"/>
        <pc:sldMkLst>
          <pc:docMk/>
          <pc:sldMk cId="3837657627" sldId="882"/>
        </pc:sldMkLst>
      </pc:sldChg>
      <pc:sldChg chg="del">
        <pc:chgData name="Thomas Rigvår" userId="1fb7e688d50b1bd3" providerId="LiveId" clId="{FF76A7D3-4F2D-4ECD-8BCC-1274F4DB8508}" dt="2017-09-25T20:24:49.538" v="5544" actId="2696"/>
        <pc:sldMkLst>
          <pc:docMk/>
          <pc:sldMk cId="2699798746" sldId="883"/>
        </pc:sldMkLst>
      </pc:sldChg>
      <pc:sldChg chg="del">
        <pc:chgData name="Thomas Rigvår" userId="1fb7e688d50b1bd3" providerId="LiveId" clId="{FF76A7D3-4F2D-4ECD-8BCC-1274F4DB8508}" dt="2017-09-25T20:24:49.511" v="5543" actId="2696"/>
        <pc:sldMkLst>
          <pc:docMk/>
          <pc:sldMk cId="3444442094" sldId="884"/>
        </pc:sldMkLst>
      </pc:sldChg>
      <pc:sldChg chg="del">
        <pc:chgData name="Thomas Rigvår" userId="1fb7e688d50b1bd3" providerId="LiveId" clId="{FF76A7D3-4F2D-4ECD-8BCC-1274F4DB8508}" dt="2017-09-25T20:24:49.833" v="5552" actId="2696"/>
        <pc:sldMkLst>
          <pc:docMk/>
          <pc:sldMk cId="4077420665" sldId="885"/>
        </pc:sldMkLst>
      </pc:sldChg>
      <pc:sldChg chg="del">
        <pc:chgData name="Thomas Rigvår" userId="1fb7e688d50b1bd3" providerId="LiveId" clId="{FF76A7D3-4F2D-4ECD-8BCC-1274F4DB8508}" dt="2017-09-25T20:24:49.319" v="5537" actId="2696"/>
        <pc:sldMkLst>
          <pc:docMk/>
          <pc:sldMk cId="315344648" sldId="886"/>
        </pc:sldMkLst>
      </pc:sldChg>
      <pc:sldChg chg="addSp modSp">
        <pc:chgData name="Thomas Rigvår" userId="1fb7e688d50b1bd3" providerId="LiveId" clId="{FF76A7D3-4F2D-4ECD-8BCC-1274F4DB8508}" dt="2017-09-24T17:05:22.956" v="5325" actId="1076"/>
        <pc:sldMkLst>
          <pc:docMk/>
          <pc:sldMk cId="487068908" sldId="888"/>
        </pc:sldMkLst>
        <pc:spChg chg="mod">
          <ac:chgData name="Thomas Rigvår" userId="1fb7e688d50b1bd3" providerId="LiveId" clId="{FF76A7D3-4F2D-4ECD-8BCC-1274F4DB8508}" dt="2017-09-24T17:04:45.955" v="5322" actId="948"/>
          <ac:spMkLst>
            <pc:docMk/>
            <pc:sldMk cId="487068908" sldId="888"/>
            <ac:spMk id="9" creationId="{B6DABBCC-00D8-4B17-877D-9348C7A2C80A}"/>
          </ac:spMkLst>
        </pc:spChg>
        <pc:picChg chg="add mod">
          <ac:chgData name="Thomas Rigvår" userId="1fb7e688d50b1bd3" providerId="LiveId" clId="{FF76A7D3-4F2D-4ECD-8BCC-1274F4DB8508}" dt="2017-09-24T17:05:22.956" v="5325" actId="1076"/>
          <ac:picMkLst>
            <pc:docMk/>
            <pc:sldMk cId="487068908" sldId="888"/>
            <ac:picMk id="6" creationId="{375241C5-F4F5-4CC8-922C-3A889C9DD374}"/>
          </ac:picMkLst>
        </pc:picChg>
      </pc:sldChg>
      <pc:sldChg chg="ord">
        <pc:chgData name="Thomas Rigvår" userId="1fb7e688d50b1bd3" providerId="LiveId" clId="{FF76A7D3-4F2D-4ECD-8BCC-1274F4DB8508}" dt="2017-09-24T16:47:31.357" v="4817" actId="20577"/>
        <pc:sldMkLst>
          <pc:docMk/>
          <pc:sldMk cId="2569522031" sldId="890"/>
        </pc:sldMkLst>
      </pc:sldChg>
      <pc:sldChg chg="modSp">
        <pc:chgData name="Thomas Rigvår" userId="1fb7e688d50b1bd3" providerId="LiveId" clId="{FF76A7D3-4F2D-4ECD-8BCC-1274F4DB8508}" dt="2017-09-25T20:41:48.130" v="5640" actId="1076"/>
        <pc:sldMkLst>
          <pc:docMk/>
          <pc:sldMk cId="493291646" sldId="891"/>
        </pc:sldMkLst>
        <pc:spChg chg="mod">
          <ac:chgData name="Thomas Rigvår" userId="1fb7e688d50b1bd3" providerId="LiveId" clId="{FF76A7D3-4F2D-4ECD-8BCC-1274F4DB8508}" dt="2017-09-24T16:51:34.691" v="4934" actId="20577"/>
          <ac:spMkLst>
            <pc:docMk/>
            <pc:sldMk cId="493291646" sldId="891"/>
            <ac:spMk id="3" creationId="{458D3AF1-B1D9-4575-88C0-B0C173C8B254}"/>
          </ac:spMkLst>
        </pc:spChg>
        <pc:spChg chg="mod">
          <ac:chgData name="Thomas Rigvår" userId="1fb7e688d50b1bd3" providerId="LiveId" clId="{FF76A7D3-4F2D-4ECD-8BCC-1274F4DB8508}" dt="2017-09-25T20:41:42.326" v="5639" actId="20577"/>
          <ac:spMkLst>
            <pc:docMk/>
            <pc:sldMk cId="493291646" sldId="891"/>
            <ac:spMk id="10" creationId="{2C9B405C-AAA6-49BD-A135-1E08BB72041B}"/>
          </ac:spMkLst>
        </pc:spChg>
        <pc:picChg chg="mod">
          <ac:chgData name="Thomas Rigvår" userId="1fb7e688d50b1bd3" providerId="LiveId" clId="{FF76A7D3-4F2D-4ECD-8BCC-1274F4DB8508}" dt="2017-09-25T20:41:48.130" v="5640" actId="1076"/>
          <ac:picMkLst>
            <pc:docMk/>
            <pc:sldMk cId="493291646" sldId="891"/>
            <ac:picMk id="12" creationId="{65A1E8CD-9D99-47C4-9E48-26EA48F2E6C9}"/>
          </ac:picMkLst>
        </pc:picChg>
      </pc:sldChg>
      <pc:sldChg chg="delSp modSp del delAnim modNotesTx">
        <pc:chgData name="Thomas Rigvår" userId="1fb7e688d50b1bd3" providerId="LiveId" clId="{FF76A7D3-4F2D-4ECD-8BCC-1274F4DB8508}" dt="2017-09-24T16:47:19.744" v="4816" actId="2696"/>
        <pc:sldMkLst>
          <pc:docMk/>
          <pc:sldMk cId="4182728517" sldId="892"/>
        </pc:sldMkLst>
        <pc:spChg chg="del">
          <ac:chgData name="Thomas Rigvår" userId="1fb7e688d50b1bd3" providerId="LiveId" clId="{FF76A7D3-4F2D-4ECD-8BCC-1274F4DB8508}" dt="2017-09-24T16:46:50.957" v="4812" actId="478"/>
          <ac:spMkLst>
            <pc:docMk/>
            <pc:sldMk cId="4182728517" sldId="892"/>
            <ac:spMk id="2" creationId="{A398DD04-6045-4021-AEA1-0EAAA23657D3}"/>
          </ac:spMkLst>
        </pc:spChg>
        <pc:spChg chg="mod">
          <ac:chgData name="Thomas Rigvår" userId="1fb7e688d50b1bd3" providerId="LiveId" clId="{FF76A7D3-4F2D-4ECD-8BCC-1274F4DB8508}" dt="2017-09-24T14:56:21.120" v="33" actId="2696"/>
          <ac:spMkLst>
            <pc:docMk/>
            <pc:sldMk cId="4182728517" sldId="892"/>
            <ac:spMk id="3" creationId="{458D3AF1-B1D9-4575-88C0-B0C173C8B254}"/>
          </ac:spMkLst>
        </pc:spChg>
        <pc:spChg chg="del">
          <ac:chgData name="Thomas Rigvår" userId="1fb7e688d50b1bd3" providerId="LiveId" clId="{FF76A7D3-4F2D-4ECD-8BCC-1274F4DB8508}" dt="2017-09-24T16:46:53.047" v="4813" actId="478"/>
          <ac:spMkLst>
            <pc:docMk/>
            <pc:sldMk cId="4182728517" sldId="892"/>
            <ac:spMk id="6" creationId="{C7EAB136-D403-43EA-A09E-CD4EF251DD93}"/>
          </ac:spMkLst>
        </pc:spChg>
        <pc:spChg chg="del">
          <ac:chgData name="Thomas Rigvår" userId="1fb7e688d50b1bd3" providerId="LiveId" clId="{FF76A7D3-4F2D-4ECD-8BCC-1274F4DB8508}" dt="2017-09-24T16:46:57.879" v="4814" actId="478"/>
          <ac:spMkLst>
            <pc:docMk/>
            <pc:sldMk cId="4182728517" sldId="892"/>
            <ac:spMk id="7" creationId="{CD836BBE-E9E1-4C91-8FD6-6E23292E40C2}"/>
          </ac:spMkLst>
        </pc:spChg>
      </pc:sldChg>
      <pc:sldChg chg="ord">
        <pc:chgData name="Thomas Rigvår" userId="1fb7e688d50b1bd3" providerId="LiveId" clId="{FF76A7D3-4F2D-4ECD-8BCC-1274F4DB8508}" dt="2017-09-24T15:14:06.760" v="985" actId="20577"/>
        <pc:sldMkLst>
          <pc:docMk/>
          <pc:sldMk cId="273934908" sldId="893"/>
        </pc:sldMkLst>
      </pc:sldChg>
      <pc:sldChg chg="del">
        <pc:chgData name="Thomas Rigvår" userId="1fb7e688d50b1bd3" providerId="LiveId" clId="{FF76A7D3-4F2D-4ECD-8BCC-1274F4DB8508}" dt="2017-09-25T20:24:49.242" v="5535" actId="2696"/>
        <pc:sldMkLst>
          <pc:docMk/>
          <pc:sldMk cId="3166943941" sldId="894"/>
        </pc:sldMkLst>
      </pc:sldChg>
      <pc:sldChg chg="modAnim">
        <pc:chgData name="Thomas Rigvår" userId="1fb7e688d50b1bd3" providerId="LiveId" clId="{FF76A7D3-4F2D-4ECD-8BCC-1274F4DB8508}" dt="2017-09-25T20:27:28.174" v="5614"/>
        <pc:sldMkLst>
          <pc:docMk/>
          <pc:sldMk cId="1581661395" sldId="896"/>
        </pc:sldMkLst>
      </pc:sldChg>
      <pc:sldChg chg="addSp delSp modSp del">
        <pc:chgData name="Thomas Rigvår" userId="1fb7e688d50b1bd3" providerId="LiveId" clId="{FF76A7D3-4F2D-4ECD-8BCC-1274F4DB8508}" dt="2017-09-25T20:25:15.011" v="5585" actId="2696"/>
        <pc:sldMkLst>
          <pc:docMk/>
          <pc:sldMk cId="401147103" sldId="897"/>
        </pc:sldMkLst>
        <pc:spChg chg="add del">
          <ac:chgData name="Thomas Rigvår" userId="1fb7e688d50b1bd3" providerId="LiveId" clId="{FF76A7D3-4F2D-4ECD-8BCC-1274F4DB8508}" dt="2017-09-25T20:25:09.434" v="5583"/>
          <ac:spMkLst>
            <pc:docMk/>
            <pc:sldMk cId="401147103" sldId="897"/>
            <ac:spMk id="3" creationId="{744DE276-4BF7-46C8-B26E-DB625F7D94C1}"/>
          </ac:spMkLst>
        </pc:spChg>
        <pc:spChg chg="mod">
          <ac:chgData name="Thomas Rigvår" userId="1fb7e688d50b1bd3" providerId="LiveId" clId="{FF76A7D3-4F2D-4ECD-8BCC-1274F4DB8508}" dt="2017-09-24T14:58:49.093" v="277" actId="20577"/>
          <ac:spMkLst>
            <pc:docMk/>
            <pc:sldMk cId="401147103" sldId="897"/>
            <ac:spMk id="6" creationId="{FCB3614F-22A4-49C9-9AD8-2C6C3CA45BA0}"/>
          </ac:spMkLst>
        </pc:spChg>
        <pc:spChg chg="del mod">
          <ac:chgData name="Thomas Rigvår" userId="1fb7e688d50b1bd3" providerId="LiveId" clId="{FF76A7D3-4F2D-4ECD-8BCC-1274F4DB8508}" dt="2017-09-25T20:25:05.931" v="5581" actId="478"/>
          <ac:spMkLst>
            <pc:docMk/>
            <pc:sldMk cId="401147103" sldId="897"/>
            <ac:spMk id="7" creationId="{CE700E05-3EC8-4FDC-9FA6-824176CCBC72}"/>
          </ac:spMkLst>
        </pc:spChg>
      </pc:sldChg>
      <pc:sldChg chg="modAnim">
        <pc:chgData name="Thomas Rigvår" userId="1fb7e688d50b1bd3" providerId="LiveId" clId="{FF76A7D3-4F2D-4ECD-8BCC-1274F4DB8508}" dt="2017-09-25T20:26:39.250" v="5596"/>
        <pc:sldMkLst>
          <pc:docMk/>
          <pc:sldMk cId="1024973290" sldId="898"/>
        </pc:sldMkLst>
      </pc:sldChg>
      <pc:sldChg chg="addSp delSp modSp ord modAnim modNotesTx">
        <pc:chgData name="Thomas Rigvår" userId="1fb7e688d50b1bd3" providerId="LiveId" clId="{FF76A7D3-4F2D-4ECD-8BCC-1274F4DB8508}" dt="2017-09-24T17:09:56.412" v="5366" actId="20577"/>
        <pc:sldMkLst>
          <pc:docMk/>
          <pc:sldMk cId="3207630892" sldId="899"/>
        </pc:sldMkLst>
        <pc:spChg chg="mod">
          <ac:chgData name="Thomas Rigvår" userId="1fb7e688d50b1bd3" providerId="LiveId" clId="{FF76A7D3-4F2D-4ECD-8BCC-1274F4DB8508}" dt="2017-09-24T15:02:08.923" v="347" actId="20577"/>
          <ac:spMkLst>
            <pc:docMk/>
            <pc:sldMk cId="3207630892" sldId="899"/>
            <ac:spMk id="4" creationId="{98FCF96C-777B-4700-80DB-2DFBDC0139CD}"/>
          </ac:spMkLst>
        </pc:spChg>
        <pc:spChg chg="mod">
          <ac:chgData name="Thomas Rigvår" userId="1fb7e688d50b1bd3" providerId="LiveId" clId="{FF76A7D3-4F2D-4ECD-8BCC-1274F4DB8508}" dt="2017-09-24T17:09:56.412" v="5366" actId="20577"/>
          <ac:spMkLst>
            <pc:docMk/>
            <pc:sldMk cId="3207630892" sldId="899"/>
            <ac:spMk id="5" creationId="{00000000-0000-0000-0000-000000000000}"/>
          </ac:spMkLst>
        </pc:spChg>
        <pc:spChg chg="del">
          <ac:chgData name="Thomas Rigvår" userId="1fb7e688d50b1bd3" providerId="LiveId" clId="{FF76A7D3-4F2D-4ECD-8BCC-1274F4DB8508}" dt="2017-09-24T15:03:11.192" v="350" actId="478"/>
          <ac:spMkLst>
            <pc:docMk/>
            <pc:sldMk cId="3207630892" sldId="899"/>
            <ac:spMk id="6" creationId="{FCB3614F-22A4-49C9-9AD8-2C6C3CA45BA0}"/>
          </ac:spMkLst>
        </pc:spChg>
        <pc:spChg chg="add del">
          <ac:chgData name="Thomas Rigvår" userId="1fb7e688d50b1bd3" providerId="LiveId" clId="{FF76A7D3-4F2D-4ECD-8BCC-1274F4DB8508}" dt="2017-09-24T15:02:47.617" v="349" actId="20577"/>
          <ac:spMkLst>
            <pc:docMk/>
            <pc:sldMk cId="3207630892" sldId="899"/>
            <ac:spMk id="7" creationId="{C43A5358-CECA-42F9-B018-29C7906E9BA5}"/>
          </ac:spMkLst>
        </pc:spChg>
        <pc:spChg chg="add del">
          <ac:chgData name="Thomas Rigvår" userId="1fb7e688d50b1bd3" providerId="LiveId" clId="{FF76A7D3-4F2D-4ECD-8BCC-1274F4DB8508}" dt="2017-09-24T15:02:47.617" v="349" actId="20577"/>
          <ac:spMkLst>
            <pc:docMk/>
            <pc:sldMk cId="3207630892" sldId="899"/>
            <ac:spMk id="8" creationId="{1843A756-7EBF-4FBC-8E93-0E6129B27EDD}"/>
          </ac:spMkLst>
        </pc:spChg>
        <pc:spChg chg="add del">
          <ac:chgData name="Thomas Rigvår" userId="1fb7e688d50b1bd3" providerId="LiveId" clId="{FF76A7D3-4F2D-4ECD-8BCC-1274F4DB8508}" dt="2017-09-24T15:02:47.617" v="349" actId="20577"/>
          <ac:spMkLst>
            <pc:docMk/>
            <pc:sldMk cId="3207630892" sldId="899"/>
            <ac:spMk id="9" creationId="{C86FC885-9CB8-4C53-A73C-22CB694D9640}"/>
          </ac:spMkLst>
        </pc:spChg>
        <pc:spChg chg="add del">
          <ac:chgData name="Thomas Rigvår" userId="1fb7e688d50b1bd3" providerId="LiveId" clId="{FF76A7D3-4F2D-4ECD-8BCC-1274F4DB8508}" dt="2017-09-24T15:02:47.617" v="349" actId="20577"/>
          <ac:spMkLst>
            <pc:docMk/>
            <pc:sldMk cId="3207630892" sldId="899"/>
            <ac:spMk id="10" creationId="{76787435-A3B8-48AD-90A6-32DAE23AC987}"/>
          </ac:spMkLst>
        </pc:spChg>
        <pc:spChg chg="add del">
          <ac:chgData name="Thomas Rigvår" userId="1fb7e688d50b1bd3" providerId="LiveId" clId="{FF76A7D3-4F2D-4ECD-8BCC-1274F4DB8508}" dt="2017-09-24T15:02:47.617" v="349" actId="20577"/>
          <ac:spMkLst>
            <pc:docMk/>
            <pc:sldMk cId="3207630892" sldId="899"/>
            <ac:spMk id="11" creationId="{5890CEAC-0FD9-4F5F-B930-4BB67B471B1D}"/>
          </ac:spMkLst>
        </pc:spChg>
        <pc:spChg chg="add del">
          <ac:chgData name="Thomas Rigvår" userId="1fb7e688d50b1bd3" providerId="LiveId" clId="{FF76A7D3-4F2D-4ECD-8BCC-1274F4DB8508}" dt="2017-09-24T15:02:47.617" v="349" actId="20577"/>
          <ac:spMkLst>
            <pc:docMk/>
            <pc:sldMk cId="3207630892" sldId="899"/>
            <ac:spMk id="12" creationId="{0F510F0C-EB23-4509-A052-04A2BD3E4146}"/>
          </ac:spMkLst>
        </pc:spChg>
        <pc:spChg chg="add mod topLvl">
          <ac:chgData name="Thomas Rigvår" userId="1fb7e688d50b1bd3" providerId="LiveId" clId="{FF76A7D3-4F2D-4ECD-8BCC-1274F4DB8508}" dt="2017-09-24T15:05:36.809" v="390" actId="20577"/>
          <ac:spMkLst>
            <pc:docMk/>
            <pc:sldMk cId="3207630892" sldId="899"/>
            <ac:spMk id="13" creationId="{40F20211-4C9F-42F0-AD0C-C957F95F5906}"/>
          </ac:spMkLst>
        </pc:spChg>
        <pc:spChg chg="add mod topLvl">
          <ac:chgData name="Thomas Rigvår" userId="1fb7e688d50b1bd3" providerId="LiveId" clId="{FF76A7D3-4F2D-4ECD-8BCC-1274F4DB8508}" dt="2017-09-24T15:11:46.748" v="638" actId="20577"/>
          <ac:spMkLst>
            <pc:docMk/>
            <pc:sldMk cId="3207630892" sldId="899"/>
            <ac:spMk id="14" creationId="{14DCE0B5-6445-4FFB-B653-7AEA49863D12}"/>
          </ac:spMkLst>
        </pc:spChg>
        <pc:spChg chg="add del mod">
          <ac:chgData name="Thomas Rigvår" userId="1fb7e688d50b1bd3" providerId="LiveId" clId="{FF76A7D3-4F2D-4ECD-8BCC-1274F4DB8508}" dt="2017-09-24T15:04:37.128" v="378" actId="478"/>
          <ac:spMkLst>
            <pc:docMk/>
            <pc:sldMk cId="3207630892" sldId="899"/>
            <ac:spMk id="15" creationId="{A88FC5ED-CC8C-4EA1-B041-67D577DEB594}"/>
          </ac:spMkLst>
        </pc:spChg>
        <pc:spChg chg="add mod topLvl">
          <ac:chgData name="Thomas Rigvår" userId="1fb7e688d50b1bd3" providerId="LiveId" clId="{FF76A7D3-4F2D-4ECD-8BCC-1274F4DB8508}" dt="2017-09-24T15:11:09.816" v="565" actId="20577"/>
          <ac:spMkLst>
            <pc:docMk/>
            <pc:sldMk cId="3207630892" sldId="899"/>
            <ac:spMk id="16" creationId="{F581910A-6D7D-418A-B456-DA5BEC1C1731}"/>
          </ac:spMkLst>
        </pc:spChg>
        <pc:spChg chg="add mod topLvl">
          <ac:chgData name="Thomas Rigvår" userId="1fb7e688d50b1bd3" providerId="LiveId" clId="{FF76A7D3-4F2D-4ECD-8BCC-1274F4DB8508}" dt="2017-09-24T15:10:24.968" v="500" actId="20577"/>
          <ac:spMkLst>
            <pc:docMk/>
            <pc:sldMk cId="3207630892" sldId="899"/>
            <ac:spMk id="17" creationId="{CE6F5AE3-5927-45B8-85BF-4DAC5C169366}"/>
          </ac:spMkLst>
        </pc:spChg>
        <pc:spChg chg="add mod topLvl">
          <ac:chgData name="Thomas Rigvår" userId="1fb7e688d50b1bd3" providerId="LiveId" clId="{FF76A7D3-4F2D-4ECD-8BCC-1274F4DB8508}" dt="2017-09-24T15:12:00.837" v="641" actId="20577"/>
          <ac:spMkLst>
            <pc:docMk/>
            <pc:sldMk cId="3207630892" sldId="899"/>
            <ac:spMk id="18" creationId="{259BB315-ED72-4AEC-9911-394FBB6A918F}"/>
          </ac:spMkLst>
        </pc:spChg>
        <pc:spChg chg="add mod topLvl">
          <ac:chgData name="Thomas Rigvår" userId="1fb7e688d50b1bd3" providerId="LiveId" clId="{FF76A7D3-4F2D-4ECD-8BCC-1274F4DB8508}" dt="2017-09-24T15:10:13.334" v="499" actId="20577"/>
          <ac:spMkLst>
            <pc:docMk/>
            <pc:sldMk cId="3207630892" sldId="899"/>
            <ac:spMk id="19" creationId="{83F7771D-431A-403E-BB06-B6DE7A663780}"/>
          </ac:spMkLst>
        </pc:spChg>
        <pc:spChg chg="add mod topLvl">
          <ac:chgData name="Thomas Rigvår" userId="1fb7e688d50b1bd3" providerId="LiveId" clId="{FF76A7D3-4F2D-4ECD-8BCC-1274F4DB8508}" dt="2017-09-24T15:09:45.072" v="497" actId="20577"/>
          <ac:spMkLst>
            <pc:docMk/>
            <pc:sldMk cId="3207630892" sldId="899"/>
            <ac:spMk id="20" creationId="{4B911176-8C08-4EC8-A561-67F462022F01}"/>
          </ac:spMkLst>
        </pc:spChg>
        <pc:spChg chg="add del mod">
          <ac:chgData name="Thomas Rigvår" userId="1fb7e688d50b1bd3" providerId="LiveId" clId="{FF76A7D3-4F2D-4ECD-8BCC-1274F4DB8508}" dt="2017-09-24T15:05:14.478" v="386" actId="478"/>
          <ac:spMkLst>
            <pc:docMk/>
            <pc:sldMk cId="3207630892" sldId="899"/>
            <ac:spMk id="21" creationId="{99A37014-8791-4D88-958C-DF7043FB685A}"/>
          </ac:spMkLst>
        </pc:spChg>
        <pc:spChg chg="add del mod topLvl">
          <ac:chgData name="Thomas Rigvår" userId="1fb7e688d50b1bd3" providerId="LiveId" clId="{FF76A7D3-4F2D-4ECD-8BCC-1274F4DB8508}" dt="2017-09-24T15:05:56.180" v="393" actId="478"/>
          <ac:spMkLst>
            <pc:docMk/>
            <pc:sldMk cId="3207630892" sldId="899"/>
            <ac:spMk id="22" creationId="{C86E3C67-06D1-4AE8-A8C8-6D96BAA6F89E}"/>
          </ac:spMkLst>
        </pc:spChg>
        <pc:spChg chg="add mod topLvl">
          <ac:chgData name="Thomas Rigvår" userId="1fb7e688d50b1bd3" providerId="LiveId" clId="{FF76A7D3-4F2D-4ECD-8BCC-1274F4DB8508}" dt="2017-09-24T15:11:14.226" v="570" actId="20577"/>
          <ac:spMkLst>
            <pc:docMk/>
            <pc:sldMk cId="3207630892" sldId="899"/>
            <ac:spMk id="23" creationId="{DC0EEBF2-E626-4534-A3AA-135E0310712C}"/>
          </ac:spMkLst>
        </pc:spChg>
        <pc:grpChg chg="add del mod">
          <ac:chgData name="Thomas Rigvår" userId="1fb7e688d50b1bd3" providerId="LiveId" clId="{FF76A7D3-4F2D-4ECD-8BCC-1274F4DB8508}" dt="2017-09-24T15:05:36.809" v="390" actId="20577"/>
          <ac:grpSpMkLst>
            <pc:docMk/>
            <pc:sldMk cId="3207630892" sldId="899"/>
            <ac:grpSpMk id="3" creationId="{05D6A2D2-CC88-4337-AC59-63099FAA8D3B}"/>
          </ac:grpSpMkLst>
        </pc:grpChg>
      </pc:sldChg>
      <pc:sldChg chg="modSp">
        <pc:chgData name="Thomas Rigvår" userId="1fb7e688d50b1bd3" providerId="LiveId" clId="{FF76A7D3-4F2D-4ECD-8BCC-1274F4DB8508}" dt="2017-09-25T20:31:10.033" v="5616" actId="20577"/>
        <pc:sldMkLst>
          <pc:docMk/>
          <pc:sldMk cId="872354213" sldId="900"/>
        </pc:sldMkLst>
        <pc:spChg chg="mod">
          <ac:chgData name="Thomas Rigvår" userId="1fb7e688d50b1bd3" providerId="LiveId" clId="{FF76A7D3-4F2D-4ECD-8BCC-1274F4DB8508}" dt="2017-09-25T20:31:10.033" v="5616" actId="20577"/>
          <ac:spMkLst>
            <pc:docMk/>
            <pc:sldMk cId="872354213" sldId="900"/>
            <ac:spMk id="55299" creationId="{00000000-0000-0000-0000-000000000000}"/>
          </ac:spMkLst>
        </pc:spChg>
      </pc:sldChg>
      <pc:sldChg chg="modSp modNotesTx">
        <pc:chgData name="Thomas Rigvår" userId="1fb7e688d50b1bd3" providerId="LiveId" clId="{FF76A7D3-4F2D-4ECD-8BCC-1274F4DB8508}" dt="2017-09-24T16:39:03.998" v="4406" actId="6549"/>
        <pc:sldMkLst>
          <pc:docMk/>
          <pc:sldMk cId="3686403228" sldId="901"/>
        </pc:sldMkLst>
        <pc:spChg chg="mod">
          <ac:chgData name="Thomas Rigvår" userId="1fb7e688d50b1bd3" providerId="LiveId" clId="{FF76A7D3-4F2D-4ECD-8BCC-1274F4DB8508}" dt="2017-09-24T15:14:44.567" v="1001" actId="20577"/>
          <ac:spMkLst>
            <pc:docMk/>
            <pc:sldMk cId="3686403228" sldId="901"/>
            <ac:spMk id="6" creationId="{64795106-A12E-4A41-B3BB-66419FFC1355}"/>
          </ac:spMkLst>
        </pc:spChg>
      </pc:sldChg>
      <pc:sldChg chg="del ord">
        <pc:chgData name="Thomas Rigvår" userId="1fb7e688d50b1bd3" providerId="LiveId" clId="{FF76A7D3-4F2D-4ECD-8BCC-1274F4DB8508}" dt="2017-09-25T20:24:49.285" v="5536" actId="2696"/>
        <pc:sldMkLst>
          <pc:docMk/>
          <pc:sldMk cId="650623100" sldId="902"/>
        </pc:sldMkLst>
      </pc:sldChg>
      <pc:sldChg chg="del">
        <pc:chgData name="Thomas Rigvår" userId="1fb7e688d50b1bd3" providerId="LiveId" clId="{FF76A7D3-4F2D-4ECD-8BCC-1274F4DB8508}" dt="2017-09-24T16:51:48.831" v="4935" actId="2696"/>
        <pc:sldMkLst>
          <pc:docMk/>
          <pc:sldMk cId="3854105481" sldId="903"/>
        </pc:sldMkLst>
      </pc:sldChg>
      <pc:sldChg chg="add del setBg">
        <pc:chgData name="Thomas Rigvår" userId="1fb7e688d50b1bd3" providerId="LiveId" clId="{FF76A7D3-4F2D-4ECD-8BCC-1274F4DB8508}" dt="2017-09-25T20:24:50.049" v="5558" actId="2696"/>
        <pc:sldMkLst>
          <pc:docMk/>
          <pc:sldMk cId="2893894908" sldId="904"/>
        </pc:sldMkLst>
      </pc:sldChg>
      <pc:sldChg chg="addSp delSp modSp add del ord">
        <pc:chgData name="Thomas Rigvår" userId="1fb7e688d50b1bd3" providerId="LiveId" clId="{FF76A7D3-4F2D-4ECD-8BCC-1274F4DB8508}" dt="2017-09-24T17:08:39.691" v="5351" actId="2696"/>
        <pc:sldMkLst>
          <pc:docMk/>
          <pc:sldMk cId="1070344983" sldId="905"/>
        </pc:sldMkLst>
        <pc:spChg chg="add del mod">
          <ac:chgData name="Thomas Rigvår" userId="1fb7e688d50b1bd3" providerId="LiveId" clId="{FF76A7D3-4F2D-4ECD-8BCC-1274F4DB8508}" dt="2017-09-24T17:08:36.320" v="5349" actId="2696"/>
          <ac:spMkLst>
            <pc:docMk/>
            <pc:sldMk cId="1070344983" sldId="905"/>
            <ac:spMk id="3" creationId="{A2628084-2D25-40C9-A4EA-0A4634469E64}"/>
          </ac:spMkLst>
        </pc:spChg>
        <pc:spChg chg="add mod">
          <ac:chgData name="Thomas Rigvår" userId="1fb7e688d50b1bd3" providerId="LiveId" clId="{FF76A7D3-4F2D-4ECD-8BCC-1274F4DB8508}" dt="2017-09-24T17:08:36.320" v="5349" actId="2696"/>
          <ac:spMkLst>
            <pc:docMk/>
            <pc:sldMk cId="1070344983" sldId="905"/>
            <ac:spMk id="4" creationId="{151BE94F-0AE1-45C7-821B-AAAB4714BDBB}"/>
          </ac:spMkLst>
        </pc:spChg>
        <pc:spChg chg="add mod">
          <ac:chgData name="Thomas Rigvår" userId="1fb7e688d50b1bd3" providerId="LiveId" clId="{FF76A7D3-4F2D-4ECD-8BCC-1274F4DB8508}" dt="2017-09-24T17:08:36.320" v="5349" actId="2696"/>
          <ac:spMkLst>
            <pc:docMk/>
            <pc:sldMk cId="1070344983" sldId="905"/>
            <ac:spMk id="5" creationId="{90A52D20-2533-41C1-AE80-5EDC4F923B0C}"/>
          </ac:spMkLst>
        </pc:spChg>
        <pc:spChg chg="del mod">
          <ac:chgData name="Thomas Rigvår" userId="1fb7e688d50b1bd3" providerId="LiveId" clId="{FF76A7D3-4F2D-4ECD-8BCC-1274F4DB8508}" dt="2017-09-24T16:54:53.068" v="5015" actId="478"/>
          <ac:spMkLst>
            <pc:docMk/>
            <pc:sldMk cId="1070344983" sldId="905"/>
            <ac:spMk id="5122" creationId="{637E157A-D5BE-44EF-957D-2B83903F1F10}"/>
          </ac:spMkLst>
        </pc:spChg>
        <pc:spChg chg="del mod">
          <ac:chgData name="Thomas Rigvår" userId="1fb7e688d50b1bd3" providerId="LiveId" clId="{FF76A7D3-4F2D-4ECD-8BCC-1274F4DB8508}" dt="2017-09-24T17:08:36.320" v="5349" actId="2696"/>
          <ac:spMkLst>
            <pc:docMk/>
            <pc:sldMk cId="1070344983" sldId="905"/>
            <ac:spMk id="5123" creationId="{50EA73C8-BFC6-4DF1-9275-121112ACE07C}"/>
          </ac:spMkLst>
        </pc:spChg>
      </pc:sldChg>
      <pc:sldChg chg="addSp delSp modSp add del ord">
        <pc:chgData name="Thomas Rigvår" userId="1fb7e688d50b1bd3" providerId="LiveId" clId="{FF76A7D3-4F2D-4ECD-8BCC-1274F4DB8508}" dt="2017-09-24T17:09:38.190" v="5365" actId="2696"/>
        <pc:sldMkLst>
          <pc:docMk/>
          <pc:sldMk cId="1732681023" sldId="906"/>
        </pc:sldMkLst>
        <pc:spChg chg="add del mod">
          <ac:chgData name="Thomas Rigvår" userId="1fb7e688d50b1bd3" providerId="LiveId" clId="{FF76A7D3-4F2D-4ECD-8BCC-1274F4DB8508}" dt="2017-09-24T17:09:21.186" v="5359" actId="2696"/>
          <ac:spMkLst>
            <pc:docMk/>
            <pc:sldMk cId="1732681023" sldId="906"/>
            <ac:spMk id="3" creationId="{EC908F61-C25F-40BF-9DD9-392027624DCC}"/>
          </ac:spMkLst>
        </pc:spChg>
        <pc:spChg chg="add mod">
          <ac:chgData name="Thomas Rigvår" userId="1fb7e688d50b1bd3" providerId="LiveId" clId="{FF76A7D3-4F2D-4ECD-8BCC-1274F4DB8508}" dt="2017-09-24T17:09:21.186" v="5359" actId="2696"/>
          <ac:spMkLst>
            <pc:docMk/>
            <pc:sldMk cId="1732681023" sldId="906"/>
            <ac:spMk id="4" creationId="{B949A14B-5F71-4D2B-ADA4-60E5010C084D}"/>
          </ac:spMkLst>
        </pc:spChg>
        <pc:spChg chg="add mod">
          <ac:chgData name="Thomas Rigvår" userId="1fb7e688d50b1bd3" providerId="LiveId" clId="{FF76A7D3-4F2D-4ECD-8BCC-1274F4DB8508}" dt="2017-09-24T17:09:21.186" v="5359" actId="2696"/>
          <ac:spMkLst>
            <pc:docMk/>
            <pc:sldMk cId="1732681023" sldId="906"/>
            <ac:spMk id="5" creationId="{20AF564B-47CD-415E-BE1A-E71BD6B099B2}"/>
          </ac:spMkLst>
        </pc:spChg>
        <pc:spChg chg="del mod">
          <ac:chgData name="Thomas Rigvår" userId="1fb7e688d50b1bd3" providerId="LiveId" clId="{FF76A7D3-4F2D-4ECD-8BCC-1274F4DB8508}" dt="2017-09-24T16:55:58.603" v="5053" actId="478"/>
          <ac:spMkLst>
            <pc:docMk/>
            <pc:sldMk cId="1732681023" sldId="906"/>
            <ac:spMk id="6146" creationId="{67D1062E-ECF6-4E1E-9D8A-CEA6B12F4722}"/>
          </ac:spMkLst>
        </pc:spChg>
        <pc:spChg chg="del mod">
          <ac:chgData name="Thomas Rigvår" userId="1fb7e688d50b1bd3" providerId="LiveId" clId="{FF76A7D3-4F2D-4ECD-8BCC-1274F4DB8508}" dt="2017-09-24T17:09:21.186" v="5359" actId="2696"/>
          <ac:spMkLst>
            <pc:docMk/>
            <pc:sldMk cId="1732681023" sldId="906"/>
            <ac:spMk id="10243" creationId="{1A5EDEDF-3E3F-47F0-BD86-0EA845362D19}"/>
          </ac:spMkLst>
        </pc:spChg>
      </pc:sldChg>
      <pc:sldChg chg="addSp delSp modSp add del ord modAnim">
        <pc:chgData name="Thomas Rigvår" userId="1fb7e688d50b1bd3" providerId="LiveId" clId="{FF76A7D3-4F2D-4ECD-8BCC-1274F4DB8508}" dt="2017-09-24T17:09:10.691" v="5358" actId="2696"/>
        <pc:sldMkLst>
          <pc:docMk/>
          <pc:sldMk cId="269667626" sldId="907"/>
        </pc:sldMkLst>
        <pc:spChg chg="add del mod">
          <ac:chgData name="Thomas Rigvår" userId="1fb7e688d50b1bd3" providerId="LiveId" clId="{FF76A7D3-4F2D-4ECD-8BCC-1274F4DB8508}" dt="2017-09-24T17:08:50.734" v="5352" actId="2696"/>
          <ac:spMkLst>
            <pc:docMk/>
            <pc:sldMk cId="269667626" sldId="907"/>
            <ac:spMk id="3" creationId="{77636DCF-F81B-4EB8-8938-67FCD6D710B6}"/>
          </ac:spMkLst>
        </pc:spChg>
        <pc:spChg chg="add mod">
          <ac:chgData name="Thomas Rigvår" userId="1fb7e688d50b1bd3" providerId="LiveId" clId="{FF76A7D3-4F2D-4ECD-8BCC-1274F4DB8508}" dt="2017-09-24T17:08:50.734" v="5352" actId="2696"/>
          <ac:spMkLst>
            <pc:docMk/>
            <pc:sldMk cId="269667626" sldId="907"/>
            <ac:spMk id="4" creationId="{FBC4C8B7-7DEB-444D-8EFA-473478F0477F}"/>
          </ac:spMkLst>
        </pc:spChg>
        <pc:spChg chg="add mod">
          <ac:chgData name="Thomas Rigvår" userId="1fb7e688d50b1bd3" providerId="LiveId" clId="{FF76A7D3-4F2D-4ECD-8BCC-1274F4DB8508}" dt="2017-09-24T17:08:50.734" v="5352" actId="2696"/>
          <ac:spMkLst>
            <pc:docMk/>
            <pc:sldMk cId="269667626" sldId="907"/>
            <ac:spMk id="5" creationId="{C5396FDC-CC4D-495D-B139-32DE9E5340E4}"/>
          </ac:spMkLst>
        </pc:spChg>
        <pc:spChg chg="del mod">
          <ac:chgData name="Thomas Rigvår" userId="1fb7e688d50b1bd3" providerId="LiveId" clId="{FF76A7D3-4F2D-4ECD-8BCC-1274F4DB8508}" dt="2017-09-24T16:55:17.812" v="5035" actId="478"/>
          <ac:spMkLst>
            <pc:docMk/>
            <pc:sldMk cId="269667626" sldId="907"/>
            <ac:spMk id="7170" creationId="{31EB3B48-5920-4CA3-A393-19A27B47DF36}"/>
          </ac:spMkLst>
        </pc:spChg>
        <pc:spChg chg="del mod">
          <ac:chgData name="Thomas Rigvår" userId="1fb7e688d50b1bd3" providerId="LiveId" clId="{FF76A7D3-4F2D-4ECD-8BCC-1274F4DB8508}" dt="2017-09-24T17:08:50.734" v="5352" actId="2696"/>
          <ac:spMkLst>
            <pc:docMk/>
            <pc:sldMk cId="269667626" sldId="907"/>
            <ac:spMk id="7171" creationId="{290B4AC5-752C-488C-8040-A42701094BD6}"/>
          </ac:spMkLst>
        </pc:spChg>
      </pc:sldChg>
      <pc:sldChg chg="addSp delSp modSp add del ord modAnim">
        <pc:chgData name="Thomas Rigvår" userId="1fb7e688d50b1bd3" providerId="LiveId" clId="{FF76A7D3-4F2D-4ECD-8BCC-1274F4DB8508}" dt="2017-09-24T17:07:22.637" v="5339" actId="2696"/>
        <pc:sldMkLst>
          <pc:docMk/>
          <pc:sldMk cId="3894977213" sldId="908"/>
        </pc:sldMkLst>
        <pc:spChg chg="add del mod">
          <ac:chgData name="Thomas Rigvår" userId="1fb7e688d50b1bd3" providerId="LiveId" clId="{FF76A7D3-4F2D-4ECD-8BCC-1274F4DB8508}" dt="2017-09-24T17:06:48.066" v="5332" actId="2696"/>
          <ac:spMkLst>
            <pc:docMk/>
            <pc:sldMk cId="3894977213" sldId="908"/>
            <ac:spMk id="3" creationId="{ACB2EC11-5EA1-4F8C-AEF7-39EEC87212DB}"/>
          </ac:spMkLst>
        </pc:spChg>
        <pc:spChg chg="add mod">
          <ac:chgData name="Thomas Rigvår" userId="1fb7e688d50b1bd3" providerId="LiveId" clId="{FF76A7D3-4F2D-4ECD-8BCC-1274F4DB8508}" dt="2017-09-24T17:06:48.066" v="5332" actId="2696"/>
          <ac:spMkLst>
            <pc:docMk/>
            <pc:sldMk cId="3894977213" sldId="908"/>
            <ac:spMk id="4" creationId="{FDDD3B85-6A59-409E-813E-1DF0AF6D0BAE}"/>
          </ac:spMkLst>
        </pc:spChg>
        <pc:spChg chg="add mod">
          <ac:chgData name="Thomas Rigvår" userId="1fb7e688d50b1bd3" providerId="LiveId" clId="{FF76A7D3-4F2D-4ECD-8BCC-1274F4DB8508}" dt="2017-09-24T17:06:48.066" v="5332" actId="2696"/>
          <ac:spMkLst>
            <pc:docMk/>
            <pc:sldMk cId="3894977213" sldId="908"/>
            <ac:spMk id="5" creationId="{8B98CB07-70C3-4976-9AED-AABE29B0F22A}"/>
          </ac:spMkLst>
        </pc:spChg>
        <pc:spChg chg="del mod">
          <ac:chgData name="Thomas Rigvår" userId="1fb7e688d50b1bd3" providerId="LiveId" clId="{FF76A7D3-4F2D-4ECD-8BCC-1274F4DB8508}" dt="2017-09-24T16:52:45.595" v="4965" actId="478"/>
          <ac:spMkLst>
            <pc:docMk/>
            <pc:sldMk cId="3894977213" sldId="908"/>
            <ac:spMk id="8194" creationId="{CFAD00A5-8477-42F9-95C2-6110A84386C0}"/>
          </ac:spMkLst>
        </pc:spChg>
        <pc:spChg chg="del mod">
          <ac:chgData name="Thomas Rigvår" userId="1fb7e688d50b1bd3" providerId="LiveId" clId="{FF76A7D3-4F2D-4ECD-8BCC-1274F4DB8508}" dt="2017-09-24T17:06:48.066" v="5332" actId="2696"/>
          <ac:spMkLst>
            <pc:docMk/>
            <pc:sldMk cId="3894977213" sldId="908"/>
            <ac:spMk id="8195" creationId="{E5BBF5E6-0AA9-4518-9B0C-BE22DAB08C5B}"/>
          </ac:spMkLst>
        </pc:spChg>
        <pc:spChg chg="del">
          <ac:chgData name="Thomas Rigvår" userId="1fb7e688d50b1bd3" providerId="LiveId" clId="{FF76A7D3-4F2D-4ECD-8BCC-1274F4DB8508}" dt="2017-09-24T17:06:40.077" v="5331" actId="478"/>
          <ac:spMkLst>
            <pc:docMk/>
            <pc:sldMk cId="3894977213" sldId="908"/>
            <ac:spMk id="12292" creationId="{1920C0F9-0578-4201-9F7B-D39BE8DC4838}"/>
          </ac:spMkLst>
        </pc:spChg>
      </pc:sldChg>
      <pc:sldChg chg="add del">
        <pc:chgData name="Thomas Rigvår" userId="1fb7e688d50b1bd3" providerId="LiveId" clId="{FF76A7D3-4F2D-4ECD-8BCC-1274F4DB8508}" dt="2017-09-25T20:24:50.085" v="5559" actId="2696"/>
        <pc:sldMkLst>
          <pc:docMk/>
          <pc:sldMk cId="2568736485" sldId="909"/>
        </pc:sldMkLst>
      </pc:sldChg>
      <pc:sldChg chg="add del">
        <pc:chgData name="Thomas Rigvår" userId="1fb7e688d50b1bd3" providerId="LiveId" clId="{FF76A7D3-4F2D-4ECD-8BCC-1274F4DB8508}" dt="2017-09-25T20:24:50.131" v="5560" actId="2696"/>
        <pc:sldMkLst>
          <pc:docMk/>
          <pc:sldMk cId="59560208" sldId="910"/>
        </pc:sldMkLst>
      </pc:sldChg>
      <pc:sldChg chg="modSp add del">
        <pc:chgData name="Thomas Rigvår" userId="1fb7e688d50b1bd3" providerId="LiveId" clId="{FF76A7D3-4F2D-4ECD-8BCC-1274F4DB8508}" dt="2017-09-25T20:24:50.154" v="5561" actId="2696"/>
        <pc:sldMkLst>
          <pc:docMk/>
          <pc:sldMk cId="1413744159" sldId="911"/>
        </pc:sldMkLst>
        <pc:spChg chg="mod">
          <ac:chgData name="Thomas Rigvår" userId="1fb7e688d50b1bd3" providerId="LiveId" clId="{FF76A7D3-4F2D-4ECD-8BCC-1274F4DB8508}" dt="2017-09-24T14:59:54.300" v="282" actId="27636"/>
          <ac:spMkLst>
            <pc:docMk/>
            <pc:sldMk cId="1413744159" sldId="911"/>
            <ac:spMk id="11267" creationId="{028A13D5-3E8D-4C02-B3F2-6834148B47E1}"/>
          </ac:spMkLst>
        </pc:spChg>
      </pc:sldChg>
      <pc:sldChg chg="add del">
        <pc:chgData name="Thomas Rigvår" userId="1fb7e688d50b1bd3" providerId="LiveId" clId="{FF76A7D3-4F2D-4ECD-8BCC-1274F4DB8508}" dt="2017-09-25T20:24:50.196" v="5562" actId="2696"/>
        <pc:sldMkLst>
          <pc:docMk/>
          <pc:sldMk cId="3477675029" sldId="912"/>
        </pc:sldMkLst>
      </pc:sldChg>
      <pc:sldChg chg="add del">
        <pc:chgData name="Thomas Rigvår" userId="1fb7e688d50b1bd3" providerId="LiveId" clId="{FF76A7D3-4F2D-4ECD-8BCC-1274F4DB8508}" dt="2017-09-25T20:24:50.237" v="5563" actId="2696"/>
        <pc:sldMkLst>
          <pc:docMk/>
          <pc:sldMk cId="2013810588" sldId="913"/>
        </pc:sldMkLst>
      </pc:sldChg>
      <pc:sldChg chg="add del">
        <pc:chgData name="Thomas Rigvår" userId="1fb7e688d50b1bd3" providerId="LiveId" clId="{FF76A7D3-4F2D-4ECD-8BCC-1274F4DB8508}" dt="2017-09-25T20:24:50.269" v="5564" actId="2696"/>
        <pc:sldMkLst>
          <pc:docMk/>
          <pc:sldMk cId="2025123156" sldId="914"/>
        </pc:sldMkLst>
      </pc:sldChg>
      <pc:sldChg chg="modSp add del">
        <pc:chgData name="Thomas Rigvår" userId="1fb7e688d50b1bd3" providerId="LiveId" clId="{FF76A7D3-4F2D-4ECD-8BCC-1274F4DB8508}" dt="2017-09-25T20:24:50.297" v="5565" actId="2696"/>
        <pc:sldMkLst>
          <pc:docMk/>
          <pc:sldMk cId="2520953727" sldId="915"/>
        </pc:sldMkLst>
        <pc:spChg chg="mod">
          <ac:chgData name="Thomas Rigvår" userId="1fb7e688d50b1bd3" providerId="LiveId" clId="{FF76A7D3-4F2D-4ECD-8BCC-1274F4DB8508}" dt="2017-09-24T14:59:54.328" v="283" actId="27636"/>
          <ac:spMkLst>
            <pc:docMk/>
            <pc:sldMk cId="2520953727" sldId="915"/>
            <ac:spMk id="176131" creationId="{78297084-41BD-45DB-BB88-94C0FFDD470C}"/>
          </ac:spMkLst>
        </pc:spChg>
      </pc:sldChg>
      <pc:sldChg chg="add del">
        <pc:chgData name="Thomas Rigvår" userId="1fb7e688d50b1bd3" providerId="LiveId" clId="{FF76A7D3-4F2D-4ECD-8BCC-1274F4DB8508}" dt="2017-09-25T20:24:50.333" v="5566" actId="2696"/>
        <pc:sldMkLst>
          <pc:docMk/>
          <pc:sldMk cId="2030272481" sldId="916"/>
        </pc:sldMkLst>
      </pc:sldChg>
      <pc:sldChg chg="modSp add del">
        <pc:chgData name="Thomas Rigvår" userId="1fb7e688d50b1bd3" providerId="LiveId" clId="{FF76A7D3-4F2D-4ECD-8BCC-1274F4DB8508}" dt="2017-09-25T20:24:50.359" v="5567" actId="2696"/>
        <pc:sldMkLst>
          <pc:docMk/>
          <pc:sldMk cId="3628387103" sldId="917"/>
        </pc:sldMkLst>
        <pc:spChg chg="mod">
          <ac:chgData name="Thomas Rigvår" userId="1fb7e688d50b1bd3" providerId="LiveId" clId="{FF76A7D3-4F2D-4ECD-8BCC-1274F4DB8508}" dt="2017-09-24T14:59:54.355" v="284" actId="27636"/>
          <ac:spMkLst>
            <pc:docMk/>
            <pc:sldMk cId="3628387103" sldId="917"/>
            <ac:spMk id="17412" creationId="{9DF98914-0B78-4D10-8F6E-9078331D781E}"/>
          </ac:spMkLst>
        </pc:spChg>
      </pc:sldChg>
      <pc:sldChg chg="add del">
        <pc:chgData name="Thomas Rigvår" userId="1fb7e688d50b1bd3" providerId="LiveId" clId="{FF76A7D3-4F2D-4ECD-8BCC-1274F4DB8508}" dt="2017-09-25T20:24:50.383" v="5568" actId="2696"/>
        <pc:sldMkLst>
          <pc:docMk/>
          <pc:sldMk cId="2782548159" sldId="918"/>
        </pc:sldMkLst>
      </pc:sldChg>
      <pc:sldChg chg="modSp add del">
        <pc:chgData name="Thomas Rigvår" userId="1fb7e688d50b1bd3" providerId="LiveId" clId="{FF76A7D3-4F2D-4ECD-8BCC-1274F4DB8508}" dt="2017-09-25T20:24:50.414" v="5569" actId="2696"/>
        <pc:sldMkLst>
          <pc:docMk/>
          <pc:sldMk cId="2630614081" sldId="919"/>
        </pc:sldMkLst>
        <pc:spChg chg="mod">
          <ac:chgData name="Thomas Rigvår" userId="1fb7e688d50b1bd3" providerId="LiveId" clId="{FF76A7D3-4F2D-4ECD-8BCC-1274F4DB8508}" dt="2017-09-24T14:59:54.378" v="285" actId="27636"/>
          <ac:spMkLst>
            <pc:docMk/>
            <pc:sldMk cId="2630614081" sldId="919"/>
            <ac:spMk id="131075" creationId="{73CA6DE3-56B9-4412-8A96-A742E34E7762}"/>
          </ac:spMkLst>
        </pc:spChg>
      </pc:sldChg>
      <pc:sldChg chg="modSp add del">
        <pc:chgData name="Thomas Rigvår" userId="1fb7e688d50b1bd3" providerId="LiveId" clId="{FF76A7D3-4F2D-4ECD-8BCC-1274F4DB8508}" dt="2017-09-25T20:24:50.447" v="5570" actId="2696"/>
        <pc:sldMkLst>
          <pc:docMk/>
          <pc:sldMk cId="1971473487" sldId="920"/>
        </pc:sldMkLst>
        <pc:spChg chg="mod">
          <ac:chgData name="Thomas Rigvår" userId="1fb7e688d50b1bd3" providerId="LiveId" clId="{FF76A7D3-4F2D-4ECD-8BCC-1274F4DB8508}" dt="2017-09-24T14:59:54.404" v="286" actId="27636"/>
          <ac:spMkLst>
            <pc:docMk/>
            <pc:sldMk cId="1971473487" sldId="920"/>
            <ac:spMk id="120835" creationId="{E7F0BBA3-B0FB-4FEE-B7CC-D1DF693202B5}"/>
          </ac:spMkLst>
        </pc:spChg>
      </pc:sldChg>
      <pc:sldChg chg="modSp add del">
        <pc:chgData name="Thomas Rigvår" userId="1fb7e688d50b1bd3" providerId="LiveId" clId="{FF76A7D3-4F2D-4ECD-8BCC-1274F4DB8508}" dt="2017-09-25T20:24:50.478" v="5571" actId="2696"/>
        <pc:sldMkLst>
          <pc:docMk/>
          <pc:sldMk cId="3096504084" sldId="921"/>
        </pc:sldMkLst>
        <pc:spChg chg="mod">
          <ac:chgData name="Thomas Rigvår" userId="1fb7e688d50b1bd3" providerId="LiveId" clId="{FF76A7D3-4F2D-4ECD-8BCC-1274F4DB8508}" dt="2017-09-24T14:59:54.421" v="287" actId="27636"/>
          <ac:spMkLst>
            <pc:docMk/>
            <pc:sldMk cId="3096504084" sldId="921"/>
            <ac:spMk id="128003" creationId="{058DB922-FDF1-4E80-83B1-0A4D21C52FDD}"/>
          </ac:spMkLst>
        </pc:spChg>
      </pc:sldChg>
      <pc:sldChg chg="add del">
        <pc:chgData name="Thomas Rigvår" userId="1fb7e688d50b1bd3" providerId="LiveId" clId="{FF76A7D3-4F2D-4ECD-8BCC-1274F4DB8508}" dt="2017-09-25T20:24:50.512" v="5572" actId="2696"/>
        <pc:sldMkLst>
          <pc:docMk/>
          <pc:sldMk cId="1081288880" sldId="922"/>
        </pc:sldMkLst>
      </pc:sldChg>
      <pc:sldChg chg="modSp add del">
        <pc:chgData name="Thomas Rigvår" userId="1fb7e688d50b1bd3" providerId="LiveId" clId="{FF76A7D3-4F2D-4ECD-8BCC-1274F4DB8508}" dt="2017-09-25T20:24:50.540" v="5573" actId="2696"/>
        <pc:sldMkLst>
          <pc:docMk/>
          <pc:sldMk cId="3698695199" sldId="923"/>
        </pc:sldMkLst>
        <pc:spChg chg="mod">
          <ac:chgData name="Thomas Rigvår" userId="1fb7e688d50b1bd3" providerId="LiveId" clId="{FF76A7D3-4F2D-4ECD-8BCC-1274F4DB8508}" dt="2017-09-24T14:59:54.451" v="288" actId="27636"/>
          <ac:spMkLst>
            <pc:docMk/>
            <pc:sldMk cId="3698695199" sldId="923"/>
            <ac:spMk id="23556" creationId="{536075E8-5902-439C-B88E-ECA70591D819}"/>
          </ac:spMkLst>
        </pc:spChg>
      </pc:sldChg>
      <pc:sldChg chg="modSp add del">
        <pc:chgData name="Thomas Rigvår" userId="1fb7e688d50b1bd3" providerId="LiveId" clId="{FF76A7D3-4F2D-4ECD-8BCC-1274F4DB8508}" dt="2017-09-25T20:24:50.616" v="5574" actId="2696"/>
        <pc:sldMkLst>
          <pc:docMk/>
          <pc:sldMk cId="4111462881" sldId="924"/>
        </pc:sldMkLst>
        <pc:spChg chg="mod">
          <ac:chgData name="Thomas Rigvår" userId="1fb7e688d50b1bd3" providerId="LiveId" clId="{FF76A7D3-4F2D-4ECD-8BCC-1274F4DB8508}" dt="2017-09-24T14:59:54.461" v="289" actId="27636"/>
          <ac:spMkLst>
            <pc:docMk/>
            <pc:sldMk cId="4111462881" sldId="924"/>
            <ac:spMk id="24579" creationId="{C2E2A2A0-E494-4D6C-9F13-247EC1974C58}"/>
          </ac:spMkLst>
        </pc:spChg>
        <pc:spChg chg="mod">
          <ac:chgData name="Thomas Rigvår" userId="1fb7e688d50b1bd3" providerId="LiveId" clId="{FF76A7D3-4F2D-4ECD-8BCC-1274F4DB8508}" dt="2017-09-24T14:59:54.465" v="290" actId="27636"/>
          <ac:spMkLst>
            <pc:docMk/>
            <pc:sldMk cId="4111462881" sldId="924"/>
            <ac:spMk id="168963" creationId="{C452F04C-6136-4A9D-A4C1-094B3C9BF49D}"/>
          </ac:spMkLst>
        </pc:spChg>
      </pc:sldChg>
      <pc:sldChg chg="add del">
        <pc:chgData name="Thomas Rigvår" userId="1fb7e688d50b1bd3" providerId="LiveId" clId="{FF76A7D3-4F2D-4ECD-8BCC-1274F4DB8508}" dt="2017-09-25T20:24:50.894" v="5575" actId="2696"/>
        <pc:sldMkLst>
          <pc:docMk/>
          <pc:sldMk cId="1765362351" sldId="925"/>
        </pc:sldMkLst>
      </pc:sldChg>
      <pc:sldChg chg="add del">
        <pc:chgData name="Thomas Rigvår" userId="1fb7e688d50b1bd3" providerId="LiveId" clId="{FF76A7D3-4F2D-4ECD-8BCC-1274F4DB8508}" dt="2017-09-25T20:24:50.929" v="5576" actId="2696"/>
        <pc:sldMkLst>
          <pc:docMk/>
          <pc:sldMk cId="3098168351" sldId="926"/>
        </pc:sldMkLst>
      </pc:sldChg>
      <pc:sldChg chg="modSp add del">
        <pc:chgData name="Thomas Rigvår" userId="1fb7e688d50b1bd3" providerId="LiveId" clId="{FF76A7D3-4F2D-4ECD-8BCC-1274F4DB8508}" dt="2017-09-25T20:24:50.952" v="5577" actId="2696"/>
        <pc:sldMkLst>
          <pc:docMk/>
          <pc:sldMk cId="4282635434" sldId="927"/>
        </pc:sldMkLst>
        <pc:spChg chg="mod">
          <ac:chgData name="Thomas Rigvår" userId="1fb7e688d50b1bd3" providerId="LiveId" clId="{FF76A7D3-4F2D-4ECD-8BCC-1274F4DB8508}" dt="2017-09-24T14:59:54.494" v="291" actId="27636"/>
          <ac:spMkLst>
            <pc:docMk/>
            <pc:sldMk cId="4282635434" sldId="927"/>
            <ac:spMk id="27652" creationId="{E1138B82-6BF5-4274-B4CD-6B4E5B7641F0}"/>
          </ac:spMkLst>
        </pc:spChg>
      </pc:sldChg>
      <pc:sldChg chg="modSp add del">
        <pc:chgData name="Thomas Rigvår" userId="1fb7e688d50b1bd3" providerId="LiveId" clId="{FF76A7D3-4F2D-4ECD-8BCC-1274F4DB8508}" dt="2017-09-24T15:59:23.213" v="1221" actId="2696"/>
        <pc:sldMkLst>
          <pc:docMk/>
          <pc:sldMk cId="1164725457" sldId="928"/>
        </pc:sldMkLst>
        <pc:spChg chg="mod">
          <ac:chgData name="Thomas Rigvår" userId="1fb7e688d50b1bd3" providerId="LiveId" clId="{FF76A7D3-4F2D-4ECD-8BCC-1274F4DB8508}" dt="2017-09-24T15:17:30.874" v="1156" actId="20577"/>
          <ac:spMkLst>
            <pc:docMk/>
            <pc:sldMk cId="1164725457" sldId="928"/>
            <ac:spMk id="7" creationId="{CE700E05-3EC8-4FDC-9FA6-824176CCBC72}"/>
          </ac:spMkLst>
        </pc:spChg>
      </pc:sldChg>
      <pc:sldChg chg="add del ord">
        <pc:chgData name="Thomas Rigvår" userId="1fb7e688d50b1bd3" providerId="LiveId" clId="{FF76A7D3-4F2D-4ECD-8BCC-1274F4DB8508}" dt="2017-09-24T15:00:23.726" v="294" actId="2696"/>
        <pc:sldMkLst>
          <pc:docMk/>
          <pc:sldMk cId="2500742562" sldId="928"/>
        </pc:sldMkLst>
      </pc:sldChg>
      <pc:sldChg chg="modSp add del modNotesTx">
        <pc:chgData name="Thomas Rigvår" userId="1fb7e688d50b1bd3" providerId="LiveId" clId="{FF76A7D3-4F2D-4ECD-8BCC-1274F4DB8508}" dt="2017-09-24T16:42:58.586" v="4778" actId="2696"/>
        <pc:sldMkLst>
          <pc:docMk/>
          <pc:sldMk cId="2820905700" sldId="929"/>
        </pc:sldMkLst>
        <pc:spChg chg="mod">
          <ac:chgData name="Thomas Rigvår" userId="1fb7e688d50b1bd3" providerId="LiveId" clId="{FF76A7D3-4F2D-4ECD-8BCC-1274F4DB8508}" dt="2017-09-24T15:18:02.615" v="1197" actId="20577"/>
          <ac:spMkLst>
            <pc:docMk/>
            <pc:sldMk cId="2820905700" sldId="929"/>
            <ac:spMk id="7" creationId="{CE700E05-3EC8-4FDC-9FA6-824176CCBC72}"/>
          </ac:spMkLst>
        </pc:spChg>
      </pc:sldChg>
      <pc:sldChg chg="addSp modSp add del modNotesTx">
        <pc:chgData name="Thomas Rigvår" userId="1fb7e688d50b1bd3" providerId="LiveId" clId="{FF76A7D3-4F2D-4ECD-8BCC-1274F4DB8508}" dt="2017-09-25T20:27:43.962" v="5615" actId="20577"/>
        <pc:sldMkLst>
          <pc:docMk/>
          <pc:sldMk cId="816961764" sldId="930"/>
        </pc:sldMkLst>
        <pc:spChg chg="mod">
          <ac:chgData name="Thomas Rigvår" userId="1fb7e688d50b1bd3" providerId="LiveId" clId="{FF76A7D3-4F2D-4ECD-8BCC-1274F4DB8508}" dt="2017-09-25T20:27:43.962" v="5615" actId="20577"/>
          <ac:spMkLst>
            <pc:docMk/>
            <pc:sldMk cId="816961764" sldId="930"/>
            <ac:spMk id="7" creationId="{CE700E05-3EC8-4FDC-9FA6-824176CCBC72}"/>
          </ac:spMkLst>
        </pc:spChg>
        <pc:spChg chg="add mod">
          <ac:chgData name="Thomas Rigvår" userId="1fb7e688d50b1bd3" providerId="LiveId" clId="{FF76A7D3-4F2D-4ECD-8BCC-1274F4DB8508}" dt="2017-09-24T16:17:37.917" v="3334" actId="20577"/>
          <ac:spMkLst>
            <pc:docMk/>
            <pc:sldMk cId="816961764" sldId="930"/>
            <ac:spMk id="8" creationId="{2757EE1E-75AF-4AF8-8D47-AF992B87AC22}"/>
          </ac:spMkLst>
        </pc:spChg>
      </pc:sldChg>
      <pc:sldChg chg="modSp add modNotesTx">
        <pc:chgData name="Thomas Rigvår" userId="1fb7e688d50b1bd3" providerId="LiveId" clId="{FF76A7D3-4F2D-4ECD-8BCC-1274F4DB8508}" dt="2017-09-24T16:38:44.066" v="4403" actId="6549"/>
        <pc:sldMkLst>
          <pc:docMk/>
          <pc:sldMk cId="641851209" sldId="931"/>
        </pc:sldMkLst>
        <pc:spChg chg="mod">
          <ac:chgData name="Thomas Rigvår" userId="1fb7e688d50b1bd3" providerId="LiveId" clId="{FF76A7D3-4F2D-4ECD-8BCC-1274F4DB8508}" dt="2017-09-24T16:33:14.186" v="4265" actId="20577"/>
          <ac:spMkLst>
            <pc:docMk/>
            <pc:sldMk cId="641851209" sldId="931"/>
            <ac:spMk id="6" creationId="{64795106-A12E-4A41-B3BB-66419FFC1355}"/>
          </ac:spMkLst>
        </pc:spChg>
        <pc:spChg chg="mod">
          <ac:chgData name="Thomas Rigvår" userId="1fb7e688d50b1bd3" providerId="LiveId" clId="{FF76A7D3-4F2D-4ECD-8BCC-1274F4DB8508}" dt="2017-09-24T15:18:13.906" v="1220" actId="20577"/>
          <ac:spMkLst>
            <pc:docMk/>
            <pc:sldMk cId="641851209" sldId="931"/>
            <ac:spMk id="7" creationId="{CE700E05-3EC8-4FDC-9FA6-824176CCBC72}"/>
          </ac:spMkLst>
        </pc:spChg>
      </pc:sldChg>
      <pc:sldChg chg="add del">
        <pc:chgData name="Thomas Rigvår" userId="1fb7e688d50b1bd3" providerId="LiveId" clId="{FF76A7D3-4F2D-4ECD-8BCC-1274F4DB8508}" dt="2017-09-24T16:20:04.108" v="3335" actId="2696"/>
        <pc:sldMkLst>
          <pc:docMk/>
          <pc:sldMk cId="1560184276" sldId="932"/>
        </pc:sldMkLst>
      </pc:sldChg>
      <pc:sldChg chg="modSp add modNotesTx">
        <pc:chgData name="Thomas Rigvår" userId="1fb7e688d50b1bd3" providerId="LiveId" clId="{FF76A7D3-4F2D-4ECD-8BCC-1274F4DB8508}" dt="2017-09-24T16:43:26.518" v="4780" actId="6549"/>
        <pc:sldMkLst>
          <pc:docMk/>
          <pc:sldMk cId="3149932732" sldId="932"/>
        </pc:sldMkLst>
        <pc:spChg chg="mod">
          <ac:chgData name="Thomas Rigvår" userId="1fb7e688d50b1bd3" providerId="LiveId" clId="{FF76A7D3-4F2D-4ECD-8BCC-1274F4DB8508}" dt="2017-09-24T16:33:01.378" v="4262" actId="20577"/>
          <ac:spMkLst>
            <pc:docMk/>
            <pc:sldMk cId="3149932732" sldId="932"/>
            <ac:spMk id="6" creationId="{64795106-A12E-4A41-B3BB-66419FFC1355}"/>
          </ac:spMkLst>
        </pc:spChg>
        <pc:spChg chg="mod">
          <ac:chgData name="Thomas Rigvår" userId="1fb7e688d50b1bd3" providerId="LiveId" clId="{FF76A7D3-4F2D-4ECD-8BCC-1274F4DB8508}" dt="2017-09-24T16:32:19.062" v="4228" actId="20577"/>
          <ac:spMkLst>
            <pc:docMk/>
            <pc:sldMk cId="3149932732" sldId="932"/>
            <ac:spMk id="7" creationId="{CE700E05-3EC8-4FDC-9FA6-824176CCBC72}"/>
          </ac:spMkLst>
        </pc:spChg>
      </pc:sldChg>
      <pc:sldChg chg="addSp modSp add ord modNotesTx">
        <pc:chgData name="Thomas Rigvår" userId="1fb7e688d50b1bd3" providerId="LiveId" clId="{FF76A7D3-4F2D-4ECD-8BCC-1274F4DB8508}" dt="2017-09-24T16:42:41.186" v="4777" actId="20577"/>
        <pc:sldMkLst>
          <pc:docMk/>
          <pc:sldMk cId="3176744538" sldId="933"/>
        </pc:sldMkLst>
        <pc:spChg chg="mod">
          <ac:chgData name="Thomas Rigvår" userId="1fb7e688d50b1bd3" providerId="LiveId" clId="{FF76A7D3-4F2D-4ECD-8BCC-1274F4DB8508}" dt="2017-09-24T16:38:26.664" v="4395" actId="5793"/>
          <ac:spMkLst>
            <pc:docMk/>
            <pc:sldMk cId="3176744538" sldId="933"/>
            <ac:spMk id="6" creationId="{64795106-A12E-4A41-B3BB-66419FFC1355}"/>
          </ac:spMkLst>
        </pc:spChg>
        <pc:spChg chg="mod">
          <ac:chgData name="Thomas Rigvår" userId="1fb7e688d50b1bd3" providerId="LiveId" clId="{FF76A7D3-4F2D-4ECD-8BCC-1274F4DB8508}" dt="2017-09-24T16:41:19.456" v="4770" actId="1035"/>
          <ac:spMkLst>
            <pc:docMk/>
            <pc:sldMk cId="3176744538" sldId="933"/>
            <ac:spMk id="7" creationId="{CE700E05-3EC8-4FDC-9FA6-824176CCBC72}"/>
          </ac:spMkLst>
        </pc:spChg>
        <pc:picChg chg="add mod modCrop">
          <ac:chgData name="Thomas Rigvår" userId="1fb7e688d50b1bd3" providerId="LiveId" clId="{FF76A7D3-4F2D-4ECD-8BCC-1274F4DB8508}" dt="2017-09-24T16:41:57.605" v="4776" actId="14100"/>
          <ac:picMkLst>
            <pc:docMk/>
            <pc:sldMk cId="3176744538" sldId="933"/>
            <ac:picMk id="4" creationId="{72E69EEB-3363-4C4A-9A4A-CC48B6DC27B2}"/>
          </ac:picMkLst>
        </pc:picChg>
      </pc:sldChg>
      <pc:sldChg chg="modSp add ord">
        <pc:chgData name="Thomas Rigvår" userId="1fb7e688d50b1bd3" providerId="LiveId" clId="{FF76A7D3-4F2D-4ECD-8BCC-1274F4DB8508}" dt="2017-09-25T20:38:50.770" v="5623" actId="20577"/>
        <pc:sldMkLst>
          <pc:docMk/>
          <pc:sldMk cId="3977369987" sldId="934"/>
        </pc:sldMkLst>
        <pc:spChg chg="mod">
          <ac:chgData name="Thomas Rigvår" userId="1fb7e688d50b1bd3" providerId="LiveId" clId="{FF76A7D3-4F2D-4ECD-8BCC-1274F4DB8508}" dt="2017-09-25T20:38:50.770" v="5623" actId="20577"/>
          <ac:spMkLst>
            <pc:docMk/>
            <pc:sldMk cId="3977369987" sldId="934"/>
            <ac:spMk id="3" creationId="{458D3AF1-B1D9-4575-88C0-B0C173C8B254}"/>
          </ac:spMkLst>
        </pc:spChg>
      </pc:sldChg>
      <pc:sldChg chg="addSp delSp modSp add del ord modAnim">
        <pc:chgData name="Thomas Rigvår" userId="1fb7e688d50b1bd3" providerId="LiveId" clId="{FF76A7D3-4F2D-4ECD-8BCC-1274F4DB8508}" dt="2017-09-24T17:07:56.187" v="5344" actId="2696"/>
        <pc:sldMkLst>
          <pc:docMk/>
          <pc:sldMk cId="4021564676" sldId="935"/>
        </pc:sldMkLst>
        <pc:spChg chg="add del mod">
          <ac:chgData name="Thomas Rigvår" userId="1fb7e688d50b1bd3" providerId="LiveId" clId="{FF76A7D3-4F2D-4ECD-8BCC-1274F4DB8508}" dt="2017-09-24T17:07:52.176" v="5342" actId="2696"/>
          <ac:spMkLst>
            <pc:docMk/>
            <pc:sldMk cId="4021564676" sldId="935"/>
            <ac:spMk id="3" creationId="{CFBC0DEF-8C6D-4F37-BEED-58B7A29194BA}"/>
          </ac:spMkLst>
        </pc:spChg>
        <pc:spChg chg="add mod">
          <ac:chgData name="Thomas Rigvår" userId="1fb7e688d50b1bd3" providerId="LiveId" clId="{FF76A7D3-4F2D-4ECD-8BCC-1274F4DB8508}" dt="2017-09-24T17:07:52.176" v="5342" actId="2696"/>
          <ac:spMkLst>
            <pc:docMk/>
            <pc:sldMk cId="4021564676" sldId="935"/>
            <ac:spMk id="4" creationId="{E6F4CA82-AE28-4E5A-A12C-9371EBDF1D2E}"/>
          </ac:spMkLst>
        </pc:spChg>
        <pc:spChg chg="add mod">
          <ac:chgData name="Thomas Rigvår" userId="1fb7e688d50b1bd3" providerId="LiveId" clId="{FF76A7D3-4F2D-4ECD-8BCC-1274F4DB8508}" dt="2017-09-24T17:07:52.176" v="5342" actId="2696"/>
          <ac:spMkLst>
            <pc:docMk/>
            <pc:sldMk cId="4021564676" sldId="935"/>
            <ac:spMk id="5" creationId="{BF60589C-447D-4207-A32A-381D3E166467}"/>
          </ac:spMkLst>
        </pc:spChg>
        <pc:spChg chg="del mod">
          <ac:chgData name="Thomas Rigvår" userId="1fb7e688d50b1bd3" providerId="LiveId" clId="{FF76A7D3-4F2D-4ECD-8BCC-1274F4DB8508}" dt="2017-09-24T17:00:34.925" v="5224" actId="478"/>
          <ac:spMkLst>
            <pc:docMk/>
            <pc:sldMk cId="4021564676" sldId="935"/>
            <ac:spMk id="11266" creationId="{49BFE26A-2107-4B04-A5E5-995F81F1E089}"/>
          </ac:spMkLst>
        </pc:spChg>
        <pc:spChg chg="del mod">
          <ac:chgData name="Thomas Rigvår" userId="1fb7e688d50b1bd3" providerId="LiveId" clId="{FF76A7D3-4F2D-4ECD-8BCC-1274F4DB8508}" dt="2017-09-24T17:07:52.176" v="5342" actId="2696"/>
          <ac:spMkLst>
            <pc:docMk/>
            <pc:sldMk cId="4021564676" sldId="935"/>
            <ac:spMk id="11267" creationId="{028A13D5-3E8D-4C02-B3F2-6834148B47E1}"/>
          </ac:spMkLst>
        </pc:spChg>
      </pc:sldChg>
      <pc:sldChg chg="addSp delSp modSp add modAnim">
        <pc:chgData name="Thomas Rigvår" userId="1fb7e688d50b1bd3" providerId="LiveId" clId="{FF76A7D3-4F2D-4ECD-8BCC-1274F4DB8508}" dt="2017-09-25T20:26:00.931" v="5595"/>
        <pc:sldMkLst>
          <pc:docMk/>
          <pc:sldMk cId="1099344862" sldId="936"/>
        </pc:sldMkLst>
        <pc:spChg chg="add del mod">
          <ac:chgData name="Thomas Rigvår" userId="1fb7e688d50b1bd3" providerId="LiveId" clId="{FF76A7D3-4F2D-4ECD-8BCC-1274F4DB8508}" dt="2017-09-24T17:07:16.638" v="5337" actId="478"/>
          <ac:spMkLst>
            <pc:docMk/>
            <pc:sldMk cId="1099344862" sldId="936"/>
            <ac:spMk id="4" creationId="{FC33215E-9A61-4A92-8827-0FB7D8816ED8}"/>
          </ac:spMkLst>
        </pc:spChg>
        <pc:spChg chg="del mod">
          <ac:chgData name="Thomas Rigvår" userId="1fb7e688d50b1bd3" providerId="LiveId" clId="{FF76A7D3-4F2D-4ECD-8BCC-1274F4DB8508}" dt="2017-09-24T17:07:04.970" v="5334" actId="478"/>
          <ac:spMkLst>
            <pc:docMk/>
            <pc:sldMk cId="1099344862" sldId="936"/>
            <ac:spMk id="6" creationId="{64795106-A12E-4A41-B3BB-66419FFC1355}"/>
          </ac:spMkLst>
        </pc:spChg>
        <pc:spChg chg="del mod">
          <ac:chgData name="Thomas Rigvår" userId="1fb7e688d50b1bd3" providerId="LiveId" clId="{FF76A7D3-4F2D-4ECD-8BCC-1274F4DB8508}" dt="2017-09-24T17:07:12.236" v="5336" actId="478"/>
          <ac:spMkLst>
            <pc:docMk/>
            <pc:sldMk cId="1099344862" sldId="936"/>
            <ac:spMk id="7" creationId="{CE700E05-3EC8-4FDC-9FA6-824176CCBC72}"/>
          </ac:spMkLst>
        </pc:spChg>
        <pc:spChg chg="add">
          <ac:chgData name="Thomas Rigvår" userId="1fb7e688d50b1bd3" providerId="LiveId" clId="{FF76A7D3-4F2D-4ECD-8BCC-1274F4DB8508}" dt="2017-09-24T17:07:17.122" v="5338" actId="20577"/>
          <ac:spMkLst>
            <pc:docMk/>
            <pc:sldMk cId="1099344862" sldId="936"/>
            <ac:spMk id="8" creationId="{8B42FEEB-1335-4944-9DDF-5B9ED69363E2}"/>
          </ac:spMkLst>
        </pc:spChg>
        <pc:spChg chg="add">
          <ac:chgData name="Thomas Rigvår" userId="1fb7e688d50b1bd3" providerId="LiveId" clId="{FF76A7D3-4F2D-4ECD-8BCC-1274F4DB8508}" dt="2017-09-24T17:07:17.122" v="5338" actId="20577"/>
          <ac:spMkLst>
            <pc:docMk/>
            <pc:sldMk cId="1099344862" sldId="936"/>
            <ac:spMk id="9" creationId="{E0A318F9-CE05-41A0-93FA-28B5947B056B}"/>
          </ac:spMkLst>
        </pc:spChg>
      </pc:sldChg>
      <pc:sldChg chg="addSp delSp modSp add modAnim">
        <pc:chgData name="Thomas Rigvår" userId="1fb7e688d50b1bd3" providerId="LiveId" clId="{FF76A7D3-4F2D-4ECD-8BCC-1274F4DB8508}" dt="2017-09-25T20:26:48.462" v="5601"/>
        <pc:sldMkLst>
          <pc:docMk/>
          <pc:sldMk cId="3882336988" sldId="937"/>
        </pc:sldMkLst>
        <pc:spChg chg="add del mod">
          <ac:chgData name="Thomas Rigvår" userId="1fb7e688d50b1bd3" providerId="LiveId" clId="{FF76A7D3-4F2D-4ECD-8BCC-1274F4DB8508}" dt="2017-09-24T17:07:40.726" v="5341" actId="478"/>
          <ac:spMkLst>
            <pc:docMk/>
            <pc:sldMk cId="3882336988" sldId="937"/>
            <ac:spMk id="4" creationId="{09B089B8-B83C-4F40-8B48-09A1B84129B6}"/>
          </ac:spMkLst>
        </pc:spChg>
        <pc:spChg chg="del">
          <ac:chgData name="Thomas Rigvår" userId="1fb7e688d50b1bd3" providerId="LiveId" clId="{FF76A7D3-4F2D-4ECD-8BCC-1274F4DB8508}" dt="2017-09-24T17:07:29.355" v="5340" actId="478"/>
          <ac:spMkLst>
            <pc:docMk/>
            <pc:sldMk cId="3882336988" sldId="937"/>
            <ac:spMk id="6" creationId="{64795106-A12E-4A41-B3BB-66419FFC1355}"/>
          </ac:spMkLst>
        </pc:spChg>
        <pc:spChg chg="del">
          <ac:chgData name="Thomas Rigvår" userId="1fb7e688d50b1bd3" providerId="LiveId" clId="{FF76A7D3-4F2D-4ECD-8BCC-1274F4DB8508}" dt="2017-09-24T17:07:29.355" v="5340" actId="478"/>
          <ac:spMkLst>
            <pc:docMk/>
            <pc:sldMk cId="3882336988" sldId="937"/>
            <ac:spMk id="7" creationId="{CE700E05-3EC8-4FDC-9FA6-824176CCBC72}"/>
          </ac:spMkLst>
        </pc:spChg>
        <pc:spChg chg="add del mod">
          <ac:chgData name="Thomas Rigvår" userId="1fb7e688d50b1bd3" providerId="LiveId" clId="{FF76A7D3-4F2D-4ECD-8BCC-1274F4DB8508}" dt="2017-09-24T17:07:40.726" v="5341" actId="478"/>
          <ac:spMkLst>
            <pc:docMk/>
            <pc:sldMk cId="3882336988" sldId="937"/>
            <ac:spMk id="9" creationId="{436EE93E-2666-44D2-80E1-2B59EC80093D}"/>
          </ac:spMkLst>
        </pc:spChg>
        <pc:spChg chg="add">
          <ac:chgData name="Thomas Rigvår" userId="1fb7e688d50b1bd3" providerId="LiveId" clId="{FF76A7D3-4F2D-4ECD-8BCC-1274F4DB8508}" dt="2017-09-24T17:07:54.233" v="5343" actId="20577"/>
          <ac:spMkLst>
            <pc:docMk/>
            <pc:sldMk cId="3882336988" sldId="937"/>
            <ac:spMk id="10" creationId="{7ACA725B-2E2B-49CD-AD1C-1B6723521F1F}"/>
          </ac:spMkLst>
        </pc:spChg>
        <pc:spChg chg="add">
          <ac:chgData name="Thomas Rigvår" userId="1fb7e688d50b1bd3" providerId="LiveId" clId="{FF76A7D3-4F2D-4ECD-8BCC-1274F4DB8508}" dt="2017-09-24T17:07:54.233" v="5343" actId="20577"/>
          <ac:spMkLst>
            <pc:docMk/>
            <pc:sldMk cId="3882336988" sldId="937"/>
            <ac:spMk id="11" creationId="{85C2CCB1-7356-490A-BB1B-94786A9A7B6F}"/>
          </ac:spMkLst>
        </pc:spChg>
      </pc:sldChg>
      <pc:sldChg chg="addSp delSp modSp add">
        <pc:chgData name="Thomas Rigvår" userId="1fb7e688d50b1bd3" providerId="LiveId" clId="{FF76A7D3-4F2D-4ECD-8BCC-1274F4DB8508}" dt="2017-09-24T17:08:37.939" v="5350" actId="20577"/>
        <pc:sldMkLst>
          <pc:docMk/>
          <pc:sldMk cId="2626334211" sldId="938"/>
        </pc:sldMkLst>
        <pc:spChg chg="add del mod">
          <ac:chgData name="Thomas Rigvår" userId="1fb7e688d50b1bd3" providerId="LiveId" clId="{FF76A7D3-4F2D-4ECD-8BCC-1274F4DB8508}" dt="2017-09-24T17:08:19.118" v="5346" actId="478"/>
          <ac:spMkLst>
            <pc:docMk/>
            <pc:sldMk cId="2626334211" sldId="938"/>
            <ac:spMk id="4" creationId="{4063BCCB-AB94-467C-88C2-CD1C6484A124}"/>
          </ac:spMkLst>
        </pc:spChg>
        <pc:spChg chg="del">
          <ac:chgData name="Thomas Rigvår" userId="1fb7e688d50b1bd3" providerId="LiveId" clId="{FF76A7D3-4F2D-4ECD-8BCC-1274F4DB8508}" dt="2017-09-24T17:08:11.234" v="5345" actId="478"/>
          <ac:spMkLst>
            <pc:docMk/>
            <pc:sldMk cId="2626334211" sldId="938"/>
            <ac:spMk id="6" creationId="{64795106-A12E-4A41-B3BB-66419FFC1355}"/>
          </ac:spMkLst>
        </pc:spChg>
        <pc:spChg chg="del">
          <ac:chgData name="Thomas Rigvår" userId="1fb7e688d50b1bd3" providerId="LiveId" clId="{FF76A7D3-4F2D-4ECD-8BCC-1274F4DB8508}" dt="2017-09-24T17:08:22.762" v="5347" actId="478"/>
          <ac:spMkLst>
            <pc:docMk/>
            <pc:sldMk cId="2626334211" sldId="938"/>
            <ac:spMk id="7" creationId="{CE700E05-3EC8-4FDC-9FA6-824176CCBC72}"/>
          </ac:spMkLst>
        </pc:spChg>
        <pc:spChg chg="add del mod">
          <ac:chgData name="Thomas Rigvår" userId="1fb7e688d50b1bd3" providerId="LiveId" clId="{FF76A7D3-4F2D-4ECD-8BCC-1274F4DB8508}" dt="2017-09-24T17:08:24.288" v="5348" actId="478"/>
          <ac:spMkLst>
            <pc:docMk/>
            <pc:sldMk cId="2626334211" sldId="938"/>
            <ac:spMk id="9" creationId="{D355DDAF-8174-416E-B6C2-495401E1E7D2}"/>
          </ac:spMkLst>
        </pc:spChg>
        <pc:spChg chg="add">
          <ac:chgData name="Thomas Rigvår" userId="1fb7e688d50b1bd3" providerId="LiveId" clId="{FF76A7D3-4F2D-4ECD-8BCC-1274F4DB8508}" dt="2017-09-24T17:08:37.939" v="5350" actId="20577"/>
          <ac:spMkLst>
            <pc:docMk/>
            <pc:sldMk cId="2626334211" sldId="938"/>
            <ac:spMk id="10" creationId="{75901D8A-F1B5-4875-94AD-6B1C4A8262C4}"/>
          </ac:spMkLst>
        </pc:spChg>
        <pc:spChg chg="add">
          <ac:chgData name="Thomas Rigvår" userId="1fb7e688d50b1bd3" providerId="LiveId" clId="{FF76A7D3-4F2D-4ECD-8BCC-1274F4DB8508}" dt="2017-09-24T17:08:37.939" v="5350" actId="20577"/>
          <ac:spMkLst>
            <pc:docMk/>
            <pc:sldMk cId="2626334211" sldId="938"/>
            <ac:spMk id="11" creationId="{7E2815C4-2880-48BB-9342-A9E5FD88521C}"/>
          </ac:spMkLst>
        </pc:spChg>
      </pc:sldChg>
      <pc:sldChg chg="addSp delSp modSp add modAnim">
        <pc:chgData name="Thomas Rigvår" userId="1fb7e688d50b1bd3" providerId="LiveId" clId="{FF76A7D3-4F2D-4ECD-8BCC-1274F4DB8508}" dt="2017-09-25T20:39:11.226" v="5630" actId="20577"/>
        <pc:sldMkLst>
          <pc:docMk/>
          <pc:sldMk cId="2875088395" sldId="939"/>
        </pc:sldMkLst>
        <pc:spChg chg="add del mod">
          <ac:chgData name="Thomas Rigvår" userId="1fb7e688d50b1bd3" providerId="LiveId" clId="{FF76A7D3-4F2D-4ECD-8BCC-1274F4DB8508}" dt="2017-09-24T17:08:58.969" v="5354" actId="478"/>
          <ac:spMkLst>
            <pc:docMk/>
            <pc:sldMk cId="2875088395" sldId="939"/>
            <ac:spMk id="4" creationId="{F09C22D6-79ED-462F-AD61-926F3A5A96A6}"/>
          </ac:spMkLst>
        </pc:spChg>
        <pc:spChg chg="del">
          <ac:chgData name="Thomas Rigvår" userId="1fb7e688d50b1bd3" providerId="LiveId" clId="{FF76A7D3-4F2D-4ECD-8BCC-1274F4DB8508}" dt="2017-09-24T17:08:56.476" v="5353" actId="478"/>
          <ac:spMkLst>
            <pc:docMk/>
            <pc:sldMk cId="2875088395" sldId="939"/>
            <ac:spMk id="6" creationId="{64795106-A12E-4A41-B3BB-66419FFC1355}"/>
          </ac:spMkLst>
        </pc:spChg>
        <pc:spChg chg="del">
          <ac:chgData name="Thomas Rigvår" userId="1fb7e688d50b1bd3" providerId="LiveId" clId="{FF76A7D3-4F2D-4ECD-8BCC-1274F4DB8508}" dt="2017-09-24T17:09:02.211" v="5355" actId="478"/>
          <ac:spMkLst>
            <pc:docMk/>
            <pc:sldMk cId="2875088395" sldId="939"/>
            <ac:spMk id="7" creationId="{CE700E05-3EC8-4FDC-9FA6-824176CCBC72}"/>
          </ac:spMkLst>
        </pc:spChg>
        <pc:spChg chg="add del mod">
          <ac:chgData name="Thomas Rigvår" userId="1fb7e688d50b1bd3" providerId="LiveId" clId="{FF76A7D3-4F2D-4ECD-8BCC-1274F4DB8508}" dt="2017-09-24T17:09:06.439" v="5356" actId="478"/>
          <ac:spMkLst>
            <pc:docMk/>
            <pc:sldMk cId="2875088395" sldId="939"/>
            <ac:spMk id="9" creationId="{46F75E89-DFFA-4EC5-88F9-002CDD093362}"/>
          </ac:spMkLst>
        </pc:spChg>
        <pc:spChg chg="add">
          <ac:chgData name="Thomas Rigvår" userId="1fb7e688d50b1bd3" providerId="LiveId" clId="{FF76A7D3-4F2D-4ECD-8BCC-1274F4DB8508}" dt="2017-09-24T17:09:07.463" v="5357" actId="20577"/>
          <ac:spMkLst>
            <pc:docMk/>
            <pc:sldMk cId="2875088395" sldId="939"/>
            <ac:spMk id="10" creationId="{63F06EEF-2148-42F0-B4FA-09B559FAF2F2}"/>
          </ac:spMkLst>
        </pc:spChg>
        <pc:spChg chg="add mod">
          <ac:chgData name="Thomas Rigvår" userId="1fb7e688d50b1bd3" providerId="LiveId" clId="{FF76A7D3-4F2D-4ECD-8BCC-1274F4DB8508}" dt="2017-09-25T20:39:11.226" v="5630" actId="20577"/>
          <ac:spMkLst>
            <pc:docMk/>
            <pc:sldMk cId="2875088395" sldId="939"/>
            <ac:spMk id="11" creationId="{F067A798-6383-4537-933C-55FB0A6D40DD}"/>
          </ac:spMkLst>
        </pc:spChg>
      </pc:sldChg>
      <pc:sldChg chg="addSp delSp modSp add">
        <pc:chgData name="Thomas Rigvår" userId="1fb7e688d50b1bd3" providerId="LiveId" clId="{FF76A7D3-4F2D-4ECD-8BCC-1274F4DB8508}" dt="2017-09-24T17:09:35.098" v="5364" actId="20577"/>
        <pc:sldMkLst>
          <pc:docMk/>
          <pc:sldMk cId="3377556557" sldId="940"/>
        </pc:sldMkLst>
        <pc:spChg chg="add del mod">
          <ac:chgData name="Thomas Rigvår" userId="1fb7e688d50b1bd3" providerId="LiveId" clId="{FF76A7D3-4F2D-4ECD-8BCC-1274F4DB8508}" dt="2017-09-24T17:09:34.157" v="5363" actId="478"/>
          <ac:spMkLst>
            <pc:docMk/>
            <pc:sldMk cId="3377556557" sldId="940"/>
            <ac:spMk id="4" creationId="{63E98DD7-045F-4131-A107-097C923B3889}"/>
          </ac:spMkLst>
        </pc:spChg>
        <pc:spChg chg="del">
          <ac:chgData name="Thomas Rigvår" userId="1fb7e688d50b1bd3" providerId="LiveId" clId="{FF76A7D3-4F2D-4ECD-8BCC-1274F4DB8508}" dt="2017-09-24T17:09:27.756" v="5360" actId="478"/>
          <ac:spMkLst>
            <pc:docMk/>
            <pc:sldMk cId="3377556557" sldId="940"/>
            <ac:spMk id="6" creationId="{64795106-A12E-4A41-B3BB-66419FFC1355}"/>
          </ac:spMkLst>
        </pc:spChg>
        <pc:spChg chg="del">
          <ac:chgData name="Thomas Rigvår" userId="1fb7e688d50b1bd3" providerId="LiveId" clId="{FF76A7D3-4F2D-4ECD-8BCC-1274F4DB8508}" dt="2017-09-24T17:09:27.756" v="5360" actId="478"/>
          <ac:spMkLst>
            <pc:docMk/>
            <pc:sldMk cId="3377556557" sldId="940"/>
            <ac:spMk id="7" creationId="{CE700E05-3EC8-4FDC-9FA6-824176CCBC72}"/>
          </ac:spMkLst>
        </pc:spChg>
        <pc:spChg chg="add del mod">
          <ac:chgData name="Thomas Rigvår" userId="1fb7e688d50b1bd3" providerId="LiveId" clId="{FF76A7D3-4F2D-4ECD-8BCC-1274F4DB8508}" dt="2017-09-24T17:09:34.157" v="5363" actId="478"/>
          <ac:spMkLst>
            <pc:docMk/>
            <pc:sldMk cId="3377556557" sldId="940"/>
            <ac:spMk id="9" creationId="{4F558F1C-6401-4625-8A4F-0D89965FE69E}"/>
          </ac:spMkLst>
        </pc:spChg>
        <pc:spChg chg="add del">
          <ac:chgData name="Thomas Rigvår" userId="1fb7e688d50b1bd3" providerId="LiveId" clId="{FF76A7D3-4F2D-4ECD-8BCC-1274F4DB8508}" dt="2017-09-24T17:09:29.829" v="5362" actId="20577"/>
          <ac:spMkLst>
            <pc:docMk/>
            <pc:sldMk cId="3377556557" sldId="940"/>
            <ac:spMk id="10" creationId="{3EE76797-5E24-4A81-B740-F2D0A05DA67C}"/>
          </ac:spMkLst>
        </pc:spChg>
        <pc:spChg chg="add del">
          <ac:chgData name="Thomas Rigvår" userId="1fb7e688d50b1bd3" providerId="LiveId" clId="{FF76A7D3-4F2D-4ECD-8BCC-1274F4DB8508}" dt="2017-09-24T17:09:29.829" v="5362" actId="20577"/>
          <ac:spMkLst>
            <pc:docMk/>
            <pc:sldMk cId="3377556557" sldId="940"/>
            <ac:spMk id="11" creationId="{4BC67D3D-025B-4A6D-8A40-8F64CB6BE754}"/>
          </ac:spMkLst>
        </pc:spChg>
        <pc:spChg chg="add">
          <ac:chgData name="Thomas Rigvår" userId="1fb7e688d50b1bd3" providerId="LiveId" clId="{FF76A7D3-4F2D-4ECD-8BCC-1274F4DB8508}" dt="2017-09-24T17:09:35.098" v="5364" actId="20577"/>
          <ac:spMkLst>
            <pc:docMk/>
            <pc:sldMk cId="3377556557" sldId="940"/>
            <ac:spMk id="12" creationId="{BD6292F2-BD7F-42A0-8849-3B94D8B52AF8}"/>
          </ac:spMkLst>
        </pc:spChg>
        <pc:spChg chg="add">
          <ac:chgData name="Thomas Rigvår" userId="1fb7e688d50b1bd3" providerId="LiveId" clId="{FF76A7D3-4F2D-4ECD-8BCC-1274F4DB8508}" dt="2017-09-24T17:09:35.098" v="5364" actId="20577"/>
          <ac:spMkLst>
            <pc:docMk/>
            <pc:sldMk cId="3377556557" sldId="940"/>
            <ac:spMk id="13" creationId="{99A16F9E-2CF1-4A95-A359-D496CCA4BECA}"/>
          </ac:spMkLst>
        </pc:spChg>
      </pc:sldChg>
      <pc:sldChg chg="addSp delSp modSp add del">
        <pc:chgData name="Thomas Rigvår" userId="1fb7e688d50b1bd3" providerId="LiveId" clId="{FF76A7D3-4F2D-4ECD-8BCC-1274F4DB8508}" dt="2017-09-24T17:12:36.563" v="5383" actId="20577"/>
        <pc:sldMkLst>
          <pc:docMk/>
          <pc:sldMk cId="1302843546" sldId="941"/>
        </pc:sldMkLst>
        <pc:spChg chg="add del mod">
          <ac:chgData name="Thomas Rigvår" userId="1fb7e688d50b1bd3" providerId="LiveId" clId="{FF76A7D3-4F2D-4ECD-8BCC-1274F4DB8508}" dt="2017-09-24T17:12:28.167" v="5382" actId="478"/>
          <ac:spMkLst>
            <pc:docMk/>
            <pc:sldMk cId="1302843546" sldId="941"/>
            <ac:spMk id="4" creationId="{EBB62939-4055-43E3-AA76-5D0C7DD42C47}"/>
          </ac:spMkLst>
        </pc:spChg>
        <pc:spChg chg="add del">
          <ac:chgData name="Thomas Rigvår" userId="1fb7e688d50b1bd3" providerId="LiveId" clId="{FF76A7D3-4F2D-4ECD-8BCC-1274F4DB8508}" dt="2017-09-24T17:12:28.167" v="5382" actId="478"/>
          <ac:spMkLst>
            <pc:docMk/>
            <pc:sldMk cId="1302843546" sldId="941"/>
            <ac:spMk id="6" creationId="{64795106-A12E-4A41-B3BB-66419FFC1355}"/>
          </ac:spMkLst>
        </pc:spChg>
        <pc:spChg chg="add del">
          <ac:chgData name="Thomas Rigvår" userId="1fb7e688d50b1bd3" providerId="LiveId" clId="{FF76A7D3-4F2D-4ECD-8BCC-1274F4DB8508}" dt="2017-09-24T17:12:28.167" v="5382" actId="478"/>
          <ac:spMkLst>
            <pc:docMk/>
            <pc:sldMk cId="1302843546" sldId="941"/>
            <ac:spMk id="7" creationId="{CE700E05-3EC8-4FDC-9FA6-824176CCBC72}"/>
          </ac:spMkLst>
        </pc:spChg>
        <pc:spChg chg="add del">
          <ac:chgData name="Thomas Rigvår" userId="1fb7e688d50b1bd3" providerId="LiveId" clId="{FF76A7D3-4F2D-4ECD-8BCC-1274F4DB8508}" dt="2017-09-24T17:12:28.167" v="5382" actId="478"/>
          <ac:spMkLst>
            <pc:docMk/>
            <pc:sldMk cId="1302843546" sldId="941"/>
            <ac:spMk id="8" creationId="{2757EE1E-75AF-4AF8-8D47-AF992B87AC22}"/>
          </ac:spMkLst>
        </pc:spChg>
        <pc:spChg chg="add del mod">
          <ac:chgData name="Thomas Rigvår" userId="1fb7e688d50b1bd3" providerId="LiveId" clId="{FF76A7D3-4F2D-4ECD-8BCC-1274F4DB8508}" dt="2017-09-24T17:12:28.167" v="5382" actId="478"/>
          <ac:spMkLst>
            <pc:docMk/>
            <pc:sldMk cId="1302843546" sldId="941"/>
            <ac:spMk id="10" creationId="{0AFBD6DC-747B-4ACC-890D-E3F5131D4C99}"/>
          </ac:spMkLst>
        </pc:spChg>
      </pc:sldChg>
      <pc:sldChg chg="addSp delSp modSp add">
        <pc:chgData name="Thomas Rigvår" userId="1fb7e688d50b1bd3" providerId="LiveId" clId="{FF76A7D3-4F2D-4ECD-8BCC-1274F4DB8508}" dt="2017-09-24T17:15:52.492" v="5534" actId="20577"/>
        <pc:sldMkLst>
          <pc:docMk/>
          <pc:sldMk cId="3566951144" sldId="941"/>
        </pc:sldMkLst>
        <pc:spChg chg="add mod">
          <ac:chgData name="Thomas Rigvår" userId="1fb7e688d50b1bd3" providerId="LiveId" clId="{FF76A7D3-4F2D-4ECD-8BCC-1274F4DB8508}" dt="2017-09-24T17:15:52.492" v="5534" actId="20577"/>
          <ac:spMkLst>
            <pc:docMk/>
            <pc:sldMk cId="3566951144" sldId="941"/>
            <ac:spMk id="3" creationId="{8444B8CC-3ECC-49CC-837F-2226AA981552}"/>
          </ac:spMkLst>
        </pc:spChg>
        <pc:spChg chg="mod">
          <ac:chgData name="Thomas Rigvår" userId="1fb7e688d50b1bd3" providerId="LiveId" clId="{FF76A7D3-4F2D-4ECD-8BCC-1274F4DB8508}" dt="2017-09-24T17:14:32.132" v="5446" actId="6549"/>
          <ac:spMkLst>
            <pc:docMk/>
            <pc:sldMk cId="3566951144" sldId="941"/>
            <ac:spMk id="4" creationId="{98FCF96C-777B-4700-80DB-2DFBDC0139CD}"/>
          </ac:spMkLst>
        </pc:spChg>
        <pc:spChg chg="del mod">
          <ac:chgData name="Thomas Rigvår" userId="1fb7e688d50b1bd3" providerId="LiveId" clId="{FF76A7D3-4F2D-4ECD-8BCC-1274F4DB8508}" dt="2017-09-24T17:14:08.338" v="5397" actId="478"/>
          <ac:spMkLst>
            <pc:docMk/>
            <pc:sldMk cId="3566951144" sldId="941"/>
            <ac:spMk id="13" creationId="{40F20211-4C9F-42F0-AD0C-C957F95F5906}"/>
          </ac:spMkLst>
        </pc:spChg>
        <pc:spChg chg="del">
          <ac:chgData name="Thomas Rigvår" userId="1fb7e688d50b1bd3" providerId="LiveId" clId="{FF76A7D3-4F2D-4ECD-8BCC-1274F4DB8508}" dt="2017-09-24T17:13:26.738" v="5392" actId="478"/>
          <ac:spMkLst>
            <pc:docMk/>
            <pc:sldMk cId="3566951144" sldId="941"/>
            <ac:spMk id="14" creationId="{14DCE0B5-6445-4FFB-B653-7AEA49863D12}"/>
          </ac:spMkLst>
        </pc:spChg>
        <pc:spChg chg="del">
          <ac:chgData name="Thomas Rigvår" userId="1fb7e688d50b1bd3" providerId="LiveId" clId="{FF76A7D3-4F2D-4ECD-8BCC-1274F4DB8508}" dt="2017-09-24T17:13:26.738" v="5392" actId="478"/>
          <ac:spMkLst>
            <pc:docMk/>
            <pc:sldMk cId="3566951144" sldId="941"/>
            <ac:spMk id="16" creationId="{F581910A-6D7D-418A-B456-DA5BEC1C1731}"/>
          </ac:spMkLst>
        </pc:spChg>
        <pc:spChg chg="del">
          <ac:chgData name="Thomas Rigvår" userId="1fb7e688d50b1bd3" providerId="LiveId" clId="{FF76A7D3-4F2D-4ECD-8BCC-1274F4DB8508}" dt="2017-09-24T17:13:23.889" v="5391" actId="478"/>
          <ac:spMkLst>
            <pc:docMk/>
            <pc:sldMk cId="3566951144" sldId="941"/>
            <ac:spMk id="17" creationId="{CE6F5AE3-5927-45B8-85BF-4DAC5C169366}"/>
          </ac:spMkLst>
        </pc:spChg>
        <pc:spChg chg="del">
          <ac:chgData name="Thomas Rigvår" userId="1fb7e688d50b1bd3" providerId="LiveId" clId="{FF76A7D3-4F2D-4ECD-8BCC-1274F4DB8508}" dt="2017-09-24T17:13:23.889" v="5391" actId="478"/>
          <ac:spMkLst>
            <pc:docMk/>
            <pc:sldMk cId="3566951144" sldId="941"/>
            <ac:spMk id="18" creationId="{259BB315-ED72-4AEC-9911-394FBB6A918F}"/>
          </ac:spMkLst>
        </pc:spChg>
        <pc:spChg chg="del">
          <ac:chgData name="Thomas Rigvår" userId="1fb7e688d50b1bd3" providerId="LiveId" clId="{FF76A7D3-4F2D-4ECD-8BCC-1274F4DB8508}" dt="2017-09-24T17:13:12.858" v="5388" actId="478"/>
          <ac:spMkLst>
            <pc:docMk/>
            <pc:sldMk cId="3566951144" sldId="941"/>
            <ac:spMk id="19" creationId="{83F7771D-431A-403E-BB06-B6DE7A663780}"/>
          </ac:spMkLst>
        </pc:spChg>
        <pc:spChg chg="del">
          <ac:chgData name="Thomas Rigvår" userId="1fb7e688d50b1bd3" providerId="LiveId" clId="{FF76A7D3-4F2D-4ECD-8BCC-1274F4DB8508}" dt="2017-09-24T17:13:15.438" v="5389" actId="478"/>
          <ac:spMkLst>
            <pc:docMk/>
            <pc:sldMk cId="3566951144" sldId="941"/>
            <ac:spMk id="20" creationId="{4B911176-8C08-4EC8-A561-67F462022F01}"/>
          </ac:spMkLst>
        </pc:spChg>
        <pc:spChg chg="del">
          <ac:chgData name="Thomas Rigvår" userId="1fb7e688d50b1bd3" providerId="LiveId" clId="{FF76A7D3-4F2D-4ECD-8BCC-1274F4DB8508}" dt="2017-09-24T17:13:17.069" v="5390" actId="478"/>
          <ac:spMkLst>
            <pc:docMk/>
            <pc:sldMk cId="3566951144" sldId="941"/>
            <ac:spMk id="23" creationId="{DC0EEBF2-E626-4534-A3AA-135E0310712C}"/>
          </ac:spMkLst>
        </pc:spChg>
      </pc:sldChg>
      <pc:sldChg chg="add">
        <pc:chgData name="Thomas Rigvår" userId="1fb7e688d50b1bd3" providerId="LiveId" clId="{FF76A7D3-4F2D-4ECD-8BCC-1274F4DB8508}" dt="2017-09-25T20:25:11.290" v="5584"/>
        <pc:sldMkLst>
          <pc:docMk/>
          <pc:sldMk cId="1655119740" sldId="942"/>
        </pc:sldMkLst>
      </pc:sldChg>
      <pc:sldChg chg="add del">
        <pc:chgData name="Thomas Rigvår" userId="1fb7e688d50b1bd3" providerId="LiveId" clId="{FF76A7D3-4F2D-4ECD-8BCC-1274F4DB8508}" dt="2017-09-24T17:12:24.321" v="5379" actId="20577"/>
        <pc:sldMkLst>
          <pc:docMk/>
          <pc:sldMk cId="3456157073" sldId="94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4434" name="Rectangle 2"/>
          <p:cNvSpPr>
            <a:spLocks noGrp="1" noChangeArrowheads="1"/>
          </p:cNvSpPr>
          <p:nvPr>
            <p:ph type="hdr" sz="quarter"/>
          </p:nvPr>
        </p:nvSpPr>
        <p:spPr bwMode="auto">
          <a:xfrm>
            <a:off x="0" y="0"/>
            <a:ext cx="5345113" cy="855663"/>
          </a:xfrm>
          <a:prstGeom prst="rect">
            <a:avLst/>
          </a:prstGeom>
          <a:noFill/>
          <a:ln w="9525">
            <a:noFill/>
            <a:miter lim="800000"/>
            <a:headEnd/>
            <a:tailEnd/>
          </a:ln>
          <a:effectLst/>
        </p:spPr>
        <p:txBody>
          <a:bodyPr vert="horz" wrap="square" lIns="88148" tIns="44074" rIns="88148" bIns="44074" numCol="1" anchor="t" anchorCtr="0" compatLnSpc="1">
            <a:prstTxWarp prst="textNoShape">
              <a:avLst/>
            </a:prstTxWarp>
          </a:bodyPr>
          <a:lstStyle>
            <a:lvl1pPr algn="ctr">
              <a:defRPr sz="1200">
                <a:solidFill>
                  <a:schemeClr val="tx1"/>
                </a:solidFill>
                <a:latin typeface="Comic Sans MS" pitchFamily="66" charset="0"/>
              </a:defRPr>
            </a:lvl1pPr>
          </a:lstStyle>
          <a:p>
            <a:pPr>
              <a:defRPr/>
            </a:pPr>
            <a:r>
              <a:rPr lang="nb-NO" altLang="nb-NO" sz="1400" dirty="0">
                <a:latin typeface="Calibri" panose="020F0502020204030204" pitchFamily="34" charset="0"/>
              </a:rPr>
              <a:t>DRI 1001 Datasystemer og informasjonssystemer   </a:t>
            </a:r>
          </a:p>
          <a:p>
            <a:pPr>
              <a:defRPr/>
            </a:pPr>
            <a:r>
              <a:rPr lang="nb-NO" altLang="nb-NO" sz="1400" dirty="0">
                <a:latin typeface="Calibri" panose="020F0502020204030204" pitchFamily="34" charset="0"/>
              </a:rPr>
              <a:t>Arild Jansen </a:t>
            </a:r>
          </a:p>
          <a:p>
            <a:pPr>
              <a:defRPr/>
            </a:pPr>
            <a:endParaRPr lang="nb-NO" altLang="nb-NO" dirty="0"/>
          </a:p>
        </p:txBody>
      </p:sp>
      <p:sp>
        <p:nvSpPr>
          <p:cNvPr id="274436" name="Rectangle 4"/>
          <p:cNvSpPr>
            <a:spLocks noGrp="1" noChangeArrowheads="1"/>
          </p:cNvSpPr>
          <p:nvPr>
            <p:ph type="ftr" sz="quarter" idx="2"/>
          </p:nvPr>
        </p:nvSpPr>
        <p:spPr bwMode="auto">
          <a:xfrm>
            <a:off x="0" y="9410700"/>
            <a:ext cx="2943225" cy="495300"/>
          </a:xfrm>
          <a:prstGeom prst="rect">
            <a:avLst/>
          </a:prstGeom>
          <a:noFill/>
          <a:ln w="9525">
            <a:noFill/>
            <a:miter lim="800000"/>
            <a:headEnd/>
            <a:tailEnd/>
          </a:ln>
          <a:effectLst/>
        </p:spPr>
        <p:txBody>
          <a:bodyPr vert="horz" wrap="square" lIns="88148" tIns="44074" rIns="88148" bIns="44074" numCol="1" anchor="b" anchorCtr="0" compatLnSpc="1">
            <a:prstTxWarp prst="textNoShape">
              <a:avLst/>
            </a:prstTxWarp>
          </a:bodyPr>
          <a:lstStyle>
            <a:lvl1pPr>
              <a:defRPr sz="1200">
                <a:solidFill>
                  <a:schemeClr val="tx1"/>
                </a:solidFill>
              </a:defRPr>
            </a:lvl1pPr>
          </a:lstStyle>
          <a:p>
            <a:pPr>
              <a:defRPr/>
            </a:pPr>
            <a:endParaRPr lang="nb-NO" altLang="nb-NO"/>
          </a:p>
        </p:txBody>
      </p:sp>
      <p:sp>
        <p:nvSpPr>
          <p:cNvPr id="274437" name="Rectangle 5"/>
          <p:cNvSpPr>
            <a:spLocks noGrp="1" noChangeArrowheads="1"/>
          </p:cNvSpPr>
          <p:nvPr>
            <p:ph type="sldNum" sz="quarter" idx="3"/>
          </p:nvPr>
        </p:nvSpPr>
        <p:spPr bwMode="auto">
          <a:xfrm>
            <a:off x="3851275" y="9410700"/>
            <a:ext cx="2943225" cy="495300"/>
          </a:xfrm>
          <a:prstGeom prst="rect">
            <a:avLst/>
          </a:prstGeom>
          <a:noFill/>
          <a:ln w="9525">
            <a:noFill/>
            <a:miter lim="800000"/>
            <a:headEnd/>
            <a:tailEnd/>
          </a:ln>
          <a:effectLst/>
        </p:spPr>
        <p:txBody>
          <a:bodyPr vert="horz" wrap="square" lIns="88148" tIns="44074" rIns="88148" bIns="44074" numCol="1" anchor="b" anchorCtr="0" compatLnSpc="1">
            <a:prstTxWarp prst="textNoShape">
              <a:avLst/>
            </a:prstTxWarp>
          </a:bodyPr>
          <a:lstStyle>
            <a:lvl1pPr algn="r">
              <a:defRPr sz="1200">
                <a:solidFill>
                  <a:schemeClr val="tx1"/>
                </a:solidFill>
              </a:defRPr>
            </a:lvl1pPr>
          </a:lstStyle>
          <a:p>
            <a:pPr>
              <a:defRPr/>
            </a:pPr>
            <a:fld id="{9415CA95-282D-41D0-AA3A-8A435690ED09}" type="slidenum">
              <a:rPr lang="nb-NO" altLang="nb-NO"/>
              <a:pPr>
                <a:defRPr/>
              </a:pPr>
              <a:t>‹#›</a:t>
            </a:fld>
            <a:endParaRPr lang="nb-NO" altLang="nb-NO"/>
          </a:p>
        </p:txBody>
      </p:sp>
    </p:spTree>
    <p:extLst>
      <p:ext uri="{BB962C8B-B14F-4D97-AF65-F5344CB8AC3E}">
        <p14:creationId xmlns:p14="http://schemas.microsoft.com/office/powerpoint/2010/main" val="24179149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7570" name="Rectangle 1026"/>
          <p:cNvSpPr>
            <a:spLocks noGrp="1" noChangeArrowheads="1"/>
          </p:cNvSpPr>
          <p:nvPr>
            <p:ph type="hdr" sz="quarter"/>
          </p:nvPr>
        </p:nvSpPr>
        <p:spPr bwMode="auto">
          <a:xfrm>
            <a:off x="0" y="0"/>
            <a:ext cx="2943225" cy="495300"/>
          </a:xfrm>
          <a:prstGeom prst="rect">
            <a:avLst/>
          </a:prstGeom>
          <a:noFill/>
          <a:ln w="9525">
            <a:noFill/>
            <a:miter lim="800000"/>
            <a:headEnd/>
            <a:tailEnd/>
          </a:ln>
          <a:effectLst/>
        </p:spPr>
        <p:txBody>
          <a:bodyPr vert="horz" wrap="square" lIns="88148" tIns="44074" rIns="88148" bIns="44074" numCol="1" anchor="t" anchorCtr="0" compatLnSpc="1">
            <a:prstTxWarp prst="textNoShape">
              <a:avLst/>
            </a:prstTxWarp>
          </a:bodyPr>
          <a:lstStyle>
            <a:lvl1pPr>
              <a:defRPr sz="1200">
                <a:solidFill>
                  <a:schemeClr val="tx1"/>
                </a:solidFill>
                <a:latin typeface="Tahoma" pitchFamily="34" charset="0"/>
              </a:defRPr>
            </a:lvl1pPr>
          </a:lstStyle>
          <a:p>
            <a:pPr>
              <a:defRPr/>
            </a:pPr>
            <a:r>
              <a:rPr lang="nb-NO"/>
              <a:t>DRI 1001 Datasystemer og informasjonssystemer   Arild Jansen Arild Jansen , AFIN, UiO </a:t>
            </a:r>
          </a:p>
        </p:txBody>
      </p:sp>
      <p:sp>
        <p:nvSpPr>
          <p:cNvPr id="237571" name="Rectangle 1027"/>
          <p:cNvSpPr>
            <a:spLocks noGrp="1" noChangeArrowheads="1"/>
          </p:cNvSpPr>
          <p:nvPr>
            <p:ph type="dt" idx="1"/>
          </p:nvPr>
        </p:nvSpPr>
        <p:spPr bwMode="auto">
          <a:xfrm>
            <a:off x="3851275" y="0"/>
            <a:ext cx="2943225" cy="495300"/>
          </a:xfrm>
          <a:prstGeom prst="rect">
            <a:avLst/>
          </a:prstGeom>
          <a:noFill/>
          <a:ln w="9525">
            <a:noFill/>
            <a:miter lim="800000"/>
            <a:headEnd/>
            <a:tailEnd/>
          </a:ln>
          <a:effectLst/>
        </p:spPr>
        <p:txBody>
          <a:bodyPr vert="horz" wrap="square" lIns="88148" tIns="44074" rIns="88148" bIns="44074" numCol="1" anchor="t" anchorCtr="0" compatLnSpc="1">
            <a:prstTxWarp prst="textNoShape">
              <a:avLst/>
            </a:prstTxWarp>
          </a:bodyPr>
          <a:lstStyle>
            <a:lvl1pPr algn="r">
              <a:defRPr sz="1200">
                <a:solidFill>
                  <a:schemeClr val="tx1"/>
                </a:solidFill>
              </a:defRPr>
            </a:lvl1pPr>
          </a:lstStyle>
          <a:p>
            <a:pPr>
              <a:defRPr/>
            </a:pPr>
            <a:fld id="{40417528-C377-428E-B795-F8ABFFB8457C}" type="datetime1">
              <a:rPr lang="nb-NO" altLang="nb-NO"/>
              <a:pPr>
                <a:defRPr/>
              </a:pPr>
              <a:t>02.10.2017</a:t>
            </a:fld>
            <a:endParaRPr lang="nb-NO" altLang="nb-NO"/>
          </a:p>
        </p:txBody>
      </p:sp>
      <p:sp>
        <p:nvSpPr>
          <p:cNvPr id="24580" name="Rectangle 1028"/>
          <p:cNvSpPr>
            <a:spLocks noGrp="1" noRot="1" noChangeAspect="1" noChangeArrowheads="1" noTextEdit="1"/>
          </p:cNvSpPr>
          <p:nvPr>
            <p:ph type="sldImg" idx="2"/>
          </p:nvPr>
        </p:nvSpPr>
        <p:spPr bwMode="auto">
          <a:xfrm>
            <a:off x="95250" y="742950"/>
            <a:ext cx="6604000" cy="37147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3" name="Rectangle 1029"/>
          <p:cNvSpPr>
            <a:spLocks noGrp="1" noChangeArrowheads="1"/>
          </p:cNvSpPr>
          <p:nvPr>
            <p:ph type="body" sz="quarter" idx="3"/>
          </p:nvPr>
        </p:nvSpPr>
        <p:spPr bwMode="auto">
          <a:xfrm>
            <a:off x="906463" y="4705350"/>
            <a:ext cx="4981575" cy="4457700"/>
          </a:xfrm>
          <a:prstGeom prst="rect">
            <a:avLst/>
          </a:prstGeom>
          <a:noFill/>
          <a:ln w="9525">
            <a:noFill/>
            <a:miter lim="800000"/>
            <a:headEnd/>
            <a:tailEnd/>
          </a:ln>
          <a:effectLst/>
        </p:spPr>
        <p:txBody>
          <a:bodyPr vert="horz" wrap="square" lIns="88148" tIns="44074" rIns="88148" bIns="44074" numCol="1" anchor="t" anchorCtr="0" compatLnSpc="1">
            <a:prstTxWarp prst="textNoShape">
              <a:avLst/>
            </a:prstTxWarp>
          </a:bodyPr>
          <a:lstStyle/>
          <a:p>
            <a:pPr lvl="0"/>
            <a:r>
              <a:rPr lang="nb-NO" altLang="nb-NO" noProof="0"/>
              <a:t>Klikk for å redigere tekststiler i malen</a:t>
            </a:r>
          </a:p>
          <a:p>
            <a:pPr lvl="1"/>
            <a:r>
              <a:rPr lang="nb-NO" altLang="nb-NO" noProof="0"/>
              <a:t>Andre nivå</a:t>
            </a:r>
          </a:p>
          <a:p>
            <a:pPr lvl="2"/>
            <a:r>
              <a:rPr lang="nb-NO" altLang="nb-NO" noProof="0"/>
              <a:t>Tredje nivå</a:t>
            </a:r>
          </a:p>
          <a:p>
            <a:pPr lvl="3"/>
            <a:r>
              <a:rPr lang="nb-NO" altLang="nb-NO" noProof="0"/>
              <a:t>Fjerde nivå</a:t>
            </a:r>
          </a:p>
          <a:p>
            <a:pPr lvl="4"/>
            <a:r>
              <a:rPr lang="nb-NO" altLang="nb-NO" noProof="0"/>
              <a:t>Femte nivå</a:t>
            </a:r>
          </a:p>
        </p:txBody>
      </p:sp>
      <p:sp>
        <p:nvSpPr>
          <p:cNvPr id="237574" name="Rectangle 1030"/>
          <p:cNvSpPr>
            <a:spLocks noGrp="1" noChangeArrowheads="1"/>
          </p:cNvSpPr>
          <p:nvPr>
            <p:ph type="ftr" sz="quarter" idx="4"/>
          </p:nvPr>
        </p:nvSpPr>
        <p:spPr bwMode="auto">
          <a:xfrm>
            <a:off x="0" y="9410700"/>
            <a:ext cx="2943225" cy="495300"/>
          </a:xfrm>
          <a:prstGeom prst="rect">
            <a:avLst/>
          </a:prstGeom>
          <a:noFill/>
          <a:ln w="9525">
            <a:noFill/>
            <a:miter lim="800000"/>
            <a:headEnd/>
            <a:tailEnd/>
          </a:ln>
          <a:effectLst/>
        </p:spPr>
        <p:txBody>
          <a:bodyPr vert="horz" wrap="square" lIns="88148" tIns="44074" rIns="88148" bIns="44074" numCol="1" anchor="b" anchorCtr="0" compatLnSpc="1">
            <a:prstTxWarp prst="textNoShape">
              <a:avLst/>
            </a:prstTxWarp>
          </a:bodyPr>
          <a:lstStyle>
            <a:lvl1pPr>
              <a:defRPr sz="1200">
                <a:solidFill>
                  <a:schemeClr val="tx1"/>
                </a:solidFill>
              </a:defRPr>
            </a:lvl1pPr>
          </a:lstStyle>
          <a:p>
            <a:pPr>
              <a:defRPr/>
            </a:pPr>
            <a:endParaRPr lang="nb-NO" altLang="nb-NO"/>
          </a:p>
        </p:txBody>
      </p:sp>
      <p:sp>
        <p:nvSpPr>
          <p:cNvPr id="237575" name="Rectangle 1031"/>
          <p:cNvSpPr>
            <a:spLocks noGrp="1" noChangeArrowheads="1"/>
          </p:cNvSpPr>
          <p:nvPr>
            <p:ph type="sldNum" sz="quarter" idx="5"/>
          </p:nvPr>
        </p:nvSpPr>
        <p:spPr bwMode="auto">
          <a:xfrm>
            <a:off x="3851275" y="9410700"/>
            <a:ext cx="2943225" cy="495300"/>
          </a:xfrm>
          <a:prstGeom prst="rect">
            <a:avLst/>
          </a:prstGeom>
          <a:noFill/>
          <a:ln w="9525">
            <a:noFill/>
            <a:miter lim="800000"/>
            <a:headEnd/>
            <a:tailEnd/>
          </a:ln>
          <a:effectLst/>
        </p:spPr>
        <p:txBody>
          <a:bodyPr vert="horz" wrap="square" lIns="88148" tIns="44074" rIns="88148" bIns="44074" numCol="1" anchor="b" anchorCtr="0" compatLnSpc="1">
            <a:prstTxWarp prst="textNoShape">
              <a:avLst/>
            </a:prstTxWarp>
          </a:bodyPr>
          <a:lstStyle>
            <a:lvl1pPr algn="r">
              <a:defRPr sz="1200">
                <a:solidFill>
                  <a:schemeClr val="tx1"/>
                </a:solidFill>
              </a:defRPr>
            </a:lvl1pPr>
          </a:lstStyle>
          <a:p>
            <a:pPr>
              <a:defRPr/>
            </a:pPr>
            <a:fld id="{8D7F7426-E24C-459F-BB7D-F1678E43AFEB}" type="slidenum">
              <a:rPr lang="nb-NO" altLang="nb-NO"/>
              <a:pPr>
                <a:defRPr/>
              </a:pPr>
              <a:t>‹#›</a:t>
            </a:fld>
            <a:endParaRPr lang="nb-NO" altLang="nb-NO"/>
          </a:p>
        </p:txBody>
      </p:sp>
    </p:spTree>
    <p:extLst>
      <p:ext uri="{BB962C8B-B14F-4D97-AF65-F5344CB8AC3E}">
        <p14:creationId xmlns:p14="http://schemas.microsoft.com/office/powerpoint/2010/main" val="4032717928"/>
      </p:ext>
    </p:extLst>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6"/>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nb-NO" altLang="nb-NO">
                <a:latin typeface="Tahoma" pitchFamily="34" charset="0"/>
              </a:rPr>
              <a:t>DRI 1001 Datasystemer og informasjonssystemer   Arild Jansen Arild Jansen , AFIN, UiO </a:t>
            </a:r>
          </a:p>
        </p:txBody>
      </p:sp>
      <p:sp>
        <p:nvSpPr>
          <p:cNvPr id="25603" name="Rectangle 2"/>
          <p:cNvSpPr>
            <a:spLocks noGrp="1" noRot="1" noChangeAspect="1" noChangeArrowheads="1" noTextEdit="1"/>
          </p:cNvSpPr>
          <p:nvPr>
            <p:ph type="sldImg"/>
          </p:nvPr>
        </p:nvSpPr>
        <p:spPr>
          <a:xfrm>
            <a:off x="95250" y="742950"/>
            <a:ext cx="6604000" cy="3714750"/>
          </a:xfrm>
          <a:ln/>
        </p:spPr>
      </p:sp>
      <p:sp>
        <p:nvSpPr>
          <p:cNvPr id="25604" name="Rectangle 3"/>
          <p:cNvSpPr>
            <a:spLocks noGrp="1" noChangeArrowheads="1"/>
          </p:cNvSpPr>
          <p:nvPr>
            <p:ph type="body" idx="1"/>
          </p:nvPr>
        </p:nvSpPr>
        <p:spPr>
          <a:xfrm>
            <a:off x="679450" y="4705350"/>
            <a:ext cx="5435600" cy="4457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a:p>
        </p:txBody>
      </p:sp>
    </p:spTree>
    <p:extLst>
      <p:ext uri="{BB962C8B-B14F-4D97-AF65-F5344CB8AC3E}">
        <p14:creationId xmlns:p14="http://schemas.microsoft.com/office/powerpoint/2010/main" val="685381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6"/>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nb-NO" altLang="nb-NO">
                <a:latin typeface="Tahoma" pitchFamily="34" charset="0"/>
              </a:rPr>
              <a:t>DRI 1001 Datasystemer og informasjonssystemer   Arild Jansen Arild Jansen , AFIN, UiO </a:t>
            </a:r>
          </a:p>
        </p:txBody>
      </p:sp>
      <p:sp>
        <p:nvSpPr>
          <p:cNvPr id="25603" name="Rectangle 2"/>
          <p:cNvSpPr>
            <a:spLocks noGrp="1" noRot="1" noChangeAspect="1" noChangeArrowheads="1" noTextEdit="1"/>
          </p:cNvSpPr>
          <p:nvPr>
            <p:ph type="sldImg"/>
          </p:nvPr>
        </p:nvSpPr>
        <p:spPr>
          <a:xfrm>
            <a:off x="95250" y="742950"/>
            <a:ext cx="6604000" cy="3714750"/>
          </a:xfrm>
          <a:ln/>
        </p:spPr>
      </p:sp>
      <p:sp>
        <p:nvSpPr>
          <p:cNvPr id="25604" name="Rectangle 3"/>
          <p:cNvSpPr>
            <a:spLocks noGrp="1" noChangeArrowheads="1"/>
          </p:cNvSpPr>
          <p:nvPr>
            <p:ph type="body" idx="1"/>
          </p:nvPr>
        </p:nvSpPr>
        <p:spPr>
          <a:xfrm>
            <a:off x="679450" y="4705350"/>
            <a:ext cx="5435600" cy="4457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a:p>
        </p:txBody>
      </p:sp>
    </p:spTree>
    <p:extLst>
      <p:ext uri="{BB962C8B-B14F-4D97-AF65-F5344CB8AC3E}">
        <p14:creationId xmlns:p14="http://schemas.microsoft.com/office/powerpoint/2010/main" val="3029566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6"/>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nb-NO" altLang="nb-NO">
                <a:latin typeface="Tahoma" pitchFamily="34" charset="0"/>
              </a:rPr>
              <a:t>DRI 1001 Datasystemer og informasjonssystemer   Arild Jansen Arild Jansen , AFIN, UiO </a:t>
            </a:r>
          </a:p>
        </p:txBody>
      </p:sp>
      <p:sp>
        <p:nvSpPr>
          <p:cNvPr id="25603" name="Rectangle 2"/>
          <p:cNvSpPr>
            <a:spLocks noGrp="1" noRot="1" noChangeAspect="1" noChangeArrowheads="1" noTextEdit="1"/>
          </p:cNvSpPr>
          <p:nvPr>
            <p:ph type="sldImg"/>
          </p:nvPr>
        </p:nvSpPr>
        <p:spPr>
          <a:xfrm>
            <a:off x="95250" y="742950"/>
            <a:ext cx="6604000" cy="3714750"/>
          </a:xfrm>
          <a:ln/>
        </p:spPr>
      </p:sp>
      <p:sp>
        <p:nvSpPr>
          <p:cNvPr id="25604" name="Rectangle 3"/>
          <p:cNvSpPr>
            <a:spLocks noGrp="1" noChangeArrowheads="1"/>
          </p:cNvSpPr>
          <p:nvPr>
            <p:ph type="body" idx="1"/>
          </p:nvPr>
        </p:nvSpPr>
        <p:spPr>
          <a:xfrm>
            <a:off x="679450" y="4705350"/>
            <a:ext cx="5435600" cy="4457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dirty="0"/>
          </a:p>
        </p:txBody>
      </p:sp>
    </p:spTree>
    <p:extLst>
      <p:ext uri="{BB962C8B-B14F-4D97-AF65-F5344CB8AC3E}">
        <p14:creationId xmlns:p14="http://schemas.microsoft.com/office/powerpoint/2010/main" val="1039139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6"/>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nb-NO" altLang="nb-NO">
                <a:latin typeface="Tahoma" pitchFamily="34" charset="0"/>
              </a:rPr>
              <a:t>DRI 1001 Datasystemer og informasjonssystemer   Arild Jansen Arild Jansen , AFIN, UiO </a:t>
            </a:r>
          </a:p>
        </p:txBody>
      </p:sp>
      <p:sp>
        <p:nvSpPr>
          <p:cNvPr id="25603" name="Rectangle 2"/>
          <p:cNvSpPr>
            <a:spLocks noGrp="1" noRot="1" noChangeAspect="1" noChangeArrowheads="1" noTextEdit="1"/>
          </p:cNvSpPr>
          <p:nvPr>
            <p:ph type="sldImg"/>
          </p:nvPr>
        </p:nvSpPr>
        <p:spPr>
          <a:xfrm>
            <a:off x="95250" y="742950"/>
            <a:ext cx="6604000" cy="3714750"/>
          </a:xfrm>
          <a:ln/>
        </p:spPr>
      </p:sp>
      <p:sp>
        <p:nvSpPr>
          <p:cNvPr id="25604" name="Rectangle 3"/>
          <p:cNvSpPr>
            <a:spLocks noGrp="1" noChangeArrowheads="1"/>
          </p:cNvSpPr>
          <p:nvPr>
            <p:ph type="body" idx="1"/>
          </p:nvPr>
        </p:nvSpPr>
        <p:spPr>
          <a:xfrm>
            <a:off x="679450" y="4705350"/>
            <a:ext cx="5435600" cy="4457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a:p>
        </p:txBody>
      </p:sp>
    </p:spTree>
    <p:extLst>
      <p:ext uri="{BB962C8B-B14F-4D97-AF65-F5344CB8AC3E}">
        <p14:creationId xmlns:p14="http://schemas.microsoft.com/office/powerpoint/2010/main" val="2307903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Plassholder for topptekst 3"/>
          <p:cNvSpPr>
            <a:spLocks noGrp="1"/>
          </p:cNvSpPr>
          <p:nvPr>
            <p:ph type="hdr" sz="quarter" idx="10"/>
          </p:nvPr>
        </p:nvSpPr>
        <p:spPr/>
        <p:txBody>
          <a:bodyPr/>
          <a:lstStyle/>
          <a:p>
            <a:pPr>
              <a:defRPr/>
            </a:pPr>
            <a:r>
              <a:rPr lang="nb-NO"/>
              <a:t>DRI 1001 Datasystemer og informasjonssystemer   Arild Jansen Arild Jansen , AFIN, UiO </a:t>
            </a:r>
          </a:p>
        </p:txBody>
      </p:sp>
      <p:sp>
        <p:nvSpPr>
          <p:cNvPr id="5" name="Plassholder for lysbildenummer 4"/>
          <p:cNvSpPr>
            <a:spLocks noGrp="1"/>
          </p:cNvSpPr>
          <p:nvPr>
            <p:ph type="sldNum" sz="quarter" idx="11"/>
          </p:nvPr>
        </p:nvSpPr>
        <p:spPr/>
        <p:txBody>
          <a:bodyPr/>
          <a:lstStyle/>
          <a:p>
            <a:pPr>
              <a:defRPr/>
            </a:pPr>
            <a:fld id="{8D7F7426-E24C-459F-BB7D-F1678E43AFEB}" type="slidenum">
              <a:rPr lang="nb-NO" altLang="nb-NO" smtClean="0"/>
              <a:pPr>
                <a:defRPr/>
              </a:pPr>
              <a:t>6</a:t>
            </a:fld>
            <a:endParaRPr lang="nb-NO" altLang="nb-NO"/>
          </a:p>
        </p:txBody>
      </p:sp>
    </p:spTree>
    <p:extLst>
      <p:ext uri="{BB962C8B-B14F-4D97-AF65-F5344CB8AC3E}">
        <p14:creationId xmlns:p14="http://schemas.microsoft.com/office/powerpoint/2010/main" val="1973773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Plassholder for topptekst 3"/>
          <p:cNvSpPr>
            <a:spLocks noGrp="1"/>
          </p:cNvSpPr>
          <p:nvPr>
            <p:ph type="hdr" sz="quarter" idx="10"/>
          </p:nvPr>
        </p:nvSpPr>
        <p:spPr/>
        <p:txBody>
          <a:bodyPr/>
          <a:lstStyle/>
          <a:p>
            <a:pPr>
              <a:defRPr/>
            </a:pPr>
            <a:r>
              <a:rPr lang="nb-NO"/>
              <a:t>DRI 1001 Datasystemer og informasjonssystemer   Arild Jansen Arild Jansen , AFIN, UiO </a:t>
            </a:r>
          </a:p>
        </p:txBody>
      </p:sp>
      <p:sp>
        <p:nvSpPr>
          <p:cNvPr id="5" name="Plassholder for lysbildenummer 4"/>
          <p:cNvSpPr>
            <a:spLocks noGrp="1"/>
          </p:cNvSpPr>
          <p:nvPr>
            <p:ph type="sldNum" sz="quarter" idx="11"/>
          </p:nvPr>
        </p:nvSpPr>
        <p:spPr/>
        <p:txBody>
          <a:bodyPr/>
          <a:lstStyle/>
          <a:p>
            <a:pPr>
              <a:defRPr/>
            </a:pPr>
            <a:fld id="{8D7F7426-E24C-459F-BB7D-F1678E43AFEB}" type="slidenum">
              <a:rPr lang="nb-NO" altLang="nb-NO" smtClean="0"/>
              <a:pPr>
                <a:defRPr/>
              </a:pPr>
              <a:t>7</a:t>
            </a:fld>
            <a:endParaRPr lang="nb-NO" altLang="nb-NO"/>
          </a:p>
        </p:txBody>
      </p:sp>
    </p:spTree>
    <p:extLst>
      <p:ext uri="{BB962C8B-B14F-4D97-AF65-F5344CB8AC3E}">
        <p14:creationId xmlns:p14="http://schemas.microsoft.com/office/powerpoint/2010/main" val="2659999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6"/>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nb-NO" altLang="nb-NO">
                <a:latin typeface="Tahoma" pitchFamily="34" charset="0"/>
              </a:rPr>
              <a:t>DRI 1001 Datasystemer og informasjonssystemer   Arild Jansen Arild Jansen , AFIN, UiO </a:t>
            </a:r>
          </a:p>
        </p:txBody>
      </p:sp>
      <p:sp>
        <p:nvSpPr>
          <p:cNvPr id="25603" name="Rectangle 2"/>
          <p:cNvSpPr>
            <a:spLocks noGrp="1" noRot="1" noChangeAspect="1" noChangeArrowheads="1" noTextEdit="1"/>
          </p:cNvSpPr>
          <p:nvPr>
            <p:ph type="sldImg"/>
          </p:nvPr>
        </p:nvSpPr>
        <p:spPr>
          <a:xfrm>
            <a:off x="95250" y="742950"/>
            <a:ext cx="6604000" cy="3714750"/>
          </a:xfrm>
          <a:ln/>
        </p:spPr>
      </p:sp>
      <p:sp>
        <p:nvSpPr>
          <p:cNvPr id="25604" name="Rectangle 3"/>
          <p:cNvSpPr>
            <a:spLocks noGrp="1" noChangeArrowheads="1"/>
          </p:cNvSpPr>
          <p:nvPr>
            <p:ph type="body" idx="1"/>
          </p:nvPr>
        </p:nvSpPr>
        <p:spPr>
          <a:xfrm>
            <a:off x="679450" y="4705350"/>
            <a:ext cx="5435600" cy="4457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b-NO" altLang="nb-NO" dirty="0"/>
              <a:t>Et datamaskinprogram omtales ofte som en Applikasjon / Application / App som sikkert er kjent for de fleste.</a:t>
            </a:r>
          </a:p>
        </p:txBody>
      </p:sp>
    </p:spTree>
    <p:extLst>
      <p:ext uri="{BB962C8B-B14F-4D97-AF65-F5344CB8AC3E}">
        <p14:creationId xmlns:p14="http://schemas.microsoft.com/office/powerpoint/2010/main" val="1871832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6"/>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nb-NO" altLang="nb-NO">
                <a:latin typeface="Tahoma" pitchFamily="34" charset="0"/>
              </a:rPr>
              <a:t>DRI 1001 Datasystemer og informasjonssystemer   Arild Jansen Arild Jansen , AFIN, UiO </a:t>
            </a:r>
          </a:p>
        </p:txBody>
      </p:sp>
      <p:sp>
        <p:nvSpPr>
          <p:cNvPr id="25603" name="Rectangle 2"/>
          <p:cNvSpPr>
            <a:spLocks noGrp="1" noRot="1" noChangeAspect="1" noChangeArrowheads="1" noTextEdit="1"/>
          </p:cNvSpPr>
          <p:nvPr>
            <p:ph type="sldImg"/>
          </p:nvPr>
        </p:nvSpPr>
        <p:spPr>
          <a:xfrm>
            <a:off x="95250" y="742950"/>
            <a:ext cx="6604000" cy="3714750"/>
          </a:xfrm>
          <a:ln/>
        </p:spPr>
      </p:sp>
      <p:sp>
        <p:nvSpPr>
          <p:cNvPr id="25604" name="Rectangle 3"/>
          <p:cNvSpPr>
            <a:spLocks noGrp="1" noChangeArrowheads="1"/>
          </p:cNvSpPr>
          <p:nvPr>
            <p:ph type="body" idx="1"/>
          </p:nvPr>
        </p:nvSpPr>
        <p:spPr>
          <a:xfrm>
            <a:off x="679450" y="4705350"/>
            <a:ext cx="5435600" cy="4457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a:p>
        </p:txBody>
      </p:sp>
    </p:spTree>
    <p:extLst>
      <p:ext uri="{BB962C8B-B14F-4D97-AF65-F5344CB8AC3E}">
        <p14:creationId xmlns:p14="http://schemas.microsoft.com/office/powerpoint/2010/main" val="4282363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Plassholder for topptekst 3"/>
          <p:cNvSpPr>
            <a:spLocks noGrp="1"/>
          </p:cNvSpPr>
          <p:nvPr>
            <p:ph type="hdr" sz="quarter" idx="10"/>
          </p:nvPr>
        </p:nvSpPr>
        <p:spPr/>
        <p:txBody>
          <a:bodyPr/>
          <a:lstStyle/>
          <a:p>
            <a:pPr>
              <a:defRPr/>
            </a:pPr>
            <a:r>
              <a:rPr lang="nb-NO"/>
              <a:t>DRI 1001 Datasystemer og informasjonssystemer   Arild Jansen Arild Jansen , AFIN, UiO </a:t>
            </a:r>
          </a:p>
        </p:txBody>
      </p:sp>
      <p:sp>
        <p:nvSpPr>
          <p:cNvPr id="5" name="Plassholder for lysbildenummer 4"/>
          <p:cNvSpPr>
            <a:spLocks noGrp="1"/>
          </p:cNvSpPr>
          <p:nvPr>
            <p:ph type="sldNum" sz="quarter" idx="11"/>
          </p:nvPr>
        </p:nvSpPr>
        <p:spPr/>
        <p:txBody>
          <a:bodyPr/>
          <a:lstStyle/>
          <a:p>
            <a:pPr>
              <a:defRPr/>
            </a:pPr>
            <a:fld id="{8D7F7426-E24C-459F-BB7D-F1678E43AFEB}" type="slidenum">
              <a:rPr lang="nb-NO" altLang="nb-NO" smtClean="0"/>
              <a:pPr>
                <a:defRPr/>
              </a:pPr>
              <a:t>10</a:t>
            </a:fld>
            <a:endParaRPr lang="nb-NO" altLang="nb-NO"/>
          </a:p>
        </p:txBody>
      </p:sp>
    </p:spTree>
    <p:extLst>
      <p:ext uri="{BB962C8B-B14F-4D97-AF65-F5344CB8AC3E}">
        <p14:creationId xmlns:p14="http://schemas.microsoft.com/office/powerpoint/2010/main" val="1848392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Plassholder for topptekst 3"/>
          <p:cNvSpPr>
            <a:spLocks noGrp="1"/>
          </p:cNvSpPr>
          <p:nvPr>
            <p:ph type="hdr" sz="quarter" idx="10"/>
          </p:nvPr>
        </p:nvSpPr>
        <p:spPr/>
        <p:txBody>
          <a:bodyPr/>
          <a:lstStyle/>
          <a:p>
            <a:pPr>
              <a:defRPr/>
            </a:pPr>
            <a:r>
              <a:rPr lang="nb-NO"/>
              <a:t>DRI 1001 Datasystemer og informasjonssystemer   Arild Jansen Arild Jansen , AFIN, UiO </a:t>
            </a:r>
          </a:p>
        </p:txBody>
      </p:sp>
      <p:sp>
        <p:nvSpPr>
          <p:cNvPr id="5" name="Plassholder for lysbildenummer 4"/>
          <p:cNvSpPr>
            <a:spLocks noGrp="1"/>
          </p:cNvSpPr>
          <p:nvPr>
            <p:ph type="sldNum" sz="quarter" idx="11"/>
          </p:nvPr>
        </p:nvSpPr>
        <p:spPr/>
        <p:txBody>
          <a:bodyPr/>
          <a:lstStyle/>
          <a:p>
            <a:pPr>
              <a:defRPr/>
            </a:pPr>
            <a:fld id="{8D7F7426-E24C-459F-BB7D-F1678E43AFEB}" type="slidenum">
              <a:rPr lang="nb-NO" altLang="nb-NO" smtClean="0"/>
              <a:pPr>
                <a:defRPr/>
              </a:pPr>
              <a:t>11</a:t>
            </a:fld>
            <a:endParaRPr lang="nb-NO" altLang="nb-NO"/>
          </a:p>
        </p:txBody>
      </p:sp>
    </p:spTree>
    <p:extLst>
      <p:ext uri="{BB962C8B-B14F-4D97-AF65-F5344CB8AC3E}">
        <p14:creationId xmlns:p14="http://schemas.microsoft.com/office/powerpoint/2010/main" val="1725034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Plassholder for topptekst 3"/>
          <p:cNvSpPr>
            <a:spLocks noGrp="1"/>
          </p:cNvSpPr>
          <p:nvPr>
            <p:ph type="hdr" sz="quarter" idx="10"/>
          </p:nvPr>
        </p:nvSpPr>
        <p:spPr/>
        <p:txBody>
          <a:bodyPr/>
          <a:lstStyle/>
          <a:p>
            <a:pPr>
              <a:defRPr/>
            </a:pPr>
            <a:r>
              <a:rPr lang="nb-NO"/>
              <a:t>DRI 1001 Datasystemer og informasjonssystemer   Arild Jansen Arild Jansen , AFIN, UiO </a:t>
            </a:r>
          </a:p>
        </p:txBody>
      </p:sp>
      <p:sp>
        <p:nvSpPr>
          <p:cNvPr id="5" name="Plassholder for lysbildenummer 4"/>
          <p:cNvSpPr>
            <a:spLocks noGrp="1"/>
          </p:cNvSpPr>
          <p:nvPr>
            <p:ph type="sldNum" sz="quarter" idx="11"/>
          </p:nvPr>
        </p:nvSpPr>
        <p:spPr/>
        <p:txBody>
          <a:bodyPr/>
          <a:lstStyle/>
          <a:p>
            <a:pPr>
              <a:defRPr/>
            </a:pPr>
            <a:fld id="{8D7F7426-E24C-459F-BB7D-F1678E43AFEB}" type="slidenum">
              <a:rPr lang="nb-NO" altLang="nb-NO" smtClean="0"/>
              <a:pPr>
                <a:defRPr/>
              </a:pPr>
              <a:t>12</a:t>
            </a:fld>
            <a:endParaRPr lang="nb-NO" altLang="nb-NO"/>
          </a:p>
        </p:txBody>
      </p:sp>
    </p:spTree>
    <p:extLst>
      <p:ext uri="{BB962C8B-B14F-4D97-AF65-F5344CB8AC3E}">
        <p14:creationId xmlns:p14="http://schemas.microsoft.com/office/powerpoint/2010/main" val="860375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6"/>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nb-NO" altLang="nb-NO">
                <a:latin typeface="Tahoma" pitchFamily="34" charset="0"/>
              </a:rPr>
              <a:t>DRI 1001 Datasystemer og informasjonssystemer   Arild Jansen Arild Jansen , AFIN, UiO </a:t>
            </a:r>
          </a:p>
        </p:txBody>
      </p:sp>
      <p:sp>
        <p:nvSpPr>
          <p:cNvPr id="25603" name="Rectangle 2"/>
          <p:cNvSpPr>
            <a:spLocks noGrp="1" noRot="1" noChangeAspect="1" noChangeArrowheads="1" noTextEdit="1"/>
          </p:cNvSpPr>
          <p:nvPr>
            <p:ph type="sldImg"/>
          </p:nvPr>
        </p:nvSpPr>
        <p:spPr>
          <a:xfrm>
            <a:off x="95250" y="742950"/>
            <a:ext cx="6604000" cy="3714750"/>
          </a:xfrm>
          <a:ln/>
        </p:spPr>
      </p:sp>
      <p:sp>
        <p:nvSpPr>
          <p:cNvPr id="25604" name="Rectangle 3"/>
          <p:cNvSpPr>
            <a:spLocks noGrp="1" noChangeArrowheads="1"/>
          </p:cNvSpPr>
          <p:nvPr>
            <p:ph type="body" idx="1"/>
          </p:nvPr>
        </p:nvSpPr>
        <p:spPr>
          <a:xfrm>
            <a:off x="679450" y="4705350"/>
            <a:ext cx="5435600" cy="4457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a:p>
        </p:txBody>
      </p:sp>
    </p:spTree>
    <p:extLst>
      <p:ext uri="{BB962C8B-B14F-4D97-AF65-F5344CB8AC3E}">
        <p14:creationId xmlns:p14="http://schemas.microsoft.com/office/powerpoint/2010/main" val="2311185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topptekst 3"/>
          <p:cNvSpPr>
            <a:spLocks noGrp="1"/>
          </p:cNvSpPr>
          <p:nvPr>
            <p:ph type="hdr" sz="quarter" idx="10"/>
          </p:nvPr>
        </p:nvSpPr>
        <p:spPr/>
        <p:txBody>
          <a:bodyPr/>
          <a:lstStyle/>
          <a:p>
            <a:pPr>
              <a:defRPr/>
            </a:pPr>
            <a:r>
              <a:rPr lang="nb-NO"/>
              <a:t>DRI 1001 Datasystemer og informasjonssystemer   Arild Jansen Arild Jansen , AFIN, UiO </a:t>
            </a:r>
          </a:p>
        </p:txBody>
      </p:sp>
      <p:sp>
        <p:nvSpPr>
          <p:cNvPr id="5" name="Plassholder for lysbildenummer 4"/>
          <p:cNvSpPr>
            <a:spLocks noGrp="1"/>
          </p:cNvSpPr>
          <p:nvPr>
            <p:ph type="sldNum" sz="quarter" idx="11"/>
          </p:nvPr>
        </p:nvSpPr>
        <p:spPr/>
        <p:txBody>
          <a:bodyPr/>
          <a:lstStyle/>
          <a:p>
            <a:pPr>
              <a:defRPr/>
            </a:pPr>
            <a:fld id="{8D7F7426-E24C-459F-BB7D-F1678E43AFEB}" type="slidenum">
              <a:rPr lang="nb-NO" altLang="nb-NO" smtClean="0"/>
              <a:pPr>
                <a:defRPr/>
              </a:pPr>
              <a:t>14</a:t>
            </a:fld>
            <a:endParaRPr lang="nb-NO" altLang="nb-NO"/>
          </a:p>
        </p:txBody>
      </p:sp>
    </p:spTree>
    <p:extLst>
      <p:ext uri="{BB962C8B-B14F-4D97-AF65-F5344CB8AC3E}">
        <p14:creationId xmlns:p14="http://schemas.microsoft.com/office/powerpoint/2010/main" val="829582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Plassholder for topptekst 3"/>
          <p:cNvSpPr>
            <a:spLocks noGrp="1"/>
          </p:cNvSpPr>
          <p:nvPr>
            <p:ph type="hdr" sz="quarter" idx="10"/>
          </p:nvPr>
        </p:nvSpPr>
        <p:spPr/>
        <p:txBody>
          <a:bodyPr/>
          <a:lstStyle/>
          <a:p>
            <a:pPr>
              <a:defRPr/>
            </a:pPr>
            <a:r>
              <a:rPr lang="nb-NO"/>
              <a:t>DRI 1001 Datasystemer og informasjonssystemer   Arild Jansen Arild Jansen , AFIN, UiO </a:t>
            </a:r>
          </a:p>
        </p:txBody>
      </p:sp>
      <p:sp>
        <p:nvSpPr>
          <p:cNvPr id="5" name="Plassholder for lysbildenummer 4"/>
          <p:cNvSpPr>
            <a:spLocks noGrp="1"/>
          </p:cNvSpPr>
          <p:nvPr>
            <p:ph type="sldNum" sz="quarter" idx="11"/>
          </p:nvPr>
        </p:nvSpPr>
        <p:spPr/>
        <p:txBody>
          <a:bodyPr/>
          <a:lstStyle/>
          <a:p>
            <a:pPr>
              <a:defRPr/>
            </a:pPr>
            <a:fld id="{8D7F7426-E24C-459F-BB7D-F1678E43AFEB}" type="slidenum">
              <a:rPr lang="nb-NO" altLang="nb-NO" smtClean="0"/>
              <a:pPr>
                <a:defRPr/>
              </a:pPr>
              <a:t>16</a:t>
            </a:fld>
            <a:endParaRPr lang="nb-NO" altLang="nb-NO"/>
          </a:p>
        </p:txBody>
      </p:sp>
    </p:spTree>
    <p:extLst>
      <p:ext uri="{BB962C8B-B14F-4D97-AF65-F5344CB8AC3E}">
        <p14:creationId xmlns:p14="http://schemas.microsoft.com/office/powerpoint/2010/main" val="1740519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Et datasystem inngår i et informasjonssystem som inngår i en organisert samhandling</a:t>
            </a:r>
          </a:p>
          <a:p>
            <a:pPr marL="171450" indent="-171450">
              <a:buFont typeface="Arial" panose="020B0604020202020204" pitchFamily="34" charset="0"/>
              <a:buChar char="•"/>
            </a:pPr>
            <a:r>
              <a:rPr lang="nb-NO" dirty="0"/>
              <a:t>Et datasystem kan defineres som «et system for innsamling bearbeiding, lagring, overføring og presentasjon av alle former for data»</a:t>
            </a:r>
          </a:p>
          <a:p>
            <a:pPr marL="171450" indent="-171450">
              <a:buFont typeface="Arial" panose="020B0604020202020204" pitchFamily="34" charset="0"/>
              <a:buChar char="•"/>
            </a:pPr>
            <a:r>
              <a:rPr lang="nb-NO" dirty="0"/>
              <a:t>Et informasjonssystem kan forstås som «samlingen av menneskelige og maskinelle ressurser samt regler og prosedyrer organisert for å utføre bestemte funksjoner og løse en bestemt oppgave»</a:t>
            </a:r>
          </a:p>
          <a:p>
            <a:endParaRPr lang="nb-NO" dirty="0"/>
          </a:p>
        </p:txBody>
      </p:sp>
      <p:sp>
        <p:nvSpPr>
          <p:cNvPr id="4" name="Plassholder for topptekst 3"/>
          <p:cNvSpPr>
            <a:spLocks noGrp="1"/>
          </p:cNvSpPr>
          <p:nvPr>
            <p:ph type="hdr" sz="quarter" idx="10"/>
          </p:nvPr>
        </p:nvSpPr>
        <p:spPr/>
        <p:txBody>
          <a:bodyPr/>
          <a:lstStyle/>
          <a:p>
            <a:pPr>
              <a:defRPr/>
            </a:pPr>
            <a:r>
              <a:rPr lang="nb-NO"/>
              <a:t>DRI 1001 Datasystemer og informasjonssystemer   Arild Jansen Arild Jansen , AFIN, UiO </a:t>
            </a:r>
          </a:p>
        </p:txBody>
      </p:sp>
      <p:sp>
        <p:nvSpPr>
          <p:cNvPr id="5" name="Plassholder for lysbildenummer 4"/>
          <p:cNvSpPr>
            <a:spLocks noGrp="1"/>
          </p:cNvSpPr>
          <p:nvPr>
            <p:ph type="sldNum" sz="quarter" idx="11"/>
          </p:nvPr>
        </p:nvSpPr>
        <p:spPr/>
        <p:txBody>
          <a:bodyPr/>
          <a:lstStyle/>
          <a:p>
            <a:pPr>
              <a:defRPr/>
            </a:pPr>
            <a:fld id="{8D7F7426-E24C-459F-BB7D-F1678E43AFEB}" type="slidenum">
              <a:rPr lang="nb-NO" altLang="nb-NO" smtClean="0"/>
              <a:pPr>
                <a:defRPr/>
              </a:pPr>
              <a:t>17</a:t>
            </a:fld>
            <a:endParaRPr lang="nb-NO" altLang="nb-NO"/>
          </a:p>
        </p:txBody>
      </p:sp>
    </p:spTree>
    <p:extLst>
      <p:ext uri="{BB962C8B-B14F-4D97-AF65-F5344CB8AC3E}">
        <p14:creationId xmlns:p14="http://schemas.microsoft.com/office/powerpoint/2010/main" val="2368423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topptekst 3"/>
          <p:cNvSpPr>
            <a:spLocks noGrp="1"/>
          </p:cNvSpPr>
          <p:nvPr>
            <p:ph type="hdr" sz="quarter" idx="10"/>
          </p:nvPr>
        </p:nvSpPr>
        <p:spPr/>
        <p:txBody>
          <a:bodyPr/>
          <a:lstStyle/>
          <a:p>
            <a:pPr>
              <a:defRPr/>
            </a:pPr>
            <a:r>
              <a:rPr lang="nb-NO"/>
              <a:t>DRI 1001 Datasystemer og informasjonssystemer   Arild Jansen Arild Jansen , AFIN, UiO </a:t>
            </a:r>
          </a:p>
        </p:txBody>
      </p:sp>
      <p:sp>
        <p:nvSpPr>
          <p:cNvPr id="5" name="Plassholder for lysbildenummer 4"/>
          <p:cNvSpPr>
            <a:spLocks noGrp="1"/>
          </p:cNvSpPr>
          <p:nvPr>
            <p:ph type="sldNum" sz="quarter" idx="11"/>
          </p:nvPr>
        </p:nvSpPr>
        <p:spPr/>
        <p:txBody>
          <a:bodyPr/>
          <a:lstStyle/>
          <a:p>
            <a:pPr>
              <a:defRPr/>
            </a:pPr>
            <a:fld id="{8D7F7426-E24C-459F-BB7D-F1678E43AFEB}" type="slidenum">
              <a:rPr lang="nb-NO" altLang="nb-NO" smtClean="0"/>
              <a:pPr>
                <a:defRPr/>
              </a:pPr>
              <a:t>18</a:t>
            </a:fld>
            <a:endParaRPr lang="nb-NO" altLang="nb-NO"/>
          </a:p>
        </p:txBody>
      </p:sp>
    </p:spTree>
    <p:extLst>
      <p:ext uri="{BB962C8B-B14F-4D97-AF65-F5344CB8AC3E}">
        <p14:creationId xmlns:p14="http://schemas.microsoft.com/office/powerpoint/2010/main" val="4227816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Plassholder for topptekst 3"/>
          <p:cNvSpPr>
            <a:spLocks noGrp="1"/>
          </p:cNvSpPr>
          <p:nvPr>
            <p:ph type="hdr" sz="quarter" idx="10"/>
          </p:nvPr>
        </p:nvSpPr>
        <p:spPr/>
        <p:txBody>
          <a:bodyPr/>
          <a:lstStyle/>
          <a:p>
            <a:pPr>
              <a:defRPr/>
            </a:pPr>
            <a:r>
              <a:rPr lang="nb-NO"/>
              <a:t>DRI 1001 Datasystemer og informasjonssystemer   Arild Jansen Arild Jansen , AFIN, UiO </a:t>
            </a:r>
          </a:p>
        </p:txBody>
      </p:sp>
      <p:sp>
        <p:nvSpPr>
          <p:cNvPr id="5" name="Plassholder for lysbildenummer 4"/>
          <p:cNvSpPr>
            <a:spLocks noGrp="1"/>
          </p:cNvSpPr>
          <p:nvPr>
            <p:ph type="sldNum" sz="quarter" idx="11"/>
          </p:nvPr>
        </p:nvSpPr>
        <p:spPr/>
        <p:txBody>
          <a:bodyPr/>
          <a:lstStyle/>
          <a:p>
            <a:pPr>
              <a:defRPr/>
            </a:pPr>
            <a:fld id="{8D7F7426-E24C-459F-BB7D-F1678E43AFEB}" type="slidenum">
              <a:rPr lang="nb-NO" altLang="nb-NO" smtClean="0"/>
              <a:pPr>
                <a:defRPr/>
              </a:pPr>
              <a:t>19</a:t>
            </a:fld>
            <a:endParaRPr lang="nb-NO" altLang="nb-NO"/>
          </a:p>
        </p:txBody>
      </p:sp>
    </p:spTree>
    <p:extLst>
      <p:ext uri="{BB962C8B-B14F-4D97-AF65-F5344CB8AC3E}">
        <p14:creationId xmlns:p14="http://schemas.microsoft.com/office/powerpoint/2010/main" val="1747316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Plassholder for topptekst 3"/>
          <p:cNvSpPr>
            <a:spLocks noGrp="1"/>
          </p:cNvSpPr>
          <p:nvPr>
            <p:ph type="hdr" sz="quarter" idx="10"/>
          </p:nvPr>
        </p:nvSpPr>
        <p:spPr/>
        <p:txBody>
          <a:bodyPr/>
          <a:lstStyle/>
          <a:p>
            <a:pPr>
              <a:defRPr/>
            </a:pPr>
            <a:r>
              <a:rPr lang="nb-NO"/>
              <a:t>DRI 1001 Datasystemer og informasjonssystemer   Arild Jansen Arild Jansen , AFIN, UiO </a:t>
            </a:r>
          </a:p>
        </p:txBody>
      </p:sp>
      <p:sp>
        <p:nvSpPr>
          <p:cNvPr id="5" name="Plassholder for lysbildenummer 4"/>
          <p:cNvSpPr>
            <a:spLocks noGrp="1"/>
          </p:cNvSpPr>
          <p:nvPr>
            <p:ph type="sldNum" sz="quarter" idx="11"/>
          </p:nvPr>
        </p:nvSpPr>
        <p:spPr/>
        <p:txBody>
          <a:bodyPr/>
          <a:lstStyle/>
          <a:p>
            <a:pPr>
              <a:defRPr/>
            </a:pPr>
            <a:fld id="{8D7F7426-E24C-459F-BB7D-F1678E43AFEB}" type="slidenum">
              <a:rPr lang="nb-NO" altLang="nb-NO" smtClean="0"/>
              <a:pPr>
                <a:defRPr/>
              </a:pPr>
              <a:t>20</a:t>
            </a:fld>
            <a:endParaRPr lang="nb-NO" altLang="nb-NO"/>
          </a:p>
        </p:txBody>
      </p:sp>
    </p:spTree>
    <p:extLst>
      <p:ext uri="{BB962C8B-B14F-4D97-AF65-F5344CB8AC3E}">
        <p14:creationId xmlns:p14="http://schemas.microsoft.com/office/powerpoint/2010/main" val="3061035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Plassholder for topptekst 3"/>
          <p:cNvSpPr>
            <a:spLocks noGrp="1"/>
          </p:cNvSpPr>
          <p:nvPr>
            <p:ph type="hdr" sz="quarter" idx="10"/>
          </p:nvPr>
        </p:nvSpPr>
        <p:spPr/>
        <p:txBody>
          <a:bodyPr/>
          <a:lstStyle/>
          <a:p>
            <a:pPr>
              <a:defRPr/>
            </a:pPr>
            <a:r>
              <a:rPr lang="nb-NO"/>
              <a:t>DRI 1001 Datasystemer og informasjonssystemer   Arild Jansen Arild Jansen , AFIN, UiO </a:t>
            </a:r>
          </a:p>
        </p:txBody>
      </p:sp>
      <p:sp>
        <p:nvSpPr>
          <p:cNvPr id="5" name="Plassholder for lysbildenummer 4"/>
          <p:cNvSpPr>
            <a:spLocks noGrp="1"/>
          </p:cNvSpPr>
          <p:nvPr>
            <p:ph type="sldNum" sz="quarter" idx="11"/>
          </p:nvPr>
        </p:nvSpPr>
        <p:spPr/>
        <p:txBody>
          <a:bodyPr/>
          <a:lstStyle/>
          <a:p>
            <a:pPr>
              <a:defRPr/>
            </a:pPr>
            <a:fld id="{8D7F7426-E24C-459F-BB7D-F1678E43AFEB}" type="slidenum">
              <a:rPr lang="nb-NO" altLang="nb-NO" smtClean="0"/>
              <a:pPr>
                <a:defRPr/>
              </a:pPr>
              <a:t>21</a:t>
            </a:fld>
            <a:endParaRPr lang="nb-NO" altLang="nb-NO"/>
          </a:p>
        </p:txBody>
      </p:sp>
    </p:spTree>
    <p:extLst>
      <p:ext uri="{BB962C8B-B14F-4D97-AF65-F5344CB8AC3E}">
        <p14:creationId xmlns:p14="http://schemas.microsoft.com/office/powerpoint/2010/main" val="1131157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smtClean="0"/>
              <a:t>Orden i eget hus</a:t>
            </a:r>
          </a:p>
          <a:p>
            <a:pPr marL="171450" indent="-171450">
              <a:buFont typeface="Arial" panose="020B0604020202020204" pitchFamily="34" charset="0"/>
              <a:buChar char="•"/>
            </a:pPr>
            <a:r>
              <a:rPr lang="nb-NO" dirty="0" smtClean="0"/>
              <a:t>Felles rammeverk </a:t>
            </a:r>
          </a:p>
          <a:p>
            <a:pPr marL="171450" indent="-171450">
              <a:buFont typeface="Arial" panose="020B0604020202020204" pitchFamily="34" charset="0"/>
              <a:buChar char="•"/>
            </a:pPr>
            <a:r>
              <a:rPr lang="nb-NO" dirty="0" smtClean="0"/>
              <a:t>Felles </a:t>
            </a:r>
            <a:r>
              <a:rPr lang="nb-NO" dirty="0" err="1"/>
              <a:t>datakatlog</a:t>
            </a:r>
            <a:r>
              <a:rPr lang="nb-NO" dirty="0"/>
              <a:t>.</a:t>
            </a:r>
          </a:p>
        </p:txBody>
      </p:sp>
      <p:sp>
        <p:nvSpPr>
          <p:cNvPr id="4" name="Plassholder for topptekst 3"/>
          <p:cNvSpPr>
            <a:spLocks noGrp="1"/>
          </p:cNvSpPr>
          <p:nvPr>
            <p:ph type="hdr" sz="quarter" idx="10"/>
          </p:nvPr>
        </p:nvSpPr>
        <p:spPr/>
        <p:txBody>
          <a:bodyPr/>
          <a:lstStyle/>
          <a:p>
            <a:pPr>
              <a:defRPr/>
            </a:pPr>
            <a:r>
              <a:rPr lang="nb-NO"/>
              <a:t>DRI 1001 Datasystemer og informasjonssystemer   Arild Jansen Arild Jansen , AFIN, UiO </a:t>
            </a:r>
          </a:p>
        </p:txBody>
      </p:sp>
      <p:sp>
        <p:nvSpPr>
          <p:cNvPr id="5" name="Plassholder for lysbildenummer 4"/>
          <p:cNvSpPr>
            <a:spLocks noGrp="1"/>
          </p:cNvSpPr>
          <p:nvPr>
            <p:ph type="sldNum" sz="quarter" idx="11"/>
          </p:nvPr>
        </p:nvSpPr>
        <p:spPr/>
        <p:txBody>
          <a:bodyPr/>
          <a:lstStyle/>
          <a:p>
            <a:pPr>
              <a:defRPr/>
            </a:pPr>
            <a:fld id="{8D7F7426-E24C-459F-BB7D-F1678E43AFEB}" type="slidenum">
              <a:rPr lang="nb-NO" altLang="nb-NO" smtClean="0"/>
              <a:pPr>
                <a:defRPr/>
              </a:pPr>
              <a:t>22</a:t>
            </a:fld>
            <a:endParaRPr lang="nb-NO" altLang="nb-NO"/>
          </a:p>
        </p:txBody>
      </p:sp>
    </p:spTree>
    <p:extLst>
      <p:ext uri="{BB962C8B-B14F-4D97-AF65-F5344CB8AC3E}">
        <p14:creationId xmlns:p14="http://schemas.microsoft.com/office/powerpoint/2010/main" val="3830065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6"/>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nb-NO" altLang="nb-NO">
                <a:latin typeface="Tahoma" pitchFamily="34" charset="0"/>
              </a:rPr>
              <a:t>DRI 1001 Datasystemer og informasjonssystemer   Arild Jansen Arild Jansen , AFIN, UiO </a:t>
            </a:r>
          </a:p>
        </p:txBody>
      </p:sp>
      <p:sp>
        <p:nvSpPr>
          <p:cNvPr id="25603" name="Rectangle 2"/>
          <p:cNvSpPr>
            <a:spLocks noGrp="1" noRot="1" noChangeAspect="1" noChangeArrowheads="1" noTextEdit="1"/>
          </p:cNvSpPr>
          <p:nvPr>
            <p:ph type="sldImg"/>
          </p:nvPr>
        </p:nvSpPr>
        <p:spPr>
          <a:xfrm>
            <a:off x="95250" y="742950"/>
            <a:ext cx="6604000" cy="3714750"/>
          </a:xfrm>
          <a:ln/>
        </p:spPr>
      </p:sp>
      <p:sp>
        <p:nvSpPr>
          <p:cNvPr id="25604" name="Rectangle 3"/>
          <p:cNvSpPr>
            <a:spLocks noGrp="1" noChangeArrowheads="1"/>
          </p:cNvSpPr>
          <p:nvPr>
            <p:ph type="body" idx="1"/>
          </p:nvPr>
        </p:nvSpPr>
        <p:spPr>
          <a:xfrm>
            <a:off x="679450" y="4705350"/>
            <a:ext cx="5435600" cy="4457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a:p>
        </p:txBody>
      </p:sp>
    </p:spTree>
    <p:extLst>
      <p:ext uri="{BB962C8B-B14F-4D97-AF65-F5344CB8AC3E}">
        <p14:creationId xmlns:p14="http://schemas.microsoft.com/office/powerpoint/2010/main" val="2845896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topptekst 3"/>
          <p:cNvSpPr>
            <a:spLocks noGrp="1"/>
          </p:cNvSpPr>
          <p:nvPr>
            <p:ph type="hdr" sz="quarter" idx="10"/>
          </p:nvPr>
        </p:nvSpPr>
        <p:spPr/>
        <p:txBody>
          <a:bodyPr/>
          <a:lstStyle/>
          <a:p>
            <a:pPr>
              <a:defRPr/>
            </a:pPr>
            <a:r>
              <a:rPr lang="nb-NO"/>
              <a:t>DRI 1001 Datasystemer og informasjonssystemer   Arild Jansen Arild Jansen , AFIN, UiO </a:t>
            </a:r>
          </a:p>
        </p:txBody>
      </p:sp>
      <p:sp>
        <p:nvSpPr>
          <p:cNvPr id="5" name="Plassholder for lysbildenummer 4"/>
          <p:cNvSpPr>
            <a:spLocks noGrp="1"/>
          </p:cNvSpPr>
          <p:nvPr>
            <p:ph type="sldNum" sz="quarter" idx="11"/>
          </p:nvPr>
        </p:nvSpPr>
        <p:spPr/>
        <p:txBody>
          <a:bodyPr/>
          <a:lstStyle/>
          <a:p>
            <a:pPr>
              <a:defRPr/>
            </a:pPr>
            <a:fld id="{8D7F7426-E24C-459F-BB7D-F1678E43AFEB}" type="slidenum">
              <a:rPr lang="nb-NO" altLang="nb-NO" smtClean="0"/>
              <a:pPr>
                <a:defRPr/>
              </a:pPr>
              <a:t>24</a:t>
            </a:fld>
            <a:endParaRPr lang="nb-NO" altLang="nb-NO"/>
          </a:p>
        </p:txBody>
      </p:sp>
    </p:spTree>
    <p:extLst>
      <p:ext uri="{BB962C8B-B14F-4D97-AF65-F5344CB8AC3E}">
        <p14:creationId xmlns:p14="http://schemas.microsoft.com/office/powerpoint/2010/main" val="4052783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nb-NO"/>
              <a:t>Klikk for å redigere tittelstil</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pPr>
              <a:defRPr/>
            </a:pPr>
            <a:fld id="{F9DCF0B9-6209-449F-AA4A-F35FC58D3C2D}" type="datetime1">
              <a:rPr lang="nb-NO" altLang="nb-NO" smtClean="0"/>
              <a:t>02.10.2017</a:t>
            </a:fld>
            <a:endParaRPr lang="nb-NO" altLang="nb-NO"/>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pPr>
              <a:defRPr/>
            </a:pPr>
            <a:r>
              <a:rPr lang="nb-NO"/>
              <a:t>Forelesning FINF 1001, 26. september 2017, Thomas Rigvår</a:t>
            </a:r>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pPr>
              <a:defRPr/>
            </a:pPr>
            <a:fld id="{65028FD9-CE53-4C7D-90F8-E15A5C2E2A49}" type="slidenum">
              <a:rPr lang="nb-NO" altLang="nb-NO" smtClean="0"/>
              <a:pPr>
                <a:defRPr/>
              </a:pPr>
              <a:t>‹#›</a:t>
            </a:fld>
            <a:endParaRPr lang="nb-NO" altLang="nb-NO"/>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2837934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pPr>
              <a:defRPr/>
            </a:pPr>
            <a:fld id="{D48B197D-DA0B-4EC9-92AF-FB7766590328}" type="datetime1">
              <a:rPr lang="nb-NO" altLang="nb-NO" smtClean="0"/>
              <a:t>02.10.2017</a:t>
            </a:fld>
            <a:endParaRPr lang="nb-NO" altLang="nb-NO"/>
          </a:p>
        </p:txBody>
      </p:sp>
      <p:sp>
        <p:nvSpPr>
          <p:cNvPr id="5" name="Footer Placeholder 4"/>
          <p:cNvSpPr>
            <a:spLocks noGrp="1"/>
          </p:cNvSpPr>
          <p:nvPr>
            <p:ph type="ftr" sz="quarter" idx="11"/>
          </p:nvPr>
        </p:nvSpPr>
        <p:spPr/>
        <p:txBody>
          <a:bodyPr/>
          <a:lstStyle/>
          <a:p>
            <a:pPr>
              <a:defRPr/>
            </a:pPr>
            <a:r>
              <a:rPr lang="nb-NO" altLang="nb-NO"/>
              <a:t>Forelesning FINF 1001, 26. september 2017, Thomas Rigvår</a:t>
            </a:r>
          </a:p>
        </p:txBody>
      </p:sp>
      <p:sp>
        <p:nvSpPr>
          <p:cNvPr id="6" name="Slide Number Placeholder 5"/>
          <p:cNvSpPr>
            <a:spLocks noGrp="1"/>
          </p:cNvSpPr>
          <p:nvPr>
            <p:ph type="sldNum" sz="quarter" idx="12"/>
          </p:nvPr>
        </p:nvSpPr>
        <p:spPr/>
        <p:txBody>
          <a:bodyPr/>
          <a:lstStyle/>
          <a:p>
            <a:pPr>
              <a:defRPr/>
            </a:pPr>
            <a:fld id="{1B715983-AAEC-4F8B-924F-E6A3B1A0A1F4}" type="slidenum">
              <a:rPr lang="nb-NO" altLang="nb-NO" smtClean="0"/>
              <a:pPr>
                <a:defRPr/>
              </a:pPr>
              <a:t>‹#›</a:t>
            </a:fld>
            <a:endParaRPr lang="nb-NO" altLang="nb-NO"/>
          </a:p>
        </p:txBody>
      </p:sp>
    </p:spTree>
    <p:extLst>
      <p:ext uri="{BB962C8B-B14F-4D97-AF65-F5344CB8AC3E}">
        <p14:creationId xmlns:p14="http://schemas.microsoft.com/office/powerpoint/2010/main" val="3121143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nb-NO"/>
              <a:t>Klikk for å redigere tittelstil</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pPr>
              <a:defRPr/>
            </a:pPr>
            <a:fld id="{65D29011-17B1-4380-9332-F77858928727}" type="datetime1">
              <a:rPr lang="nb-NO" altLang="nb-NO" smtClean="0"/>
              <a:t>02.10.2017</a:t>
            </a:fld>
            <a:endParaRPr lang="nb-NO" altLang="nb-NO"/>
          </a:p>
        </p:txBody>
      </p:sp>
      <p:sp>
        <p:nvSpPr>
          <p:cNvPr id="5" name="Footer Placeholder 4"/>
          <p:cNvSpPr>
            <a:spLocks noGrp="1"/>
          </p:cNvSpPr>
          <p:nvPr>
            <p:ph type="ftr" sz="quarter" idx="11"/>
          </p:nvPr>
        </p:nvSpPr>
        <p:spPr/>
        <p:txBody>
          <a:bodyPr/>
          <a:lstStyle/>
          <a:p>
            <a:pPr>
              <a:defRPr/>
            </a:pPr>
            <a:r>
              <a:rPr lang="nb-NO" altLang="nb-NO"/>
              <a:t>Forelesning FINF 1001, 26. september 2017, Thomas Rigvår</a:t>
            </a:r>
          </a:p>
        </p:txBody>
      </p:sp>
      <p:sp>
        <p:nvSpPr>
          <p:cNvPr id="6" name="Slide Number Placeholder 5"/>
          <p:cNvSpPr>
            <a:spLocks noGrp="1"/>
          </p:cNvSpPr>
          <p:nvPr>
            <p:ph type="sldNum" sz="quarter" idx="12"/>
          </p:nvPr>
        </p:nvSpPr>
        <p:spPr/>
        <p:txBody>
          <a:bodyPr/>
          <a:lstStyle/>
          <a:p>
            <a:pPr>
              <a:defRPr/>
            </a:pPr>
            <a:fld id="{91D84EBD-EFD6-4DB5-B696-060EF269F239}" type="slidenum">
              <a:rPr lang="nb-NO" altLang="nb-NO" smtClean="0"/>
              <a:pPr>
                <a:defRPr/>
              </a:pPr>
              <a:t>‹#›</a:t>
            </a:fld>
            <a:endParaRPr lang="nb-NO" altLang="nb-NO"/>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33971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pPr>
              <a:defRPr/>
            </a:pPr>
            <a:fld id="{9D1A3B98-B4CF-41DB-B773-E302A1522A2A}" type="datetime1">
              <a:rPr lang="nb-NO" altLang="nb-NO" smtClean="0"/>
              <a:t>02.10.2017</a:t>
            </a:fld>
            <a:endParaRPr lang="nb-NO" altLang="nb-NO"/>
          </a:p>
        </p:txBody>
      </p:sp>
      <p:sp>
        <p:nvSpPr>
          <p:cNvPr id="6" name="Footer Placeholder 5"/>
          <p:cNvSpPr>
            <a:spLocks noGrp="1"/>
          </p:cNvSpPr>
          <p:nvPr>
            <p:ph type="ftr" sz="quarter" idx="11"/>
          </p:nvPr>
        </p:nvSpPr>
        <p:spPr/>
        <p:txBody>
          <a:bodyPr/>
          <a:lstStyle/>
          <a:p>
            <a:pPr>
              <a:defRPr/>
            </a:pPr>
            <a:r>
              <a:rPr lang="nb-NO" altLang="nb-NO"/>
              <a:t>Forelesning FINF 1001, 26. september 2017, Thomas Rigvår</a:t>
            </a:r>
          </a:p>
        </p:txBody>
      </p:sp>
      <p:sp>
        <p:nvSpPr>
          <p:cNvPr id="7" name="Slide Number Placeholder 6"/>
          <p:cNvSpPr>
            <a:spLocks noGrp="1"/>
          </p:cNvSpPr>
          <p:nvPr>
            <p:ph type="sldNum" sz="quarter" idx="12"/>
          </p:nvPr>
        </p:nvSpPr>
        <p:spPr/>
        <p:txBody>
          <a:bodyPr/>
          <a:lstStyle/>
          <a:p>
            <a:pPr>
              <a:defRPr/>
            </a:pPr>
            <a:fld id="{583EBAD8-8F86-4F81-BF1F-2C45DFDA3960}" type="slidenum">
              <a:rPr lang="nb-NO" altLang="nb-NO" smtClean="0"/>
              <a:pPr>
                <a:defRPr/>
              </a:pPr>
              <a:t>‹#›</a:t>
            </a:fld>
            <a:endParaRPr lang="nb-NO" altLang="nb-NO"/>
          </a:p>
        </p:txBody>
      </p:sp>
    </p:spTree>
    <p:extLst>
      <p:ext uri="{BB962C8B-B14F-4D97-AF65-F5344CB8AC3E}">
        <p14:creationId xmlns:p14="http://schemas.microsoft.com/office/powerpoint/2010/main" val="1119693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b-NO"/>
              <a:t>Klikk for å redigere tittelstil</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nb-NO"/>
              <a:t>Rediger tekststiler i malen</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pPr>
              <a:defRPr/>
            </a:pPr>
            <a:fld id="{3CB7E6DF-D687-429A-9D78-7523C674CD6F}" type="datetime1">
              <a:rPr lang="nb-NO" altLang="nb-NO" smtClean="0"/>
              <a:t>02.10.2017</a:t>
            </a:fld>
            <a:endParaRPr lang="nb-NO" altLang="nb-NO"/>
          </a:p>
        </p:txBody>
      </p:sp>
      <p:sp>
        <p:nvSpPr>
          <p:cNvPr id="8" name="Footer Placeholder 7"/>
          <p:cNvSpPr>
            <a:spLocks noGrp="1"/>
          </p:cNvSpPr>
          <p:nvPr>
            <p:ph type="ftr" sz="quarter" idx="11"/>
          </p:nvPr>
        </p:nvSpPr>
        <p:spPr/>
        <p:txBody>
          <a:bodyPr/>
          <a:lstStyle/>
          <a:p>
            <a:pPr>
              <a:defRPr/>
            </a:pPr>
            <a:r>
              <a:rPr lang="nb-NO" altLang="nb-NO"/>
              <a:t>Forelesning FINF 1001, 26. september 2017, Thomas Rigvår</a:t>
            </a:r>
          </a:p>
        </p:txBody>
      </p:sp>
      <p:sp>
        <p:nvSpPr>
          <p:cNvPr id="9" name="Slide Number Placeholder 8"/>
          <p:cNvSpPr>
            <a:spLocks noGrp="1"/>
          </p:cNvSpPr>
          <p:nvPr>
            <p:ph type="sldNum" sz="quarter" idx="12"/>
          </p:nvPr>
        </p:nvSpPr>
        <p:spPr/>
        <p:txBody>
          <a:bodyPr/>
          <a:lstStyle/>
          <a:p>
            <a:pPr>
              <a:defRPr/>
            </a:pPr>
            <a:fld id="{7EFB8597-62BB-4391-8F51-E218F2235534}" type="slidenum">
              <a:rPr lang="nb-NO" altLang="nb-NO" smtClean="0"/>
              <a:pPr>
                <a:defRPr/>
              </a:pPr>
              <a:t>‹#›</a:t>
            </a:fld>
            <a:endParaRPr lang="nb-NO" altLang="nb-NO"/>
          </a:p>
        </p:txBody>
      </p:sp>
    </p:spTree>
    <p:extLst>
      <p:ext uri="{BB962C8B-B14F-4D97-AF65-F5344CB8AC3E}">
        <p14:creationId xmlns:p14="http://schemas.microsoft.com/office/powerpoint/2010/main" val="2743144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pPr>
              <a:defRPr/>
            </a:pPr>
            <a:fld id="{F1207535-DCDD-43F0-B146-F5E85E3D2AC6}" type="datetime1">
              <a:rPr lang="nb-NO" altLang="nb-NO" smtClean="0"/>
              <a:t>02.10.2017</a:t>
            </a:fld>
            <a:endParaRPr lang="nb-NO" altLang="nb-NO"/>
          </a:p>
        </p:txBody>
      </p:sp>
      <p:sp>
        <p:nvSpPr>
          <p:cNvPr id="4" name="Footer Placeholder 3"/>
          <p:cNvSpPr>
            <a:spLocks noGrp="1"/>
          </p:cNvSpPr>
          <p:nvPr>
            <p:ph type="ftr" sz="quarter" idx="11"/>
          </p:nvPr>
        </p:nvSpPr>
        <p:spPr/>
        <p:txBody>
          <a:bodyPr/>
          <a:lstStyle/>
          <a:p>
            <a:pPr>
              <a:defRPr/>
            </a:pPr>
            <a:r>
              <a:rPr lang="nb-NO" altLang="nb-NO"/>
              <a:t>Forelesning FINF 1001, 26. september 2017, Thomas Rigvår</a:t>
            </a:r>
          </a:p>
        </p:txBody>
      </p:sp>
      <p:sp>
        <p:nvSpPr>
          <p:cNvPr id="5" name="Slide Number Placeholder 4"/>
          <p:cNvSpPr>
            <a:spLocks noGrp="1"/>
          </p:cNvSpPr>
          <p:nvPr>
            <p:ph type="sldNum" sz="quarter" idx="12"/>
          </p:nvPr>
        </p:nvSpPr>
        <p:spPr/>
        <p:txBody>
          <a:bodyPr/>
          <a:lstStyle/>
          <a:p>
            <a:pPr>
              <a:defRPr/>
            </a:pPr>
            <a:fld id="{5FD1BCBE-5C86-4EF3-8FCC-DB9D3B33A70C}" type="slidenum">
              <a:rPr lang="nb-NO" altLang="nb-NO" smtClean="0"/>
              <a:pPr>
                <a:defRPr/>
              </a:pPr>
              <a:t>‹#›</a:t>
            </a:fld>
            <a:endParaRPr lang="nb-NO" altLang="nb-NO"/>
          </a:p>
        </p:txBody>
      </p:sp>
    </p:spTree>
    <p:extLst>
      <p:ext uri="{BB962C8B-B14F-4D97-AF65-F5344CB8AC3E}">
        <p14:creationId xmlns:p14="http://schemas.microsoft.com/office/powerpoint/2010/main" val="3383228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B619731-637D-4FAB-8E21-599BDCB251A3}" type="datetime1">
              <a:rPr lang="nb-NO" altLang="nb-NO" smtClean="0"/>
              <a:t>02.10.2017</a:t>
            </a:fld>
            <a:endParaRPr lang="nb-NO" altLang="nb-NO"/>
          </a:p>
        </p:txBody>
      </p:sp>
      <p:sp>
        <p:nvSpPr>
          <p:cNvPr id="3" name="Footer Placeholder 2"/>
          <p:cNvSpPr>
            <a:spLocks noGrp="1"/>
          </p:cNvSpPr>
          <p:nvPr>
            <p:ph type="ftr" sz="quarter" idx="11"/>
          </p:nvPr>
        </p:nvSpPr>
        <p:spPr/>
        <p:txBody>
          <a:bodyPr/>
          <a:lstStyle/>
          <a:p>
            <a:pPr>
              <a:defRPr/>
            </a:pPr>
            <a:r>
              <a:rPr lang="nb-NO" altLang="nb-NO"/>
              <a:t>Forelesning FINF 1001, 26. september 2017, Thomas Rigvår</a:t>
            </a:r>
          </a:p>
        </p:txBody>
      </p:sp>
      <p:sp>
        <p:nvSpPr>
          <p:cNvPr id="4" name="Slide Number Placeholder 3"/>
          <p:cNvSpPr>
            <a:spLocks noGrp="1"/>
          </p:cNvSpPr>
          <p:nvPr>
            <p:ph type="sldNum" sz="quarter" idx="12"/>
          </p:nvPr>
        </p:nvSpPr>
        <p:spPr/>
        <p:txBody>
          <a:bodyPr/>
          <a:lstStyle/>
          <a:p>
            <a:pPr>
              <a:defRPr/>
            </a:pPr>
            <a:fld id="{DF781931-4871-47DA-A99A-879B063C7D46}" type="slidenum">
              <a:rPr lang="nb-NO" altLang="nb-NO" smtClean="0"/>
              <a:pPr>
                <a:defRPr/>
              </a:pPr>
              <a:t>‹#›</a:t>
            </a:fld>
            <a:endParaRPr lang="nb-NO" altLang="nb-NO"/>
          </a:p>
        </p:txBody>
      </p:sp>
    </p:spTree>
    <p:extLst>
      <p:ext uri="{BB962C8B-B14F-4D97-AF65-F5344CB8AC3E}">
        <p14:creationId xmlns:p14="http://schemas.microsoft.com/office/powerpoint/2010/main" val="3207399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nb-NO"/>
              <a:t>Klikk for å redigere tittelstil</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Date Placeholder 4"/>
          <p:cNvSpPr>
            <a:spLocks noGrp="1"/>
          </p:cNvSpPr>
          <p:nvPr>
            <p:ph type="dt" sz="half" idx="10"/>
          </p:nvPr>
        </p:nvSpPr>
        <p:spPr/>
        <p:txBody>
          <a:bodyPr/>
          <a:lstStyle/>
          <a:p>
            <a:pPr>
              <a:defRPr/>
            </a:pPr>
            <a:fld id="{8FDAE2F6-72E5-4444-97C6-F1D2E0F4D0C8}" type="datetime1">
              <a:rPr lang="nb-NO" altLang="nb-NO" smtClean="0"/>
              <a:t>02.10.2017</a:t>
            </a:fld>
            <a:endParaRPr lang="nb-NO" altLang="nb-NO"/>
          </a:p>
        </p:txBody>
      </p:sp>
      <p:sp>
        <p:nvSpPr>
          <p:cNvPr id="6" name="Footer Placeholder 5"/>
          <p:cNvSpPr>
            <a:spLocks noGrp="1"/>
          </p:cNvSpPr>
          <p:nvPr>
            <p:ph type="ftr" sz="quarter" idx="11"/>
          </p:nvPr>
        </p:nvSpPr>
        <p:spPr/>
        <p:txBody>
          <a:bodyPr/>
          <a:lstStyle/>
          <a:p>
            <a:pPr>
              <a:defRPr/>
            </a:pPr>
            <a:r>
              <a:rPr lang="nb-NO" altLang="nb-NO"/>
              <a:t>Forelesning FINF 1001, 26. september 2017, Thomas Rigvår</a:t>
            </a:r>
          </a:p>
        </p:txBody>
      </p:sp>
      <p:sp>
        <p:nvSpPr>
          <p:cNvPr id="7" name="Slide Number Placeholder 6"/>
          <p:cNvSpPr>
            <a:spLocks noGrp="1"/>
          </p:cNvSpPr>
          <p:nvPr>
            <p:ph type="sldNum" sz="quarter" idx="12"/>
          </p:nvPr>
        </p:nvSpPr>
        <p:spPr/>
        <p:txBody>
          <a:bodyPr/>
          <a:lstStyle/>
          <a:p>
            <a:pPr>
              <a:defRPr/>
            </a:pPr>
            <a:fld id="{0086B50C-EAAC-4AF3-8A7B-977ACADF6ED1}" type="slidenum">
              <a:rPr lang="nb-NO" altLang="nb-NO" smtClean="0"/>
              <a:pPr>
                <a:defRPr/>
              </a:pPr>
              <a:t>‹#›</a:t>
            </a:fld>
            <a:endParaRPr lang="nb-NO" altLang="nb-NO"/>
          </a:p>
        </p:txBody>
      </p:sp>
    </p:spTree>
    <p:extLst>
      <p:ext uri="{BB962C8B-B14F-4D97-AF65-F5344CB8AC3E}">
        <p14:creationId xmlns:p14="http://schemas.microsoft.com/office/powerpoint/2010/main" val="114218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nb-NO"/>
              <a:t>Klikk for å redigere tittelstil</a:t>
            </a:r>
            <a:endParaRPr lang="en-US" dirty="0"/>
          </a:p>
        </p:txBody>
      </p:sp>
      <p:sp>
        <p:nvSpPr>
          <p:cNvPr id="3" name="Picture Placeholder 2"/>
          <p:cNvSpPr>
            <a:spLocks noGrp="1" noChangeAspect="1"/>
          </p:cNvSpPr>
          <p:nvPr>
            <p:ph type="pic" idx="1"/>
          </p:nvPr>
        </p:nvSpPr>
        <p:spPr>
          <a:xfrm>
            <a:off x="0" y="0"/>
            <a:ext cx="11292840" cy="5128923"/>
          </a:xfrm>
          <a:blipFill>
            <a:blip r:embed="rId2"/>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Date Placeholder 4"/>
          <p:cNvSpPr>
            <a:spLocks noGrp="1"/>
          </p:cNvSpPr>
          <p:nvPr>
            <p:ph type="dt" sz="half" idx="10"/>
          </p:nvPr>
        </p:nvSpPr>
        <p:spPr/>
        <p:txBody>
          <a:bodyPr/>
          <a:lstStyle/>
          <a:p>
            <a:pPr>
              <a:defRPr/>
            </a:pPr>
            <a:fld id="{76C815F2-A6BE-4361-BF44-FEFF45126FB5}" type="datetime1">
              <a:rPr lang="nb-NO" altLang="nb-NO" smtClean="0"/>
              <a:t>02.10.2017</a:t>
            </a:fld>
            <a:endParaRPr lang="nb-NO" altLang="nb-NO"/>
          </a:p>
        </p:txBody>
      </p:sp>
      <p:sp>
        <p:nvSpPr>
          <p:cNvPr id="6" name="Footer Placeholder 5"/>
          <p:cNvSpPr>
            <a:spLocks noGrp="1"/>
          </p:cNvSpPr>
          <p:nvPr>
            <p:ph type="ftr" sz="quarter" idx="11"/>
          </p:nvPr>
        </p:nvSpPr>
        <p:spPr/>
        <p:txBody>
          <a:bodyPr/>
          <a:lstStyle/>
          <a:p>
            <a:pPr>
              <a:defRPr/>
            </a:pPr>
            <a:r>
              <a:rPr lang="nb-NO" altLang="nb-NO"/>
              <a:t>Forelesning FINF 1001, 26. september 2017, Thomas Rigvår</a:t>
            </a:r>
          </a:p>
        </p:txBody>
      </p:sp>
      <p:sp>
        <p:nvSpPr>
          <p:cNvPr id="7" name="Slide Number Placeholder 6"/>
          <p:cNvSpPr>
            <a:spLocks noGrp="1"/>
          </p:cNvSpPr>
          <p:nvPr>
            <p:ph type="sldNum" sz="quarter" idx="12"/>
          </p:nvPr>
        </p:nvSpPr>
        <p:spPr/>
        <p:txBody>
          <a:bodyPr/>
          <a:lstStyle/>
          <a:p>
            <a:pPr>
              <a:defRPr/>
            </a:pPr>
            <a:fld id="{7ED3714B-D7DC-40D2-B057-CC61E41A21C1}" type="slidenum">
              <a:rPr lang="nb-NO" altLang="nb-NO" smtClean="0"/>
              <a:pPr>
                <a:defRPr/>
              </a:pPr>
              <a:t>‹#›</a:t>
            </a:fld>
            <a:endParaRPr lang="nb-NO" altLang="nb-NO"/>
          </a:p>
        </p:txBody>
      </p:sp>
    </p:spTree>
    <p:extLst>
      <p:ext uri="{BB962C8B-B14F-4D97-AF65-F5344CB8AC3E}">
        <p14:creationId xmlns:p14="http://schemas.microsoft.com/office/powerpoint/2010/main" val="379625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pPr>
              <a:defRPr/>
            </a:pPr>
            <a:fld id="{0650267E-431E-4B16-AAC7-CC927D74C0F1}" type="datetime1">
              <a:rPr lang="nb-NO" altLang="nb-NO" smtClean="0"/>
              <a:t>02.10.2017</a:t>
            </a:fld>
            <a:endParaRPr lang="nb-NO" altLang="nb-NO"/>
          </a:p>
        </p:txBody>
      </p:sp>
      <p:sp>
        <p:nvSpPr>
          <p:cNvPr id="5" name="Footer Placeholder 4"/>
          <p:cNvSpPr>
            <a:spLocks noGrp="1"/>
          </p:cNvSpPr>
          <p:nvPr>
            <p:ph type="ftr" sz="quarter" idx="11"/>
          </p:nvPr>
        </p:nvSpPr>
        <p:spPr/>
        <p:txBody>
          <a:bodyPr/>
          <a:lstStyle/>
          <a:p>
            <a:pPr>
              <a:defRPr/>
            </a:pPr>
            <a:r>
              <a:rPr lang="nb-NO" altLang="nb-NO"/>
              <a:t>Forelesning FINF 1001, 26. september 2017, Thomas Rigvår</a:t>
            </a:r>
          </a:p>
        </p:txBody>
      </p:sp>
      <p:sp>
        <p:nvSpPr>
          <p:cNvPr id="6" name="Slide Number Placeholder 5"/>
          <p:cNvSpPr>
            <a:spLocks noGrp="1"/>
          </p:cNvSpPr>
          <p:nvPr>
            <p:ph type="sldNum" sz="quarter" idx="12"/>
          </p:nvPr>
        </p:nvSpPr>
        <p:spPr/>
        <p:txBody>
          <a:bodyPr/>
          <a:lstStyle/>
          <a:p>
            <a:pPr>
              <a:defRPr/>
            </a:pPr>
            <a:fld id="{29FAE891-6FFB-4E7B-BD41-07CDE1FB59BF}" type="slidenum">
              <a:rPr lang="nb-NO" altLang="nb-NO" smtClean="0"/>
              <a:pPr>
                <a:defRPr/>
              </a:pPr>
              <a:t>‹#›</a:t>
            </a:fld>
            <a:endParaRPr lang="nb-NO" altLang="nb-NO"/>
          </a:p>
        </p:txBody>
      </p:sp>
    </p:spTree>
    <p:extLst>
      <p:ext uri="{BB962C8B-B14F-4D97-AF65-F5344CB8AC3E}">
        <p14:creationId xmlns:p14="http://schemas.microsoft.com/office/powerpoint/2010/main" val="1990042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pPr>
              <a:defRPr/>
            </a:pPr>
            <a:fld id="{70367938-3BF0-4022-ACD7-BDDEA812D54A}" type="datetime1">
              <a:rPr lang="nb-NO" altLang="nb-NO" smtClean="0"/>
              <a:t>02.10.2017</a:t>
            </a:fld>
            <a:endParaRPr lang="nb-NO" altLang="nb-NO"/>
          </a:p>
        </p:txBody>
      </p:sp>
      <p:sp>
        <p:nvSpPr>
          <p:cNvPr id="5" name="Footer Placeholder 4"/>
          <p:cNvSpPr>
            <a:spLocks noGrp="1"/>
          </p:cNvSpPr>
          <p:nvPr>
            <p:ph type="ftr" sz="quarter" idx="11"/>
          </p:nvPr>
        </p:nvSpPr>
        <p:spPr/>
        <p:txBody>
          <a:bodyPr/>
          <a:lstStyle/>
          <a:p>
            <a:pPr>
              <a:defRPr/>
            </a:pPr>
            <a:r>
              <a:rPr lang="nb-NO" altLang="nb-NO"/>
              <a:t>Forelesning FINF 1001, 26. september 2017, Thomas Rigvår</a:t>
            </a:r>
          </a:p>
        </p:txBody>
      </p:sp>
      <p:sp>
        <p:nvSpPr>
          <p:cNvPr id="6" name="Slide Number Placeholder 5"/>
          <p:cNvSpPr>
            <a:spLocks noGrp="1"/>
          </p:cNvSpPr>
          <p:nvPr>
            <p:ph type="sldNum" sz="quarter" idx="12"/>
          </p:nvPr>
        </p:nvSpPr>
        <p:spPr/>
        <p:txBody>
          <a:bodyPr/>
          <a:lstStyle/>
          <a:p>
            <a:pPr>
              <a:defRPr/>
            </a:pPr>
            <a:fld id="{189FE60A-13F7-45CA-9E9D-3C7DBB2524F2}" type="slidenum">
              <a:rPr lang="nb-NO" altLang="nb-NO" smtClean="0"/>
              <a:pPr>
                <a:defRPr/>
              </a:pPr>
              <a:t>‹#›</a:t>
            </a:fld>
            <a:endParaRPr lang="nb-NO" altLang="nb-NO"/>
          </a:p>
        </p:txBody>
      </p:sp>
    </p:spTree>
    <p:extLst>
      <p:ext uri="{BB962C8B-B14F-4D97-AF65-F5344CB8AC3E}">
        <p14:creationId xmlns:p14="http://schemas.microsoft.com/office/powerpoint/2010/main" val="913674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nb-NO"/>
              <a:t>Klikk for å redigere tittelstil</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pPr>
              <a:defRPr/>
            </a:pPr>
            <a:fld id="{7710C214-50EB-44A3-9C2D-35EB11021E2C}" type="datetime1">
              <a:rPr lang="nb-NO" altLang="nb-NO" smtClean="0"/>
              <a:t>02.10.2017</a:t>
            </a:fld>
            <a:endParaRPr lang="nb-NO" altLang="nb-NO"/>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pPr>
              <a:defRPr/>
            </a:pPr>
            <a:r>
              <a:rPr lang="nb-NO" altLang="nb-NO"/>
              <a:t>Forelesning FINF 1001, 26. september 2017, Thomas Rigvår</a:t>
            </a:r>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pPr>
              <a:defRPr/>
            </a:pPr>
            <a:fld id="{91D84EBD-EFD6-4DB5-B696-060EF269F239}" type="slidenum">
              <a:rPr lang="nb-NO" altLang="nb-NO" smtClean="0"/>
              <a:pPr>
                <a:defRPr/>
              </a:pPr>
              <a:t>‹#›</a:t>
            </a:fld>
            <a:endParaRPr lang="nb-NO" altLang="nb-NO"/>
          </a:p>
        </p:txBody>
      </p:sp>
    </p:spTree>
    <p:extLst>
      <p:ext uri="{BB962C8B-B14F-4D97-AF65-F5344CB8AC3E}">
        <p14:creationId xmlns:p14="http://schemas.microsoft.com/office/powerpoint/2010/main" val="2897086311"/>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Lst>
  <p:hf hdr="0" dt="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hyperlink" Target="https://creativecommons.org/licenses/by-sa/4.0/deed.en" TargetMode="External"/><Relationship Id="rId3" Type="http://schemas.openxmlformats.org/officeDocument/2006/relationships/image" Target="../media/image3.jpg&amp;ehk=QD7ivjG9a"/><Relationship Id="rId7" Type="http://schemas.openxmlformats.org/officeDocument/2006/relationships/hyperlink" Target="http://creativecommons.org/licenses/by-sa/2.0" TargetMode="External"/><Relationship Id="rId12" Type="http://schemas.openxmlformats.org/officeDocument/2006/relationships/hyperlink" Target="https://commons.wikimedia.org/wiki/File:Smartwatch_Samsung_Gear_S2.jpe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en.wikipedia.org/wiki/MacBook_Pro#/media/File:Retina_MB_Pro.png" TargetMode="External"/><Relationship Id="rId11" Type="http://schemas.openxmlformats.org/officeDocument/2006/relationships/image" Target="../media/image6.jpeg"/><Relationship Id="rId5" Type="http://schemas.openxmlformats.org/officeDocument/2006/relationships/hyperlink" Target="https://creativecommons.org/licenses/by-sa/3.0/" TargetMode="External"/><Relationship Id="rId10" Type="http://schemas.openxmlformats.org/officeDocument/2006/relationships/hyperlink" Target="https://de.wikipedia.org/wiki/Apple_iPhone_4" TargetMode="External"/><Relationship Id="rId4" Type="http://schemas.openxmlformats.org/officeDocument/2006/relationships/hyperlink" Target="https://en.wikipedia.org/wiki/IBM_Personal_Computer" TargetMode="External"/><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no.wikipedia.org/wiki/F%C3%B8dselsnummer"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skatteetaten.github.io/datasamarbeid-api-dokumentasjon/reference_skattegrunnlag.html"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altinnett.brreg.no/no/Emner/SERES/Komme-i-gang-med-SERES/"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portal-fdk.tt1.brreg.no/"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tinyurl.com/yb7ualfh"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1774825" y="2492896"/>
            <a:ext cx="8642351" cy="1008112"/>
          </a:xfrm>
        </p:spPr>
        <p:txBody>
          <a:bodyPr>
            <a:normAutofit fontScale="90000"/>
          </a:bodyPr>
          <a:lstStyle/>
          <a:p>
            <a:pPr algn="ctr"/>
            <a:r>
              <a:rPr lang="nb-NO" altLang="nb-NO" sz="2800" dirty="0" smtClean="0"/>
              <a:t>FINF1001 </a:t>
            </a:r>
            <a:r>
              <a:rPr lang="nb-NO" altLang="nb-NO" sz="2800" dirty="0"/>
              <a:t>Digital forvaltning</a:t>
            </a:r>
            <a:br>
              <a:rPr lang="nb-NO" altLang="nb-NO" sz="2800" dirty="0"/>
            </a:br>
            <a:r>
              <a:rPr lang="nb-NO" dirty="0"/>
              <a:t>Programmer og data</a:t>
            </a:r>
            <a:endParaRPr lang="nb-NO" altLang="nb-NO" sz="2800" dirty="0"/>
          </a:p>
        </p:txBody>
      </p:sp>
      <p:sp>
        <p:nvSpPr>
          <p:cNvPr id="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1</a:t>
            </a:fld>
            <a:endParaRPr lang="nb-NO" altLang="nb-NO" sz="1200" dirty="0">
              <a:solidFill>
                <a:schemeClr val="bg1"/>
              </a:solidFill>
              <a:latin typeface="Tahoma" pitchFamily="34" charset="0"/>
            </a:endParaRPr>
          </a:p>
        </p:txBody>
      </p:sp>
      <p:sp>
        <p:nvSpPr>
          <p:cNvPr id="4" name="Plassholder for bunntekst 3">
            <a:extLst>
              <a:ext uri="{FF2B5EF4-FFF2-40B4-BE49-F238E27FC236}">
                <a16:creationId xmlns:a16="http://schemas.microsoft.com/office/drawing/2014/main" xmlns="" id="{B539C1AA-1170-4CFD-BD48-3FD11368FDE5}"/>
              </a:ext>
            </a:extLst>
          </p:cNvPr>
          <p:cNvSpPr>
            <a:spLocks noGrp="1"/>
          </p:cNvSpPr>
          <p:nvPr>
            <p:ph type="ftr" sz="quarter" idx="11"/>
          </p:nvPr>
        </p:nvSpPr>
        <p:spPr>
          <a:xfrm rot="16200000">
            <a:off x="9014779" y="3101975"/>
            <a:ext cx="5470525" cy="365125"/>
          </a:xfrm>
        </p:spPr>
        <p:txBody>
          <a:bodyPr/>
          <a:lstStyle/>
          <a:p>
            <a:pPr>
              <a:defRPr/>
            </a:pPr>
            <a:r>
              <a:rPr lang="nb-NO" altLang="nb-NO"/>
              <a:t>Forelesning FINF 1001, 26. september 2017, Thomas Rigvår</a:t>
            </a:r>
            <a:endParaRPr lang="nb-NO" altLang="nb-NO"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2</a:t>
            </a:fld>
            <a:endParaRPr lang="nb-NO" altLang="nb-NO" sz="1200" dirty="0">
              <a:solidFill>
                <a:schemeClr val="bg1"/>
              </a:solidFill>
              <a:latin typeface="Tahoma" pitchFamily="34" charset="0"/>
            </a:endParaRPr>
          </a:p>
        </p:txBody>
      </p:sp>
      <p:sp>
        <p:nvSpPr>
          <p:cNvPr id="4" name="Plassholder for bunntekst 3">
            <a:extLst>
              <a:ext uri="{FF2B5EF4-FFF2-40B4-BE49-F238E27FC236}">
                <a16:creationId xmlns:a16="http://schemas.microsoft.com/office/drawing/2014/main" xmlns="" id="{B539C1AA-1170-4CFD-BD48-3FD11368FDE5}"/>
              </a:ext>
            </a:extLst>
          </p:cNvPr>
          <p:cNvSpPr>
            <a:spLocks noGrp="1"/>
          </p:cNvSpPr>
          <p:nvPr>
            <p:ph type="ftr" sz="quarter" idx="11"/>
          </p:nvPr>
        </p:nvSpPr>
        <p:spPr>
          <a:xfrm rot="16200000">
            <a:off x="9014779" y="3101975"/>
            <a:ext cx="5470525" cy="365125"/>
          </a:xfrm>
        </p:spPr>
        <p:txBody>
          <a:bodyPr/>
          <a:lstStyle/>
          <a:p>
            <a:pPr>
              <a:defRPr/>
            </a:pPr>
            <a:r>
              <a:rPr lang="nb-NO" altLang="nb-NO"/>
              <a:t>Forelesning FINF 1001, 26. september 2017, Thomas Rigvår</a:t>
            </a:r>
            <a:endParaRPr lang="nb-NO" altLang="nb-NO" dirty="0"/>
          </a:p>
        </p:txBody>
      </p:sp>
      <p:sp>
        <p:nvSpPr>
          <p:cNvPr id="9" name="TekstSylinder 8">
            <a:extLst>
              <a:ext uri="{FF2B5EF4-FFF2-40B4-BE49-F238E27FC236}">
                <a16:creationId xmlns:a16="http://schemas.microsoft.com/office/drawing/2014/main" xmlns="" id="{B6DABBCC-00D8-4B17-877D-9348C7A2C80A}"/>
              </a:ext>
            </a:extLst>
          </p:cNvPr>
          <p:cNvSpPr txBox="1"/>
          <p:nvPr/>
        </p:nvSpPr>
        <p:spPr>
          <a:xfrm>
            <a:off x="1787017" y="1988840"/>
            <a:ext cx="8642350" cy="2031325"/>
          </a:xfrm>
          <a:prstGeom prst="rect">
            <a:avLst/>
          </a:prstGeom>
          <a:noFill/>
        </p:spPr>
        <p:txBody>
          <a:bodyPr wrap="square" rtlCol="0">
            <a:spAutoFit/>
          </a:bodyPr>
          <a:lstStyle/>
          <a:p>
            <a:pPr marL="285750" indent="-285750" fontAlgn="base">
              <a:buFont typeface="Arial" panose="020B0604020202020204" pitchFamily="34" charset="0"/>
              <a:buChar char="•"/>
            </a:pPr>
            <a:r>
              <a:rPr lang="nn-NO" dirty="0"/>
              <a:t>Schartum, Jansen og </a:t>
            </a:r>
            <a:r>
              <a:rPr lang="nn-NO" dirty="0" err="1"/>
              <a:t>Tranvik</a:t>
            </a:r>
            <a:r>
              <a:rPr lang="nn-NO" dirty="0"/>
              <a:t> 2017: Digital forvaltning – en innføring, kap. 10 og 11.</a:t>
            </a:r>
          </a:p>
          <a:p>
            <a:pPr marL="285750" indent="-285750" fontAlgn="base">
              <a:buFont typeface="Arial" panose="020B0604020202020204" pitchFamily="34" charset="0"/>
              <a:buChar char="•"/>
            </a:pPr>
            <a:r>
              <a:rPr lang="nn-NO" dirty="0"/>
              <a:t>Andersen: Systemutvikling, kap. 1: 9-25</a:t>
            </a:r>
          </a:p>
          <a:p>
            <a:pPr marL="285750" indent="-285750" fontAlgn="base">
              <a:buFont typeface="Arial" panose="020B0604020202020204" pitchFamily="34" charset="0"/>
              <a:buChar char="•"/>
            </a:pPr>
            <a:r>
              <a:rPr lang="nn-NO" dirty="0"/>
              <a:t>Skagestein: Systemutvikling. </a:t>
            </a:r>
            <a:r>
              <a:rPr lang="nn-NO" dirty="0" err="1"/>
              <a:t>Fra</a:t>
            </a:r>
            <a:r>
              <a:rPr lang="nn-NO" dirty="0"/>
              <a:t> kjernen og ut. </a:t>
            </a:r>
            <a:r>
              <a:rPr lang="nn-NO" dirty="0" err="1"/>
              <a:t>Fra</a:t>
            </a:r>
            <a:r>
              <a:rPr lang="nn-NO" dirty="0"/>
              <a:t> </a:t>
            </a:r>
            <a:r>
              <a:rPr lang="nn-NO" dirty="0" err="1"/>
              <a:t>skallet</a:t>
            </a:r>
            <a:r>
              <a:rPr lang="nn-NO" dirty="0"/>
              <a:t> og inn, kap. 1.</a:t>
            </a:r>
          </a:p>
          <a:p>
            <a:pPr marL="285750" indent="-285750" fontAlgn="base">
              <a:buFont typeface="Arial" panose="020B0604020202020204" pitchFamily="34" charset="0"/>
              <a:buChar char="•"/>
            </a:pPr>
            <a:r>
              <a:rPr lang="nn-NO" dirty="0" err="1"/>
              <a:t>Brådland</a:t>
            </a:r>
            <a:r>
              <a:rPr lang="nn-NO" dirty="0"/>
              <a:t>: Innføring i informasjons-behandling, kap. 9 (s 158-169) og kap. 13 (s 233-244) og kap. 16 (s 274 – 280).</a:t>
            </a:r>
          </a:p>
          <a:p>
            <a:endParaRPr lang="nb-NO" dirty="0"/>
          </a:p>
        </p:txBody>
      </p:sp>
      <p:sp>
        <p:nvSpPr>
          <p:cNvPr id="3" name="Tittel 2">
            <a:extLst>
              <a:ext uri="{FF2B5EF4-FFF2-40B4-BE49-F238E27FC236}">
                <a16:creationId xmlns:a16="http://schemas.microsoft.com/office/drawing/2014/main" xmlns="" id="{458D3AF1-B1D9-4575-88C0-B0C173C8B254}"/>
              </a:ext>
            </a:extLst>
          </p:cNvPr>
          <p:cNvSpPr>
            <a:spLocks noGrp="1"/>
          </p:cNvSpPr>
          <p:nvPr>
            <p:ph type="title"/>
          </p:nvPr>
        </p:nvSpPr>
        <p:spPr/>
        <p:txBody>
          <a:bodyPr/>
          <a:lstStyle/>
          <a:p>
            <a:r>
              <a:rPr lang="nb-NO" dirty="0"/>
              <a:t>Relevant pensum</a:t>
            </a:r>
          </a:p>
        </p:txBody>
      </p:sp>
    </p:spTree>
    <p:extLst>
      <p:ext uri="{BB962C8B-B14F-4D97-AF65-F5344CB8AC3E}">
        <p14:creationId xmlns:p14="http://schemas.microsoft.com/office/powerpoint/2010/main" val="1256987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3</a:t>
            </a:fld>
            <a:endParaRPr lang="nb-NO" altLang="nb-NO" sz="1200" dirty="0">
              <a:solidFill>
                <a:schemeClr val="bg1"/>
              </a:solidFill>
              <a:latin typeface="Tahoma" pitchFamily="34" charset="0"/>
            </a:endParaRPr>
          </a:p>
        </p:txBody>
      </p:sp>
      <p:sp>
        <p:nvSpPr>
          <p:cNvPr id="4" name="Plassholder for bunntekst 3">
            <a:extLst>
              <a:ext uri="{FF2B5EF4-FFF2-40B4-BE49-F238E27FC236}">
                <a16:creationId xmlns:a16="http://schemas.microsoft.com/office/drawing/2014/main" xmlns="" id="{B539C1AA-1170-4CFD-BD48-3FD11368FDE5}"/>
              </a:ext>
            </a:extLst>
          </p:cNvPr>
          <p:cNvSpPr>
            <a:spLocks noGrp="1"/>
          </p:cNvSpPr>
          <p:nvPr>
            <p:ph type="ftr" sz="quarter" idx="11"/>
          </p:nvPr>
        </p:nvSpPr>
        <p:spPr>
          <a:xfrm rot="16200000">
            <a:off x="9014779" y="3101975"/>
            <a:ext cx="5470525" cy="365125"/>
          </a:xfrm>
        </p:spPr>
        <p:txBody>
          <a:bodyPr/>
          <a:lstStyle/>
          <a:p>
            <a:pPr>
              <a:defRPr/>
            </a:pPr>
            <a:r>
              <a:rPr lang="nb-NO" altLang="nb-NO"/>
              <a:t>Forelesning FINF 1001, 26. september 2017, Thomas Rigvår</a:t>
            </a:r>
            <a:endParaRPr lang="nb-NO" altLang="nb-NO" dirty="0"/>
          </a:p>
        </p:txBody>
      </p:sp>
      <p:sp>
        <p:nvSpPr>
          <p:cNvPr id="9" name="TekstSylinder 8">
            <a:extLst>
              <a:ext uri="{FF2B5EF4-FFF2-40B4-BE49-F238E27FC236}">
                <a16:creationId xmlns:a16="http://schemas.microsoft.com/office/drawing/2014/main" xmlns="" id="{B6DABBCC-00D8-4B17-877D-9348C7A2C80A}"/>
              </a:ext>
            </a:extLst>
          </p:cNvPr>
          <p:cNvSpPr txBox="1"/>
          <p:nvPr/>
        </p:nvSpPr>
        <p:spPr>
          <a:xfrm>
            <a:off x="1787017" y="1988840"/>
            <a:ext cx="8642350" cy="3567130"/>
          </a:xfrm>
          <a:prstGeom prst="rect">
            <a:avLst/>
          </a:prstGeom>
          <a:noFill/>
        </p:spPr>
        <p:txBody>
          <a:bodyPr wrap="square" rtlCol="0">
            <a:spAutoFit/>
          </a:bodyPr>
          <a:lstStyle/>
          <a:p>
            <a:pPr marL="285750" indent="-285750">
              <a:lnSpc>
                <a:spcPct val="90000"/>
              </a:lnSpc>
              <a:spcBef>
                <a:spcPts val="1200"/>
              </a:spcBef>
              <a:buFont typeface="Arial" panose="020B0604020202020204" pitchFamily="34" charset="0"/>
              <a:buChar char="•"/>
            </a:pPr>
            <a:r>
              <a:rPr lang="nb-NO" altLang="nb-NO" dirty="0"/>
              <a:t>Hva er en datamaskin</a:t>
            </a:r>
          </a:p>
          <a:p>
            <a:pPr marL="285750" indent="-285750">
              <a:lnSpc>
                <a:spcPct val="90000"/>
              </a:lnSpc>
              <a:spcBef>
                <a:spcPts val="1200"/>
              </a:spcBef>
              <a:buFont typeface="Arial" panose="020B0604020202020204" pitchFamily="34" charset="0"/>
              <a:buChar char="•"/>
            </a:pPr>
            <a:r>
              <a:rPr lang="nb-NO" altLang="nb-NO" dirty="0"/>
              <a:t>Hva er data</a:t>
            </a:r>
          </a:p>
          <a:p>
            <a:pPr marL="285750" indent="-285750">
              <a:lnSpc>
                <a:spcPct val="90000"/>
              </a:lnSpc>
              <a:spcBef>
                <a:spcPts val="1200"/>
              </a:spcBef>
              <a:buFont typeface="Arial" panose="020B0604020202020204" pitchFamily="34" charset="0"/>
              <a:buChar char="•"/>
            </a:pPr>
            <a:r>
              <a:rPr lang="nb-NO" altLang="nb-NO" dirty="0"/>
              <a:t>Datamaskinprogrammer</a:t>
            </a:r>
          </a:p>
          <a:p>
            <a:pPr marL="285750" indent="-285750">
              <a:lnSpc>
                <a:spcPct val="90000"/>
              </a:lnSpc>
              <a:spcBef>
                <a:spcPts val="1200"/>
              </a:spcBef>
              <a:buFont typeface="Arial" panose="020B0604020202020204" pitchFamily="34" charset="0"/>
              <a:buChar char="•"/>
            </a:pPr>
            <a:r>
              <a:rPr lang="nb-NO" altLang="nb-NO" dirty="0"/>
              <a:t>Formalisering</a:t>
            </a:r>
          </a:p>
          <a:p>
            <a:pPr marL="285750" indent="-285750">
              <a:lnSpc>
                <a:spcPct val="90000"/>
              </a:lnSpc>
              <a:spcBef>
                <a:spcPts val="1200"/>
              </a:spcBef>
              <a:buFont typeface="Arial" panose="020B0604020202020204" pitchFamily="34" charset="0"/>
              <a:buChar char="•"/>
            </a:pPr>
            <a:r>
              <a:rPr lang="nb-NO" altLang="nb-NO" dirty="0"/>
              <a:t>Metadata</a:t>
            </a:r>
          </a:p>
          <a:p>
            <a:pPr marL="285750" indent="-285750">
              <a:lnSpc>
                <a:spcPct val="90000"/>
              </a:lnSpc>
              <a:spcBef>
                <a:spcPts val="1200"/>
              </a:spcBef>
              <a:buFont typeface="Arial" panose="020B0604020202020204" pitchFamily="34" charset="0"/>
              <a:buChar char="•"/>
            </a:pPr>
            <a:r>
              <a:rPr lang="nb-NO" altLang="nb-NO" dirty="0"/>
              <a:t>Informasjonssystem</a:t>
            </a:r>
          </a:p>
          <a:p>
            <a:pPr marL="285750" indent="-285750">
              <a:lnSpc>
                <a:spcPct val="90000"/>
              </a:lnSpc>
              <a:spcBef>
                <a:spcPts val="1200"/>
              </a:spcBef>
              <a:buFont typeface="Arial" panose="020B0604020202020204" pitchFamily="34" charset="0"/>
              <a:buChar char="•"/>
            </a:pPr>
            <a:r>
              <a:rPr lang="nb-NO" altLang="nb-NO" dirty="0"/>
              <a:t>Semantikk og samhandling</a:t>
            </a:r>
          </a:p>
          <a:p>
            <a:pPr marL="285750" indent="-285750">
              <a:lnSpc>
                <a:spcPct val="90000"/>
              </a:lnSpc>
              <a:spcBef>
                <a:spcPts val="1200"/>
              </a:spcBef>
              <a:buFont typeface="Arial" panose="020B0604020202020204" pitchFamily="34" charset="0"/>
              <a:buChar char="•"/>
            </a:pPr>
            <a:r>
              <a:rPr lang="nb-NO" altLang="nb-NO" dirty="0"/>
              <a:t>Informasjonsforvaltning</a:t>
            </a:r>
          </a:p>
          <a:p>
            <a:pPr marL="285750" indent="-285750">
              <a:lnSpc>
                <a:spcPct val="90000"/>
              </a:lnSpc>
              <a:spcBef>
                <a:spcPts val="1200"/>
              </a:spcBef>
              <a:buFont typeface="Arial" panose="020B0604020202020204" pitchFamily="34" charset="0"/>
              <a:buChar char="•"/>
            </a:pPr>
            <a:r>
              <a:rPr lang="nb-NO" altLang="nb-NO" dirty="0"/>
              <a:t>Skytjenester</a:t>
            </a:r>
          </a:p>
        </p:txBody>
      </p:sp>
      <p:sp>
        <p:nvSpPr>
          <p:cNvPr id="3" name="Tittel 2">
            <a:extLst>
              <a:ext uri="{FF2B5EF4-FFF2-40B4-BE49-F238E27FC236}">
                <a16:creationId xmlns:a16="http://schemas.microsoft.com/office/drawing/2014/main" xmlns="" id="{458D3AF1-B1D9-4575-88C0-B0C173C8B254}"/>
              </a:ext>
            </a:extLst>
          </p:cNvPr>
          <p:cNvSpPr>
            <a:spLocks noGrp="1"/>
          </p:cNvSpPr>
          <p:nvPr>
            <p:ph type="title"/>
          </p:nvPr>
        </p:nvSpPr>
        <p:spPr/>
        <p:txBody>
          <a:bodyPr/>
          <a:lstStyle/>
          <a:p>
            <a:r>
              <a:rPr lang="nb-NO" dirty="0"/>
              <a:t>Dagens forelesning</a:t>
            </a:r>
          </a:p>
        </p:txBody>
      </p:sp>
      <p:pic>
        <p:nvPicPr>
          <p:cNvPr id="6" name="Grafikk 5" descr="Hode med tannhjul">
            <a:extLst>
              <a:ext uri="{FF2B5EF4-FFF2-40B4-BE49-F238E27FC236}">
                <a16:creationId xmlns:a16="http://schemas.microsoft.com/office/drawing/2014/main" xmlns="" id="{375241C5-F4F5-4CC8-922C-3A889C9DD3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7176120" y="2420888"/>
            <a:ext cx="2401416" cy="2401416"/>
          </a:xfrm>
          <a:prstGeom prst="rect">
            <a:avLst/>
          </a:prstGeom>
        </p:spPr>
      </p:pic>
    </p:spTree>
    <p:extLst>
      <p:ext uri="{BB962C8B-B14F-4D97-AF65-F5344CB8AC3E}">
        <p14:creationId xmlns:p14="http://schemas.microsoft.com/office/powerpoint/2010/main" val="487068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4</a:t>
            </a:fld>
            <a:endParaRPr lang="nb-NO" altLang="nb-NO" sz="1200" dirty="0">
              <a:solidFill>
                <a:schemeClr val="bg1"/>
              </a:solidFill>
              <a:latin typeface="Tahoma" pitchFamily="34" charset="0"/>
            </a:endParaRPr>
          </a:p>
        </p:txBody>
      </p:sp>
      <p:sp>
        <p:nvSpPr>
          <p:cNvPr id="4" name="Plassholder for bunntekst 3">
            <a:extLst>
              <a:ext uri="{FF2B5EF4-FFF2-40B4-BE49-F238E27FC236}">
                <a16:creationId xmlns:a16="http://schemas.microsoft.com/office/drawing/2014/main" xmlns="" id="{B539C1AA-1170-4CFD-BD48-3FD11368FDE5}"/>
              </a:ext>
            </a:extLst>
          </p:cNvPr>
          <p:cNvSpPr>
            <a:spLocks noGrp="1"/>
          </p:cNvSpPr>
          <p:nvPr>
            <p:ph type="ftr" sz="quarter" idx="11"/>
          </p:nvPr>
        </p:nvSpPr>
        <p:spPr>
          <a:xfrm rot="16200000">
            <a:off x="9014779" y="3101975"/>
            <a:ext cx="5470525" cy="365125"/>
          </a:xfrm>
        </p:spPr>
        <p:txBody>
          <a:bodyPr/>
          <a:lstStyle/>
          <a:p>
            <a:pPr>
              <a:defRPr/>
            </a:pPr>
            <a:r>
              <a:rPr lang="nb-NO" altLang="nb-NO"/>
              <a:t>Forelesning FINF 1001, 26. september 2017, Thomas Rigvår</a:t>
            </a:r>
            <a:endParaRPr lang="nb-NO" altLang="nb-NO" dirty="0"/>
          </a:p>
        </p:txBody>
      </p:sp>
      <p:sp>
        <p:nvSpPr>
          <p:cNvPr id="3" name="Tittel 2">
            <a:extLst>
              <a:ext uri="{FF2B5EF4-FFF2-40B4-BE49-F238E27FC236}">
                <a16:creationId xmlns:a16="http://schemas.microsoft.com/office/drawing/2014/main" xmlns="" id="{458D3AF1-B1D9-4575-88C0-B0C173C8B254}"/>
              </a:ext>
            </a:extLst>
          </p:cNvPr>
          <p:cNvSpPr>
            <a:spLocks noGrp="1"/>
          </p:cNvSpPr>
          <p:nvPr>
            <p:ph type="title"/>
          </p:nvPr>
        </p:nvSpPr>
        <p:spPr/>
        <p:txBody>
          <a:bodyPr/>
          <a:lstStyle/>
          <a:p>
            <a:r>
              <a:rPr lang="nb-NO" dirty="0"/>
              <a:t>Hva er en datamaskin</a:t>
            </a:r>
          </a:p>
        </p:txBody>
      </p:sp>
      <p:sp>
        <p:nvSpPr>
          <p:cNvPr id="6" name="Rectangle 3">
            <a:extLst>
              <a:ext uri="{FF2B5EF4-FFF2-40B4-BE49-F238E27FC236}">
                <a16:creationId xmlns:a16="http://schemas.microsoft.com/office/drawing/2014/main" xmlns="" id="{A00F1F92-F93A-49C1-A6FB-791563E94131}"/>
              </a:ext>
            </a:extLst>
          </p:cNvPr>
          <p:cNvSpPr>
            <a:spLocks noGrp="1" noChangeArrowheads="1"/>
          </p:cNvSpPr>
          <p:nvPr>
            <p:ph idx="1"/>
          </p:nvPr>
        </p:nvSpPr>
        <p:spPr>
          <a:xfrm>
            <a:off x="1774825" y="1989139"/>
            <a:ext cx="8642350" cy="4320182"/>
          </a:xfrm>
        </p:spPr>
        <p:txBody>
          <a:bodyPr>
            <a:normAutofit/>
          </a:bodyPr>
          <a:lstStyle/>
          <a:p>
            <a:r>
              <a:rPr lang="nb-NO" altLang="nb-NO" dirty="0"/>
              <a:t>En datamaskin er en funksjonsenhet som uten menneskelig inngripen under selve operasjonen kan utføre omfattende beregninger med et stort antall logiske og aritmetiske operasjoner  på alle typer data (norsk dataordbok)</a:t>
            </a:r>
          </a:p>
        </p:txBody>
      </p:sp>
      <p:pic>
        <p:nvPicPr>
          <p:cNvPr id="12" name="Bilde 11" descr="Et bilde som inneholder datamaskin, sitter, elektronikk, vegg&#10;&#10;Beskrivelse som er generert med svært høy visshet">
            <a:extLst>
              <a:ext uri="{FF2B5EF4-FFF2-40B4-BE49-F238E27FC236}">
                <a16:creationId xmlns:a16="http://schemas.microsoft.com/office/drawing/2014/main" xmlns="" id="{A546D88C-B953-40CA-ACC3-2E7986ADD0A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1127448" y="3362325"/>
            <a:ext cx="2088232" cy="1937879"/>
          </a:xfrm>
          <a:prstGeom prst="rect">
            <a:avLst/>
          </a:prstGeom>
        </p:spPr>
      </p:pic>
      <p:sp>
        <p:nvSpPr>
          <p:cNvPr id="13" name="TekstSylinder 12">
            <a:extLst>
              <a:ext uri="{FF2B5EF4-FFF2-40B4-BE49-F238E27FC236}">
                <a16:creationId xmlns:a16="http://schemas.microsoft.com/office/drawing/2014/main" xmlns="" id="{C6AB561B-78C8-4661-BC85-F72986EFAAD6}"/>
              </a:ext>
            </a:extLst>
          </p:cNvPr>
          <p:cNvSpPr txBox="1"/>
          <p:nvPr/>
        </p:nvSpPr>
        <p:spPr>
          <a:xfrm>
            <a:off x="1199456" y="6469062"/>
            <a:ext cx="2016224" cy="215444"/>
          </a:xfrm>
          <a:prstGeom prst="rect">
            <a:avLst/>
          </a:prstGeom>
          <a:noFill/>
        </p:spPr>
        <p:txBody>
          <a:bodyPr wrap="square" rtlCol="0">
            <a:spAutoFit/>
          </a:bodyPr>
          <a:lstStyle/>
          <a:p>
            <a:r>
              <a:rPr lang="nb-NO" sz="800" dirty="0">
                <a:solidFill>
                  <a:schemeClr val="bg1">
                    <a:lumMod val="65000"/>
                  </a:schemeClr>
                </a:solidFill>
                <a:hlinkClick r:id="rId4" tooltip="https://en.wikipedia.org/wiki/IBM_Personal_Computer"/>
              </a:rPr>
              <a:t>Foto</a:t>
            </a:r>
            <a:r>
              <a:rPr lang="nb-NO" sz="800" dirty="0">
                <a:solidFill>
                  <a:schemeClr val="bg1">
                    <a:lumMod val="65000"/>
                  </a:schemeClr>
                </a:solidFill>
              </a:rPr>
              <a:t>: Ruben de </a:t>
            </a:r>
            <a:r>
              <a:rPr lang="nb-NO" sz="800" dirty="0" err="1">
                <a:solidFill>
                  <a:schemeClr val="bg1">
                    <a:lumMod val="65000"/>
                  </a:schemeClr>
                </a:solidFill>
              </a:rPr>
              <a:t>Rijcke</a:t>
            </a:r>
            <a:r>
              <a:rPr lang="nb-NO" sz="800" dirty="0">
                <a:solidFill>
                  <a:schemeClr val="bg1">
                    <a:lumMod val="65000"/>
                  </a:schemeClr>
                </a:solidFill>
              </a:rPr>
              <a:t> (</a:t>
            </a:r>
            <a:r>
              <a:rPr lang="nb-NO" sz="800" dirty="0">
                <a:solidFill>
                  <a:schemeClr val="bg1">
                    <a:lumMod val="65000"/>
                  </a:schemeClr>
                </a:solidFill>
                <a:hlinkClick r:id="rId5" tooltip="https://creativecommons.org/licenses/by-sa/3.0/"/>
              </a:rPr>
              <a:t>CC BY-SA</a:t>
            </a:r>
            <a:r>
              <a:rPr lang="nb-NO" sz="800" dirty="0">
                <a:solidFill>
                  <a:schemeClr val="bg1">
                    <a:lumMod val="65000"/>
                  </a:schemeClr>
                </a:solidFill>
              </a:rPr>
              <a:t>)</a:t>
            </a:r>
          </a:p>
        </p:txBody>
      </p:sp>
      <p:sp>
        <p:nvSpPr>
          <p:cNvPr id="16" name="TekstSylinder 15">
            <a:extLst>
              <a:ext uri="{FF2B5EF4-FFF2-40B4-BE49-F238E27FC236}">
                <a16:creationId xmlns:a16="http://schemas.microsoft.com/office/drawing/2014/main" xmlns="" id="{89EE7C74-A759-4B2D-9534-7D7BE1B2045C}"/>
              </a:ext>
            </a:extLst>
          </p:cNvPr>
          <p:cNvSpPr txBox="1"/>
          <p:nvPr/>
        </p:nvSpPr>
        <p:spPr>
          <a:xfrm>
            <a:off x="3950016" y="6469062"/>
            <a:ext cx="2016919" cy="215444"/>
          </a:xfrm>
          <a:prstGeom prst="rect">
            <a:avLst/>
          </a:prstGeom>
          <a:noFill/>
        </p:spPr>
        <p:txBody>
          <a:bodyPr wrap="square" rtlCol="0">
            <a:spAutoFit/>
          </a:bodyPr>
          <a:lstStyle/>
          <a:p>
            <a:r>
              <a:rPr lang="nb-NO" sz="800" dirty="0">
                <a:solidFill>
                  <a:schemeClr val="bg1">
                    <a:lumMod val="65000"/>
                  </a:schemeClr>
                </a:solidFill>
                <a:hlinkClick r:id="rId6"/>
              </a:rPr>
              <a:t>Foto:</a:t>
            </a:r>
            <a:r>
              <a:rPr lang="nb-NO" sz="800" dirty="0">
                <a:solidFill>
                  <a:schemeClr val="bg1">
                    <a:lumMod val="65000"/>
                  </a:schemeClr>
                </a:solidFill>
              </a:rPr>
              <a:t> David </a:t>
            </a:r>
            <a:r>
              <a:rPr lang="nb-NO" sz="800" dirty="0" err="1">
                <a:solidFill>
                  <a:schemeClr val="bg1">
                    <a:lumMod val="65000"/>
                  </a:schemeClr>
                </a:solidFill>
              </a:rPr>
              <a:t>Jafra</a:t>
            </a:r>
            <a:r>
              <a:rPr lang="nb-NO" sz="800" dirty="0">
                <a:solidFill>
                  <a:schemeClr val="bg1">
                    <a:lumMod val="65000"/>
                  </a:schemeClr>
                </a:solidFill>
              </a:rPr>
              <a:t> (</a:t>
            </a:r>
            <a:r>
              <a:rPr lang="nb-NO" sz="800" dirty="0">
                <a:solidFill>
                  <a:schemeClr val="bg1">
                    <a:lumMod val="65000"/>
                  </a:schemeClr>
                </a:solidFill>
                <a:hlinkClick r:id="rId7"/>
              </a:rPr>
              <a:t>CC BY-SA 2.0</a:t>
            </a:r>
            <a:r>
              <a:rPr lang="nb-NO" sz="800" dirty="0">
                <a:solidFill>
                  <a:schemeClr val="bg1">
                    <a:lumMod val="65000"/>
                  </a:schemeClr>
                </a:solidFill>
              </a:rPr>
              <a:t>)</a:t>
            </a:r>
          </a:p>
        </p:txBody>
      </p:sp>
      <p:pic>
        <p:nvPicPr>
          <p:cNvPr id="1046" name="Picture 22" descr="https://upload.wikimedia.org/wikipedia/commons/9/9c/Retina_MB_Pro.png">
            <a:extLst>
              <a:ext uri="{FF2B5EF4-FFF2-40B4-BE49-F238E27FC236}">
                <a16:creationId xmlns:a16="http://schemas.microsoft.com/office/drawing/2014/main" xmlns="" id="{AFE7BE3D-164B-4903-86D9-28B0D40E856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13104" y="3664228"/>
            <a:ext cx="1848530" cy="1334071"/>
          </a:xfrm>
          <a:prstGeom prst="rect">
            <a:avLst/>
          </a:prstGeom>
          <a:noFill/>
          <a:extLst>
            <a:ext uri="{909E8E84-426E-40DD-AFC4-6F175D3DCCD1}">
              <a14:hiddenFill xmlns:a14="http://schemas.microsoft.com/office/drawing/2010/main">
                <a:solidFill>
                  <a:srgbClr val="FFFFFF"/>
                </a:solidFill>
              </a14:hiddenFill>
            </a:ext>
          </a:extLst>
        </p:spPr>
      </p:pic>
      <p:pic>
        <p:nvPicPr>
          <p:cNvPr id="21" name="Bilde 20" descr="Et bilde som inneholder bord, innendørs, sitter, elektronikk&#10;&#10;Beskrivelse som er generert med svært høy visshet">
            <a:extLst>
              <a:ext uri="{FF2B5EF4-FFF2-40B4-BE49-F238E27FC236}">
                <a16:creationId xmlns:a16="http://schemas.microsoft.com/office/drawing/2014/main" xmlns="" id="{817F7752-9244-454E-A0AE-308BEBD68D7E}"/>
              </a:ext>
            </a:extLst>
          </p:cNvPr>
          <p:cNvPicPr>
            <a:picLocks noChangeAspect="1"/>
          </p:cNvPicPr>
          <p:nvPr/>
        </p:nvPicPr>
        <p:blipFill>
          <a:blip r:embed="rId9" cstate="print">
            <a:extLst>
              <a:ext uri="{28A0092B-C50C-407E-A947-70E740481C1C}">
                <a14:useLocalDpi xmlns:a14="http://schemas.microsoft.com/office/drawing/2010/main" val="0"/>
              </a:ext>
              <a:ext uri="{837473B0-CC2E-450A-ABE3-18F120FF3D39}">
                <a1611:picAttrSrcUrl xmlns="" xmlns:a1611="http://schemas.microsoft.com/office/drawing/2016/11/main" r:id="rId10"/>
              </a:ext>
            </a:extLst>
          </a:blip>
          <a:stretch>
            <a:fillRect/>
          </a:stretch>
        </p:blipFill>
        <p:spPr>
          <a:xfrm>
            <a:off x="6383337" y="3524984"/>
            <a:ext cx="2045499" cy="1712412"/>
          </a:xfrm>
          <a:prstGeom prst="rect">
            <a:avLst/>
          </a:prstGeom>
        </p:spPr>
      </p:pic>
      <p:sp>
        <p:nvSpPr>
          <p:cNvPr id="22" name="TekstSylinder 21">
            <a:extLst>
              <a:ext uri="{FF2B5EF4-FFF2-40B4-BE49-F238E27FC236}">
                <a16:creationId xmlns:a16="http://schemas.microsoft.com/office/drawing/2014/main" xmlns="" id="{3D040FDF-14EB-4C4C-88EC-05CEDAAA133A}"/>
              </a:ext>
            </a:extLst>
          </p:cNvPr>
          <p:cNvSpPr txBox="1"/>
          <p:nvPr/>
        </p:nvSpPr>
        <p:spPr>
          <a:xfrm>
            <a:off x="6404768" y="6469062"/>
            <a:ext cx="2002636" cy="215444"/>
          </a:xfrm>
          <a:prstGeom prst="rect">
            <a:avLst/>
          </a:prstGeom>
          <a:noFill/>
        </p:spPr>
        <p:txBody>
          <a:bodyPr wrap="square" rtlCol="0">
            <a:spAutoFit/>
          </a:bodyPr>
          <a:lstStyle/>
          <a:p>
            <a:r>
              <a:rPr lang="nb-NO" sz="800" dirty="0">
                <a:solidFill>
                  <a:schemeClr val="bg1">
                    <a:lumMod val="65000"/>
                  </a:schemeClr>
                </a:solidFill>
                <a:hlinkClick r:id="rId10" tooltip="https://de.wikipedia.org/wiki/Apple_iPhone_4"/>
              </a:rPr>
              <a:t>Foto</a:t>
            </a:r>
            <a:r>
              <a:rPr lang="nb-NO" sz="800" dirty="0">
                <a:solidFill>
                  <a:schemeClr val="bg1">
                    <a:lumMod val="65000"/>
                  </a:schemeClr>
                </a:solidFill>
              </a:rPr>
              <a:t> </a:t>
            </a:r>
            <a:r>
              <a:rPr lang="nb-NO" sz="800" dirty="0" err="1">
                <a:solidFill>
                  <a:schemeClr val="bg1">
                    <a:lumMod val="65000"/>
                  </a:schemeClr>
                </a:solidFill>
              </a:rPr>
              <a:t>DanielZanetti</a:t>
            </a:r>
            <a:r>
              <a:rPr lang="nb-NO" sz="800" dirty="0">
                <a:solidFill>
                  <a:schemeClr val="bg1">
                    <a:lumMod val="65000"/>
                  </a:schemeClr>
                </a:solidFill>
              </a:rPr>
              <a:t> (</a:t>
            </a:r>
            <a:r>
              <a:rPr lang="nb-NO" sz="800" dirty="0">
                <a:solidFill>
                  <a:schemeClr val="bg1">
                    <a:lumMod val="65000"/>
                  </a:schemeClr>
                </a:solidFill>
                <a:hlinkClick r:id="rId5" tooltip="https://creativecommons.org/licenses/by-sa/3.0/"/>
              </a:rPr>
              <a:t>CC BY-SA 3.0</a:t>
            </a:r>
            <a:r>
              <a:rPr lang="nb-NO" sz="800" dirty="0">
                <a:solidFill>
                  <a:schemeClr val="bg1">
                    <a:lumMod val="65000"/>
                  </a:schemeClr>
                </a:solidFill>
              </a:rPr>
              <a:t>)</a:t>
            </a:r>
          </a:p>
        </p:txBody>
      </p:sp>
      <p:pic>
        <p:nvPicPr>
          <p:cNvPr id="1048" name="Picture 24" descr="File:Smartwatch Samsung Gear S2.jpeg">
            <a:extLst>
              <a:ext uri="{FF2B5EF4-FFF2-40B4-BE49-F238E27FC236}">
                <a16:creationId xmlns:a16="http://schemas.microsoft.com/office/drawing/2014/main" xmlns="" id="{BAB04013-2291-4CF0-9960-AC1BC2329CFE}"/>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428836" y="3578006"/>
            <a:ext cx="2461860" cy="1384796"/>
          </a:xfrm>
          <a:prstGeom prst="rect">
            <a:avLst/>
          </a:prstGeom>
          <a:noFill/>
          <a:extLst>
            <a:ext uri="{909E8E84-426E-40DD-AFC4-6F175D3DCCD1}">
              <a14:hiddenFill xmlns:a14="http://schemas.microsoft.com/office/drawing/2010/main">
                <a:solidFill>
                  <a:srgbClr val="FFFFFF"/>
                </a:solidFill>
              </a14:hiddenFill>
            </a:ext>
          </a:extLst>
        </p:spPr>
      </p:pic>
      <p:sp>
        <p:nvSpPr>
          <p:cNvPr id="38" name="TekstSylinder 37">
            <a:extLst>
              <a:ext uri="{FF2B5EF4-FFF2-40B4-BE49-F238E27FC236}">
                <a16:creationId xmlns:a16="http://schemas.microsoft.com/office/drawing/2014/main" xmlns="" id="{F80F2FFD-3105-46AF-BD9F-D8CD471CB30D}"/>
              </a:ext>
            </a:extLst>
          </p:cNvPr>
          <p:cNvSpPr txBox="1"/>
          <p:nvPr/>
        </p:nvSpPr>
        <p:spPr>
          <a:xfrm>
            <a:off x="8568020" y="6469062"/>
            <a:ext cx="2183492" cy="215444"/>
          </a:xfrm>
          <a:prstGeom prst="rect">
            <a:avLst/>
          </a:prstGeom>
          <a:noFill/>
        </p:spPr>
        <p:txBody>
          <a:bodyPr wrap="square" rtlCol="0">
            <a:spAutoFit/>
          </a:bodyPr>
          <a:lstStyle/>
          <a:p>
            <a:r>
              <a:rPr lang="nb-NO" sz="800" dirty="0">
                <a:solidFill>
                  <a:schemeClr val="bg1">
                    <a:lumMod val="65000"/>
                  </a:schemeClr>
                </a:solidFill>
                <a:hlinkClick r:id="rId12"/>
              </a:rPr>
              <a:t>Foto</a:t>
            </a:r>
            <a:r>
              <a:rPr lang="nb-NO" sz="800" dirty="0">
                <a:solidFill>
                  <a:schemeClr val="bg1">
                    <a:lumMod val="65000"/>
                  </a:schemeClr>
                </a:solidFill>
              </a:rPr>
              <a:t> </a:t>
            </a:r>
            <a:r>
              <a:rPr lang="nb-NO" sz="800" dirty="0" err="1">
                <a:solidFill>
                  <a:schemeClr val="bg1">
                    <a:lumMod val="65000"/>
                  </a:schemeClr>
                </a:solidFill>
              </a:rPr>
              <a:t>Justyna</a:t>
            </a:r>
            <a:r>
              <a:rPr lang="nb-NO" sz="800" dirty="0">
                <a:solidFill>
                  <a:schemeClr val="bg1">
                    <a:lumMod val="65000"/>
                  </a:schemeClr>
                </a:solidFill>
              </a:rPr>
              <a:t> </a:t>
            </a:r>
            <a:r>
              <a:rPr lang="nb-NO" sz="800" dirty="0" err="1">
                <a:solidFill>
                  <a:schemeClr val="bg1">
                    <a:lumMod val="65000"/>
                  </a:schemeClr>
                </a:solidFill>
              </a:rPr>
              <a:t>Zajdel</a:t>
            </a:r>
            <a:r>
              <a:rPr lang="nb-NO" sz="800" dirty="0">
                <a:solidFill>
                  <a:schemeClr val="bg1">
                    <a:lumMod val="65000"/>
                  </a:schemeClr>
                </a:solidFill>
              </a:rPr>
              <a:t> (</a:t>
            </a:r>
            <a:r>
              <a:rPr lang="nb-NO" sz="800" dirty="0">
                <a:solidFill>
                  <a:schemeClr val="bg1">
                    <a:lumMod val="65000"/>
                  </a:schemeClr>
                </a:solidFill>
                <a:hlinkClick r:id="rId13"/>
              </a:rPr>
              <a:t>CC BY-SA 4.0</a:t>
            </a:r>
            <a:r>
              <a:rPr lang="nb-NO" sz="800" dirty="0">
                <a:solidFill>
                  <a:schemeClr val="bg1">
                    <a:lumMod val="65000"/>
                  </a:schemeClr>
                </a:solidFill>
              </a:rPr>
              <a:t>)</a:t>
            </a:r>
          </a:p>
        </p:txBody>
      </p:sp>
    </p:spTree>
    <p:extLst>
      <p:ext uri="{BB962C8B-B14F-4D97-AF65-F5344CB8AC3E}">
        <p14:creationId xmlns:p14="http://schemas.microsoft.com/office/powerpoint/2010/main" val="2717280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75721" y="6265778"/>
            <a:ext cx="548640" cy="396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5</a:t>
            </a:fld>
            <a:endParaRPr lang="nb-NO" altLang="nb-NO" sz="1200" dirty="0">
              <a:solidFill>
                <a:schemeClr val="bg1"/>
              </a:solidFill>
              <a:latin typeface="Tahoma" pitchFamily="34" charset="0"/>
            </a:endParaRPr>
          </a:p>
        </p:txBody>
      </p:sp>
      <p:sp>
        <p:nvSpPr>
          <p:cNvPr id="2" name="Plassholder for bunntekst 1">
            <a:extLst>
              <a:ext uri="{FF2B5EF4-FFF2-40B4-BE49-F238E27FC236}">
                <a16:creationId xmlns:a16="http://schemas.microsoft.com/office/drawing/2014/main" xmlns="" id="{81B129D1-FBEF-4234-9E44-BC5635960F2F}"/>
              </a:ext>
            </a:extLst>
          </p:cNvPr>
          <p:cNvSpPr>
            <a:spLocks noGrp="1"/>
          </p:cNvSpPr>
          <p:nvPr>
            <p:ph type="ftr" sz="quarter" idx="11"/>
          </p:nvPr>
        </p:nvSpPr>
        <p:spPr>
          <a:xfrm rot="16200000">
            <a:off x="9266398" y="3353594"/>
            <a:ext cx="4967287" cy="365125"/>
          </a:xfrm>
        </p:spPr>
        <p:txBody>
          <a:bodyPr/>
          <a:lstStyle/>
          <a:p>
            <a:pPr>
              <a:defRPr/>
            </a:pPr>
            <a:r>
              <a:rPr lang="nb-NO" altLang="nb-NO" dirty="0"/>
              <a:t>Forelesning FINF 1001, 26. september 2017, Thomas Rigvår</a:t>
            </a:r>
          </a:p>
        </p:txBody>
      </p:sp>
      <p:sp>
        <p:nvSpPr>
          <p:cNvPr id="4" name="Tittel 3">
            <a:extLst>
              <a:ext uri="{FF2B5EF4-FFF2-40B4-BE49-F238E27FC236}">
                <a16:creationId xmlns:a16="http://schemas.microsoft.com/office/drawing/2014/main" xmlns="" id="{40286417-C2A9-4FAF-9DDB-9ED774A742D5}"/>
              </a:ext>
            </a:extLst>
          </p:cNvPr>
          <p:cNvSpPr>
            <a:spLocks noGrp="1"/>
          </p:cNvSpPr>
          <p:nvPr>
            <p:ph type="title"/>
          </p:nvPr>
        </p:nvSpPr>
        <p:spPr/>
        <p:txBody>
          <a:bodyPr/>
          <a:lstStyle/>
          <a:p>
            <a:r>
              <a:rPr lang="nb-NO" dirty="0"/>
              <a:t>Hva er en datamaskin forts.</a:t>
            </a:r>
          </a:p>
        </p:txBody>
      </p:sp>
      <p:pic>
        <p:nvPicPr>
          <p:cNvPr id="7" name="Picture 4">
            <a:extLst>
              <a:ext uri="{FF2B5EF4-FFF2-40B4-BE49-F238E27FC236}">
                <a16:creationId xmlns:a16="http://schemas.microsoft.com/office/drawing/2014/main" xmlns="" id="{9ABFAF5F-3694-4C73-9C51-6AAA8A3F30D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83632" y="2674250"/>
            <a:ext cx="6120680" cy="2870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4973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75721" y="6265778"/>
            <a:ext cx="548640" cy="396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6</a:t>
            </a:fld>
            <a:endParaRPr lang="nb-NO" altLang="nb-NO" sz="1200" dirty="0">
              <a:solidFill>
                <a:schemeClr val="bg1"/>
              </a:solidFill>
              <a:latin typeface="Tahoma" pitchFamily="34" charset="0"/>
            </a:endParaRPr>
          </a:p>
        </p:txBody>
      </p:sp>
      <p:sp>
        <p:nvSpPr>
          <p:cNvPr id="2" name="Plassholder for bunntekst 1">
            <a:extLst>
              <a:ext uri="{FF2B5EF4-FFF2-40B4-BE49-F238E27FC236}">
                <a16:creationId xmlns:a16="http://schemas.microsoft.com/office/drawing/2014/main" xmlns="" id="{81B129D1-FBEF-4234-9E44-BC5635960F2F}"/>
              </a:ext>
            </a:extLst>
          </p:cNvPr>
          <p:cNvSpPr>
            <a:spLocks noGrp="1"/>
          </p:cNvSpPr>
          <p:nvPr>
            <p:ph type="ftr" sz="quarter" idx="11"/>
          </p:nvPr>
        </p:nvSpPr>
        <p:spPr>
          <a:xfrm rot="16200000">
            <a:off x="9266398" y="3353594"/>
            <a:ext cx="4967287" cy="365125"/>
          </a:xfrm>
        </p:spPr>
        <p:txBody>
          <a:bodyPr/>
          <a:lstStyle/>
          <a:p>
            <a:pPr>
              <a:defRPr/>
            </a:pPr>
            <a:r>
              <a:rPr lang="nb-NO" altLang="nb-NO" dirty="0"/>
              <a:t>Forelesning FINF 1001, 26. september 2017, Thomas Rigvår</a:t>
            </a:r>
          </a:p>
        </p:txBody>
      </p:sp>
      <p:sp>
        <p:nvSpPr>
          <p:cNvPr id="8" name="Plassholder for innhold 2">
            <a:extLst>
              <a:ext uri="{FF2B5EF4-FFF2-40B4-BE49-F238E27FC236}">
                <a16:creationId xmlns:a16="http://schemas.microsoft.com/office/drawing/2014/main" xmlns="" id="{8B42FEEB-1335-4944-9DDF-5B9ED69363E2}"/>
              </a:ext>
            </a:extLst>
          </p:cNvPr>
          <p:cNvSpPr>
            <a:spLocks noGrp="1"/>
          </p:cNvSpPr>
          <p:nvPr>
            <p:ph idx="1"/>
          </p:nvPr>
        </p:nvSpPr>
        <p:spPr>
          <a:xfrm>
            <a:off x="1774826" y="1628774"/>
            <a:ext cx="8208963" cy="5112593"/>
          </a:xfrm>
        </p:spPr>
        <p:txBody>
          <a:bodyPr rtlCol="0">
            <a:normAutofit fontScale="62500" lnSpcReduction="20000"/>
          </a:bodyPr>
          <a:lstStyle/>
          <a:p>
            <a:pPr>
              <a:spcAft>
                <a:spcPts val="0"/>
              </a:spcAft>
              <a:defRPr/>
            </a:pPr>
            <a:endParaRPr lang="nb-NO" altLang="nb-NO" b="1" dirty="0"/>
          </a:p>
          <a:p>
            <a:pPr marL="0" indent="0">
              <a:spcAft>
                <a:spcPts val="0"/>
              </a:spcAft>
              <a:buNone/>
              <a:defRPr/>
            </a:pPr>
            <a:r>
              <a:rPr lang="nb-NO" altLang="nb-NO" sz="2600" b="1" dirty="0"/>
              <a:t>Programmeringsspråk, pseudo-kode og kildekode:</a:t>
            </a:r>
            <a:br>
              <a:rPr lang="nb-NO" altLang="nb-NO" sz="2600" b="1" dirty="0"/>
            </a:br>
            <a:endParaRPr lang="nb-NO" altLang="nb-NO" sz="2600" b="1" dirty="0"/>
          </a:p>
          <a:p>
            <a:pPr>
              <a:spcAft>
                <a:spcPts val="0"/>
              </a:spcAft>
              <a:defRPr/>
            </a:pPr>
            <a:r>
              <a:rPr lang="nb-NO" altLang="nb-NO" sz="2600" b="1" dirty="0"/>
              <a:t>Programmeringsspråk</a:t>
            </a:r>
            <a:endParaRPr lang="nb-NO" altLang="nb-NO" sz="2600" dirty="0"/>
          </a:p>
          <a:p>
            <a:pPr lvl="1">
              <a:spcAft>
                <a:spcPts val="0"/>
              </a:spcAft>
              <a:defRPr/>
            </a:pPr>
            <a:r>
              <a:rPr lang="nb-NO" altLang="nb-NO" sz="2600" dirty="0"/>
              <a:t>Kunstige, </a:t>
            </a:r>
            <a:r>
              <a:rPr lang="nb-NO" altLang="nb-NO" sz="2600" i="1" dirty="0"/>
              <a:t>formelle </a:t>
            </a:r>
            <a:r>
              <a:rPr lang="nb-NO" altLang="nb-NO" sz="2600" dirty="0"/>
              <a:t>språk som brukes for å kontrollere en datamaskin. I motsetning til mennesker har en datamaskin behov for å få instruksjoner beskrevet 100 % entydig og komplett.</a:t>
            </a:r>
          </a:p>
          <a:p>
            <a:pPr marL="411163" lvl="1" indent="0">
              <a:spcAft>
                <a:spcPts val="0"/>
              </a:spcAft>
              <a:buNone/>
              <a:defRPr/>
            </a:pPr>
            <a:endParaRPr lang="nb-NO" altLang="nb-NO" sz="2600" dirty="0"/>
          </a:p>
          <a:p>
            <a:pPr>
              <a:spcAft>
                <a:spcPts val="0"/>
              </a:spcAft>
              <a:defRPr/>
            </a:pPr>
            <a:r>
              <a:rPr lang="nb-NO" altLang="nb-NO" sz="2600" b="1" dirty="0"/>
              <a:t>Kildekode</a:t>
            </a:r>
            <a:endParaRPr lang="nb-NO" altLang="nb-NO" sz="2600" dirty="0"/>
          </a:p>
          <a:p>
            <a:pPr lvl="1">
              <a:spcAft>
                <a:spcPts val="0"/>
              </a:spcAft>
              <a:defRPr/>
            </a:pPr>
            <a:r>
              <a:rPr lang="nb-NO" altLang="nb-NO" sz="2600" dirty="0"/>
              <a:t>Instruksjoner til en datamaskin skrevet i et (entydig) programmeringsspråk på en form som også mennesker kan lese. </a:t>
            </a:r>
          </a:p>
          <a:p>
            <a:pPr lvl="1">
              <a:spcAft>
                <a:spcPts val="0"/>
              </a:spcAft>
              <a:defRPr/>
            </a:pPr>
            <a:r>
              <a:rPr lang="nb-NO" altLang="nb-NO" sz="2600" dirty="0"/>
              <a:t>Kildekode må gjøres om til «maskinkode» (binær form)  for å kunne kjøres på datamaskinen. </a:t>
            </a:r>
          </a:p>
          <a:p>
            <a:pPr marL="114300" indent="0">
              <a:spcAft>
                <a:spcPts val="0"/>
              </a:spcAft>
              <a:buNone/>
              <a:defRPr/>
            </a:pPr>
            <a:endParaRPr lang="nb-NO" altLang="nb-NO" sz="2600" dirty="0"/>
          </a:p>
          <a:p>
            <a:pPr>
              <a:spcAft>
                <a:spcPts val="0"/>
              </a:spcAft>
              <a:defRPr/>
            </a:pPr>
            <a:r>
              <a:rPr lang="nb-NO" altLang="nb-NO" sz="2600" b="1" dirty="0"/>
              <a:t>Pseudokode</a:t>
            </a:r>
            <a:r>
              <a:rPr lang="nb-NO" altLang="nb-NO" sz="2600" dirty="0"/>
              <a:t> </a:t>
            </a:r>
          </a:p>
          <a:p>
            <a:pPr lvl="1">
              <a:spcAft>
                <a:spcPts val="0"/>
              </a:spcAft>
              <a:defRPr/>
            </a:pPr>
            <a:r>
              <a:rPr lang="nb-NO" altLang="nb-NO" sz="2600" dirty="0"/>
              <a:t>Kompakt, presis og informativ beskrivelse av  handlingsregler (algoritmer).</a:t>
            </a:r>
          </a:p>
          <a:p>
            <a:pPr lvl="1">
              <a:spcAft>
                <a:spcPts val="0"/>
              </a:spcAft>
              <a:defRPr/>
            </a:pPr>
            <a:r>
              <a:rPr lang="nb-NO" altLang="nb-NO" sz="2600" dirty="0"/>
              <a:t>Pseudokode bruker aritmetiske/ logiske uttrykk fra programmeringsspråk, men er skrevet for å leses av mennesker, snarere enn en datamaskin</a:t>
            </a:r>
          </a:p>
          <a:p>
            <a:pPr lvl="1">
              <a:spcAft>
                <a:spcPts val="0"/>
              </a:spcAft>
              <a:defRPr/>
            </a:pPr>
            <a:r>
              <a:rPr lang="nb-NO" altLang="nb-NO" sz="2600" dirty="0"/>
              <a:t>Utelater derfor detaljer som er unødvendige for å forstå algoritmen.</a:t>
            </a:r>
            <a:endParaRPr lang="nb-NO" altLang="nb-NO" sz="2600" b="1" dirty="0"/>
          </a:p>
        </p:txBody>
      </p:sp>
      <p:sp>
        <p:nvSpPr>
          <p:cNvPr id="9" name="Tittel 2">
            <a:extLst>
              <a:ext uri="{FF2B5EF4-FFF2-40B4-BE49-F238E27FC236}">
                <a16:creationId xmlns:a16="http://schemas.microsoft.com/office/drawing/2014/main" xmlns="" id="{E0A318F9-CE05-41A0-93FA-28B5947B056B}"/>
              </a:ext>
            </a:extLst>
          </p:cNvPr>
          <p:cNvSpPr>
            <a:spLocks noGrp="1"/>
          </p:cNvSpPr>
          <p:nvPr>
            <p:ph type="title"/>
          </p:nvPr>
        </p:nvSpPr>
        <p:spPr>
          <a:xfrm>
            <a:off x="1261872" y="365760"/>
            <a:ext cx="9692640" cy="1325562"/>
          </a:xfrm>
        </p:spPr>
        <p:txBody>
          <a:bodyPr/>
          <a:lstStyle/>
          <a:p>
            <a:r>
              <a:rPr lang="nb-NO" dirty="0"/>
              <a:t>Datamaskinprogrammer</a:t>
            </a:r>
          </a:p>
        </p:txBody>
      </p:sp>
    </p:spTree>
    <p:extLst>
      <p:ext uri="{BB962C8B-B14F-4D97-AF65-F5344CB8AC3E}">
        <p14:creationId xmlns:p14="http://schemas.microsoft.com/office/powerpoint/2010/main" val="1099344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75721" y="6265778"/>
            <a:ext cx="548640" cy="396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7</a:t>
            </a:fld>
            <a:endParaRPr lang="nb-NO" altLang="nb-NO" sz="1200" dirty="0">
              <a:solidFill>
                <a:schemeClr val="bg1"/>
              </a:solidFill>
              <a:latin typeface="Tahoma" pitchFamily="34" charset="0"/>
            </a:endParaRPr>
          </a:p>
        </p:txBody>
      </p:sp>
      <p:sp>
        <p:nvSpPr>
          <p:cNvPr id="2" name="Plassholder for bunntekst 1">
            <a:extLst>
              <a:ext uri="{FF2B5EF4-FFF2-40B4-BE49-F238E27FC236}">
                <a16:creationId xmlns:a16="http://schemas.microsoft.com/office/drawing/2014/main" xmlns="" id="{81B129D1-FBEF-4234-9E44-BC5635960F2F}"/>
              </a:ext>
            </a:extLst>
          </p:cNvPr>
          <p:cNvSpPr>
            <a:spLocks noGrp="1"/>
          </p:cNvSpPr>
          <p:nvPr>
            <p:ph type="ftr" sz="quarter" idx="11"/>
          </p:nvPr>
        </p:nvSpPr>
        <p:spPr>
          <a:xfrm rot="16200000">
            <a:off x="9266398" y="3353594"/>
            <a:ext cx="4967287" cy="365125"/>
          </a:xfrm>
        </p:spPr>
        <p:txBody>
          <a:bodyPr/>
          <a:lstStyle/>
          <a:p>
            <a:pPr>
              <a:defRPr/>
            </a:pPr>
            <a:r>
              <a:rPr lang="nb-NO" altLang="nb-NO" dirty="0"/>
              <a:t>Forelesning FINF 1001, 26. september 2017, Thomas Rigvår</a:t>
            </a:r>
          </a:p>
        </p:txBody>
      </p:sp>
      <p:sp>
        <p:nvSpPr>
          <p:cNvPr id="10" name="Plassholder for innhold 2">
            <a:extLst>
              <a:ext uri="{FF2B5EF4-FFF2-40B4-BE49-F238E27FC236}">
                <a16:creationId xmlns:a16="http://schemas.microsoft.com/office/drawing/2014/main" xmlns="" id="{7ACA725B-2E2B-49CD-AD1C-1B6723521F1F}"/>
              </a:ext>
            </a:extLst>
          </p:cNvPr>
          <p:cNvSpPr>
            <a:spLocks noGrp="1"/>
          </p:cNvSpPr>
          <p:nvPr>
            <p:ph idx="1"/>
          </p:nvPr>
        </p:nvSpPr>
        <p:spPr>
          <a:xfrm>
            <a:off x="1774824" y="1989138"/>
            <a:ext cx="9179687" cy="4824412"/>
          </a:xfrm>
        </p:spPr>
        <p:txBody>
          <a:bodyPr rtlCol="0">
            <a:normAutofit/>
          </a:bodyPr>
          <a:lstStyle/>
          <a:p>
            <a:pPr marL="0" indent="0">
              <a:spcAft>
                <a:spcPts val="0"/>
              </a:spcAft>
              <a:buNone/>
              <a:defRPr/>
            </a:pPr>
            <a:r>
              <a:rPr lang="nb-NO" altLang="nb-NO" b="1" dirty="0"/>
              <a:t>Eksempel på Pseudokode</a:t>
            </a:r>
          </a:p>
          <a:p>
            <a:pPr marL="0" indent="0">
              <a:spcAft>
                <a:spcPts val="0"/>
              </a:spcAft>
              <a:buNone/>
              <a:defRPr/>
            </a:pPr>
            <a:endParaRPr lang="nb-NO" altLang="nb-NO" b="1" dirty="0"/>
          </a:p>
          <a:p>
            <a:pPr marL="274320" lvl="1" indent="0">
              <a:spcAft>
                <a:spcPts val="0"/>
              </a:spcAft>
              <a:buNone/>
              <a:defRPr/>
            </a:pPr>
            <a:r>
              <a:rPr lang="nb-NO" altLang="nb-NO" sz="1800" b="1" dirty="0"/>
              <a:t>Forskrift om tildeling av utdanningsstøtte for 2014-15:</a:t>
            </a:r>
          </a:p>
          <a:p>
            <a:pPr marL="571183" lvl="2" indent="0">
              <a:spcAft>
                <a:spcPts val="0"/>
              </a:spcAft>
              <a:buNone/>
              <a:defRPr/>
            </a:pPr>
            <a:r>
              <a:rPr lang="nb-NO" altLang="nb-NO" sz="1800" b="1" dirty="0"/>
              <a:t>§ 25-1 «</a:t>
            </a:r>
            <a:r>
              <a:rPr lang="nb-NO" altLang="nb-NO" sz="1800" i="1" dirty="0"/>
              <a:t>Det gis opp til kr 9 785 per måned i </a:t>
            </a:r>
            <a:r>
              <a:rPr lang="nb-NO" altLang="nb-NO" sz="1800" i="1" dirty="0" err="1"/>
              <a:t>basisstøtte</a:t>
            </a:r>
            <a:r>
              <a:rPr lang="nb-NO" altLang="nb-NO" sz="1800" i="1" dirty="0"/>
              <a:t>.</a:t>
            </a:r>
            <a:br>
              <a:rPr lang="nb-NO" altLang="nb-NO" sz="1800" i="1" dirty="0"/>
            </a:br>
            <a:r>
              <a:rPr lang="nb-NO" altLang="nb-NO" sz="1800" i="1" dirty="0" err="1"/>
              <a:t>Basisstøtten</a:t>
            </a:r>
            <a:r>
              <a:rPr lang="nb-NO" altLang="nb-NO" sz="1800" i="1" dirty="0"/>
              <a:t> gis som lån. En del av lånet kan bli gjort om til utdanningsstipend etter vilkårene i kapittel 26 og 27 [….]» </a:t>
            </a:r>
            <a:br>
              <a:rPr lang="nb-NO" altLang="nb-NO" sz="1800" i="1" dirty="0"/>
            </a:br>
            <a:r>
              <a:rPr lang="nb-NO" altLang="nb-NO" sz="1800" b="1" dirty="0"/>
              <a:t>§ 26-2. «</a:t>
            </a:r>
            <a:r>
              <a:rPr lang="nb-NO" altLang="nb-NO" sz="1800" dirty="0"/>
              <a:t>Søker som bor sammen med foreldrene, får ikke lån gjort om til utdanningsstipend.</a:t>
            </a:r>
            <a:br>
              <a:rPr lang="nb-NO" altLang="nb-NO" sz="1800" dirty="0"/>
            </a:br>
            <a:endParaRPr lang="nb-NO" altLang="nb-NO" sz="1800" dirty="0"/>
          </a:p>
          <a:p>
            <a:pPr marL="274320" lvl="1" indent="0">
              <a:spcAft>
                <a:spcPts val="0"/>
              </a:spcAft>
              <a:buNone/>
              <a:defRPr/>
            </a:pPr>
            <a:r>
              <a:rPr lang="nb-NO" altLang="nb-NO" sz="1800" b="1" dirty="0"/>
              <a:t>Pseudokode for å beregne årlig lånebeløp </a:t>
            </a:r>
            <a:r>
              <a:rPr lang="nb-NO" altLang="nb-NO" sz="1800" dirty="0"/>
              <a:t>(</a:t>
            </a:r>
            <a:r>
              <a:rPr lang="nb-NO" altLang="nb-NO" sz="1800" b="1" i="1" dirty="0"/>
              <a:t>forenklet – bare et kriterium</a:t>
            </a:r>
            <a:r>
              <a:rPr lang="nb-NO" altLang="nb-NO" sz="1800" dirty="0"/>
              <a:t>): </a:t>
            </a:r>
          </a:p>
          <a:p>
            <a:pPr marL="937260" lvl="4" indent="0">
              <a:spcAft>
                <a:spcPts val="0"/>
              </a:spcAft>
              <a:buNone/>
              <a:defRPr/>
            </a:pPr>
            <a:r>
              <a:rPr lang="nb-NO" altLang="nb-NO" sz="1800" i="1" dirty="0"/>
              <a:t>Lånebeløp</a:t>
            </a:r>
            <a:r>
              <a:rPr lang="nb-NO" altLang="nb-NO" sz="1800" dirty="0"/>
              <a:t> : = </a:t>
            </a:r>
            <a:r>
              <a:rPr lang="nb-NO" altLang="nb-NO" sz="1800" dirty="0" err="1"/>
              <a:t>basisstøtte</a:t>
            </a:r>
            <a:r>
              <a:rPr lang="nb-NO" altLang="nb-NO" sz="1800" dirty="0"/>
              <a:t> (kr. 9785 ) * </a:t>
            </a:r>
            <a:r>
              <a:rPr lang="nb-NO" altLang="nb-NO" sz="1800" i="1" dirty="0"/>
              <a:t>antall </a:t>
            </a:r>
            <a:r>
              <a:rPr lang="nb-NO" altLang="nb-NO" sz="1800" i="1" dirty="0" err="1"/>
              <a:t>støttemnd</a:t>
            </a:r>
            <a:r>
              <a:rPr lang="nb-NO" altLang="nb-NO" sz="1800" i="1" dirty="0"/>
              <a:t>  </a:t>
            </a:r>
            <a:r>
              <a:rPr lang="nb-NO" altLang="nb-NO" sz="1800" dirty="0"/>
              <a:t>- </a:t>
            </a:r>
            <a:r>
              <a:rPr lang="nb-NO" altLang="nb-NO" sz="1800" i="1" dirty="0"/>
              <a:t>stipend</a:t>
            </a:r>
          </a:p>
          <a:p>
            <a:pPr marL="937260" lvl="4" indent="0">
              <a:spcAft>
                <a:spcPts val="0"/>
              </a:spcAft>
              <a:buNone/>
              <a:defRPr/>
            </a:pPr>
            <a:r>
              <a:rPr lang="nb-NO" altLang="nb-NO" sz="1800" dirty="0"/>
              <a:t>Hvis </a:t>
            </a:r>
            <a:r>
              <a:rPr lang="nb-NO" altLang="nb-NO" sz="1800" i="1" dirty="0"/>
              <a:t>søker</a:t>
            </a:r>
            <a:r>
              <a:rPr lang="nb-NO" altLang="nb-NO" sz="1800" dirty="0"/>
              <a:t> &lt;bor hjemme?&gt;  så er </a:t>
            </a:r>
            <a:r>
              <a:rPr lang="nb-NO" altLang="nb-NO" sz="1800" i="1" dirty="0"/>
              <a:t>stipend</a:t>
            </a:r>
            <a:r>
              <a:rPr lang="nb-NO" altLang="nb-NO" sz="1800" dirty="0"/>
              <a:t> : = 0 ellers hvis &lt;fullført utdanning&gt;  så er  stipend := </a:t>
            </a:r>
            <a:r>
              <a:rPr lang="nb-NO" altLang="nb-NO" sz="1800" dirty="0" err="1"/>
              <a:t>basisstøtte</a:t>
            </a:r>
            <a:r>
              <a:rPr lang="nb-NO" altLang="nb-NO" sz="1800" dirty="0"/>
              <a:t> *0.4  </a:t>
            </a:r>
          </a:p>
          <a:p>
            <a:pPr marL="937260" lvl="4" indent="0">
              <a:spcAft>
                <a:spcPts val="0"/>
              </a:spcAft>
              <a:buNone/>
              <a:defRPr/>
            </a:pPr>
            <a:r>
              <a:rPr lang="nb-NO" altLang="nb-NO" sz="1800" dirty="0"/>
              <a:t>[…  ] </a:t>
            </a:r>
          </a:p>
          <a:p>
            <a:pPr marL="0" indent="0">
              <a:spcAft>
                <a:spcPts val="0"/>
              </a:spcAft>
              <a:buNone/>
              <a:defRPr/>
            </a:pPr>
            <a:endParaRPr lang="nb-NO" altLang="nb-NO" dirty="0">
              <a:solidFill>
                <a:srgbClr val="FF0000"/>
              </a:solidFill>
            </a:endParaRPr>
          </a:p>
          <a:p>
            <a:pPr marL="0" indent="0">
              <a:spcAft>
                <a:spcPts val="0"/>
              </a:spcAft>
              <a:buNone/>
              <a:defRPr/>
            </a:pPr>
            <a:endParaRPr lang="nb-NO" altLang="nb-NO" dirty="0">
              <a:solidFill>
                <a:srgbClr val="FF0000"/>
              </a:solidFill>
            </a:endParaRPr>
          </a:p>
          <a:p>
            <a:pPr marL="0" indent="0">
              <a:spcAft>
                <a:spcPts val="0"/>
              </a:spcAft>
              <a:buNone/>
              <a:defRPr/>
            </a:pPr>
            <a:endParaRPr lang="nb-NO" altLang="nb-NO" dirty="0"/>
          </a:p>
          <a:p>
            <a:pPr marL="0" indent="0">
              <a:spcAft>
                <a:spcPts val="0"/>
              </a:spcAft>
              <a:buNone/>
              <a:defRPr/>
            </a:pPr>
            <a:endParaRPr lang="nb-NO" altLang="nb-NO" i="1" dirty="0"/>
          </a:p>
        </p:txBody>
      </p:sp>
      <p:sp>
        <p:nvSpPr>
          <p:cNvPr id="11" name="Tittel 2">
            <a:extLst>
              <a:ext uri="{FF2B5EF4-FFF2-40B4-BE49-F238E27FC236}">
                <a16:creationId xmlns:a16="http://schemas.microsoft.com/office/drawing/2014/main" xmlns="" id="{85C2CCB1-7356-490A-BB1B-94786A9A7B6F}"/>
              </a:ext>
            </a:extLst>
          </p:cNvPr>
          <p:cNvSpPr>
            <a:spLocks noGrp="1"/>
          </p:cNvSpPr>
          <p:nvPr>
            <p:ph type="title"/>
          </p:nvPr>
        </p:nvSpPr>
        <p:spPr>
          <a:xfrm>
            <a:off x="1261872" y="365760"/>
            <a:ext cx="9692640" cy="1325562"/>
          </a:xfrm>
        </p:spPr>
        <p:txBody>
          <a:bodyPr/>
          <a:lstStyle/>
          <a:p>
            <a:r>
              <a:rPr lang="nb-NO" dirty="0"/>
              <a:t>Datamaskinprogrammer forts.</a:t>
            </a:r>
          </a:p>
        </p:txBody>
      </p:sp>
    </p:spTree>
    <p:extLst>
      <p:ext uri="{BB962C8B-B14F-4D97-AF65-F5344CB8AC3E}">
        <p14:creationId xmlns:p14="http://schemas.microsoft.com/office/powerpoint/2010/main" val="3882336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8</a:t>
            </a:fld>
            <a:endParaRPr lang="nb-NO" altLang="nb-NO" sz="1200" dirty="0">
              <a:solidFill>
                <a:schemeClr val="bg1"/>
              </a:solidFill>
              <a:latin typeface="Tahoma" pitchFamily="34" charset="0"/>
            </a:endParaRPr>
          </a:p>
        </p:txBody>
      </p:sp>
      <p:sp>
        <p:nvSpPr>
          <p:cNvPr id="4" name="Plassholder for bunntekst 3">
            <a:extLst>
              <a:ext uri="{FF2B5EF4-FFF2-40B4-BE49-F238E27FC236}">
                <a16:creationId xmlns:a16="http://schemas.microsoft.com/office/drawing/2014/main" xmlns="" id="{B539C1AA-1170-4CFD-BD48-3FD11368FDE5}"/>
              </a:ext>
            </a:extLst>
          </p:cNvPr>
          <p:cNvSpPr>
            <a:spLocks noGrp="1"/>
          </p:cNvSpPr>
          <p:nvPr>
            <p:ph type="ftr" sz="quarter" idx="11"/>
          </p:nvPr>
        </p:nvSpPr>
        <p:spPr>
          <a:xfrm rot="16200000">
            <a:off x="9014779" y="3101975"/>
            <a:ext cx="5470525" cy="365125"/>
          </a:xfrm>
        </p:spPr>
        <p:txBody>
          <a:bodyPr/>
          <a:lstStyle/>
          <a:p>
            <a:pPr>
              <a:defRPr/>
            </a:pPr>
            <a:r>
              <a:rPr lang="nb-NO" altLang="nb-NO"/>
              <a:t>Forelesning FINF 1001, 26. september 2017, Thomas Rigvår</a:t>
            </a:r>
            <a:endParaRPr lang="nb-NO" altLang="nb-NO" dirty="0"/>
          </a:p>
        </p:txBody>
      </p:sp>
      <p:sp>
        <p:nvSpPr>
          <p:cNvPr id="9" name="TekstSylinder 8">
            <a:extLst>
              <a:ext uri="{FF2B5EF4-FFF2-40B4-BE49-F238E27FC236}">
                <a16:creationId xmlns:a16="http://schemas.microsoft.com/office/drawing/2014/main" xmlns="" id="{B6DABBCC-00D8-4B17-877D-9348C7A2C80A}"/>
              </a:ext>
            </a:extLst>
          </p:cNvPr>
          <p:cNvSpPr txBox="1"/>
          <p:nvPr/>
        </p:nvSpPr>
        <p:spPr>
          <a:xfrm>
            <a:off x="1787017" y="1988840"/>
            <a:ext cx="8642350" cy="1034129"/>
          </a:xfrm>
          <a:prstGeom prst="rect">
            <a:avLst/>
          </a:prstGeom>
          <a:noFill/>
        </p:spPr>
        <p:txBody>
          <a:bodyPr wrap="square" rtlCol="0">
            <a:spAutoFit/>
          </a:bodyPr>
          <a:lstStyle/>
          <a:p>
            <a:pPr marL="342900" lvl="1" indent="-228600">
              <a:spcBef>
                <a:spcPct val="20000"/>
              </a:spcBef>
              <a:buClr>
                <a:schemeClr val="accent1"/>
              </a:buClr>
              <a:buFont typeface="Arial" pitchFamily="34" charset="0"/>
              <a:buChar char="•"/>
              <a:defRPr/>
            </a:pPr>
            <a:r>
              <a:rPr lang="nb-NO" altLang="nb-NO" dirty="0"/>
              <a:t>Sekvens av instruksjoner (Algoritme) som utfører en ”oppgave”</a:t>
            </a:r>
          </a:p>
          <a:p>
            <a:pPr marL="342900" lvl="1" indent="-228600">
              <a:spcBef>
                <a:spcPct val="20000"/>
              </a:spcBef>
              <a:buClr>
                <a:schemeClr val="accent1"/>
              </a:buClr>
              <a:buFont typeface="Arial" pitchFamily="34" charset="0"/>
              <a:buChar char="•"/>
              <a:defRPr/>
            </a:pPr>
            <a:r>
              <a:rPr lang="nb-NO" altLang="nb-NO" dirty="0"/>
              <a:t>Programmer styrer aktivitetene som datamaskin utfører </a:t>
            </a:r>
          </a:p>
          <a:p>
            <a:pPr marL="342900" lvl="1" indent="-228600">
              <a:spcBef>
                <a:spcPct val="20000"/>
              </a:spcBef>
              <a:buClr>
                <a:schemeClr val="accent1"/>
              </a:buClr>
              <a:buFont typeface="Arial" pitchFamily="34" charset="0"/>
              <a:buChar char="•"/>
              <a:defRPr/>
            </a:pPr>
            <a:r>
              <a:rPr lang="nb-NO" altLang="nb-NO" dirty="0"/>
              <a:t>Programmer må (som regel) ha inn-data for å produsere et resultat.</a:t>
            </a:r>
          </a:p>
        </p:txBody>
      </p:sp>
      <p:sp>
        <p:nvSpPr>
          <p:cNvPr id="3" name="Tittel 2">
            <a:extLst>
              <a:ext uri="{FF2B5EF4-FFF2-40B4-BE49-F238E27FC236}">
                <a16:creationId xmlns:a16="http://schemas.microsoft.com/office/drawing/2014/main" xmlns="" id="{458D3AF1-B1D9-4575-88C0-B0C173C8B254}"/>
              </a:ext>
            </a:extLst>
          </p:cNvPr>
          <p:cNvSpPr>
            <a:spLocks noGrp="1"/>
          </p:cNvSpPr>
          <p:nvPr>
            <p:ph type="title"/>
          </p:nvPr>
        </p:nvSpPr>
        <p:spPr/>
        <p:txBody>
          <a:bodyPr>
            <a:normAutofit/>
          </a:bodyPr>
          <a:lstStyle/>
          <a:p>
            <a:r>
              <a:rPr lang="nb-NO" dirty="0"/>
              <a:t>Datamaskinprogrammer forts.</a:t>
            </a:r>
          </a:p>
        </p:txBody>
      </p:sp>
      <p:sp>
        <p:nvSpPr>
          <p:cNvPr id="6" name="Rektangel 5">
            <a:extLst>
              <a:ext uri="{FF2B5EF4-FFF2-40B4-BE49-F238E27FC236}">
                <a16:creationId xmlns:a16="http://schemas.microsoft.com/office/drawing/2014/main" xmlns="" id="{C7EAB136-D403-43EA-A09E-CD4EF251DD93}"/>
              </a:ext>
            </a:extLst>
          </p:cNvPr>
          <p:cNvSpPr/>
          <p:nvPr/>
        </p:nvSpPr>
        <p:spPr>
          <a:xfrm>
            <a:off x="1787017" y="4192436"/>
            <a:ext cx="5173079" cy="2406813"/>
          </a:xfrm>
          <a:prstGeom prst="rect">
            <a:avLst/>
          </a:prstGeom>
          <a:ln w="31750">
            <a:solidFill>
              <a:schemeClr val="tx1"/>
            </a:solidFill>
          </a:ln>
        </p:spPr>
        <p:txBody>
          <a:bodyPr wrap="square">
            <a:spAutoFit/>
          </a:bodyPr>
          <a:lstStyle/>
          <a:p>
            <a:pPr marL="114300" lvl="1">
              <a:spcBef>
                <a:spcPct val="20000"/>
              </a:spcBef>
              <a:buClr>
                <a:schemeClr val="accent1"/>
              </a:buClr>
              <a:defRPr/>
            </a:pPr>
            <a:r>
              <a:rPr lang="nb-NO" sz="1600" dirty="0"/>
              <a:t>KILOMETER_TIL_MILES = 0.621371</a:t>
            </a:r>
          </a:p>
          <a:p>
            <a:pPr marL="114300" lvl="1">
              <a:spcBef>
                <a:spcPct val="20000"/>
              </a:spcBef>
              <a:buClr>
                <a:schemeClr val="accent1"/>
              </a:buClr>
              <a:defRPr/>
            </a:pPr>
            <a:r>
              <a:rPr lang="nb-NO" sz="1600" dirty="0" err="1"/>
              <a:t>def</a:t>
            </a:r>
            <a:r>
              <a:rPr lang="nb-NO" sz="1600" dirty="0"/>
              <a:t> </a:t>
            </a:r>
            <a:r>
              <a:rPr lang="nb-NO" sz="1600" dirty="0" err="1"/>
              <a:t>main</a:t>
            </a:r>
            <a:r>
              <a:rPr lang="nb-NO" sz="1600" dirty="0"/>
              <a:t>():</a:t>
            </a:r>
          </a:p>
          <a:p>
            <a:pPr marL="114300" lvl="1">
              <a:spcBef>
                <a:spcPct val="20000"/>
              </a:spcBef>
              <a:buClr>
                <a:schemeClr val="accent1"/>
              </a:buClr>
              <a:defRPr/>
            </a:pPr>
            <a:r>
              <a:rPr lang="nb-NO" sz="1600" dirty="0"/>
              <a:t>    Distanse = float(input("Tast inn KM: "))</a:t>
            </a:r>
          </a:p>
          <a:p>
            <a:pPr marL="114300" lvl="1">
              <a:spcBef>
                <a:spcPct val="20000"/>
              </a:spcBef>
              <a:buClr>
                <a:schemeClr val="accent1"/>
              </a:buClr>
              <a:defRPr/>
            </a:pPr>
            <a:r>
              <a:rPr lang="nb-NO" sz="1600" dirty="0"/>
              <a:t>    </a:t>
            </a:r>
            <a:r>
              <a:rPr lang="nb-NO" sz="1600" dirty="0" err="1"/>
              <a:t>vis_miles</a:t>
            </a:r>
            <a:r>
              <a:rPr lang="nb-NO" sz="1600" dirty="0"/>
              <a:t>(Distanse)</a:t>
            </a:r>
          </a:p>
          <a:p>
            <a:pPr marL="114300" lvl="1">
              <a:spcBef>
                <a:spcPct val="20000"/>
              </a:spcBef>
              <a:buClr>
                <a:schemeClr val="accent1"/>
              </a:buClr>
              <a:defRPr/>
            </a:pPr>
            <a:r>
              <a:rPr lang="nb-NO" sz="1600" dirty="0" err="1"/>
              <a:t>def</a:t>
            </a:r>
            <a:r>
              <a:rPr lang="nb-NO" sz="1600" dirty="0"/>
              <a:t> </a:t>
            </a:r>
            <a:r>
              <a:rPr lang="nb-NO" sz="1600" dirty="0" err="1"/>
              <a:t>vis_miles</a:t>
            </a:r>
            <a:r>
              <a:rPr lang="nb-NO" sz="1600" dirty="0"/>
              <a:t>(Distanse):</a:t>
            </a:r>
          </a:p>
          <a:p>
            <a:pPr marL="114300" lvl="1">
              <a:spcBef>
                <a:spcPct val="20000"/>
              </a:spcBef>
              <a:buClr>
                <a:schemeClr val="accent1"/>
              </a:buClr>
              <a:defRPr/>
            </a:pPr>
            <a:r>
              <a:rPr lang="nb-NO" sz="1600" dirty="0"/>
              <a:t>    </a:t>
            </a:r>
            <a:r>
              <a:rPr lang="nb-NO" sz="1600" dirty="0" err="1"/>
              <a:t>miles</a:t>
            </a:r>
            <a:r>
              <a:rPr lang="nb-NO" sz="1600" dirty="0"/>
              <a:t> = Distanse * KILOMETER_TIL_MILES</a:t>
            </a:r>
          </a:p>
          <a:p>
            <a:pPr marL="114300" lvl="1">
              <a:spcBef>
                <a:spcPct val="20000"/>
              </a:spcBef>
              <a:buClr>
                <a:schemeClr val="accent1"/>
              </a:buClr>
              <a:defRPr/>
            </a:pPr>
            <a:r>
              <a:rPr lang="nb-NO" sz="1600" dirty="0"/>
              <a:t>    </a:t>
            </a:r>
            <a:r>
              <a:rPr lang="nb-NO" sz="1600" dirty="0" err="1"/>
              <a:t>print</a:t>
            </a:r>
            <a:r>
              <a:rPr lang="nb-NO" sz="1600" dirty="0"/>
              <a:t>('{}KM er {} </a:t>
            </a:r>
            <a:r>
              <a:rPr lang="nb-NO" sz="1600" dirty="0" err="1"/>
              <a:t>miles</a:t>
            </a:r>
            <a:r>
              <a:rPr lang="nb-NO" sz="1600" dirty="0"/>
              <a:t>'.format(Distanse, </a:t>
            </a:r>
            <a:r>
              <a:rPr lang="nb-NO" sz="1600" dirty="0" err="1"/>
              <a:t>miles</a:t>
            </a:r>
            <a:r>
              <a:rPr lang="nb-NO" sz="1600" dirty="0"/>
              <a:t>))</a:t>
            </a:r>
          </a:p>
          <a:p>
            <a:pPr marL="114300" lvl="1">
              <a:spcBef>
                <a:spcPct val="20000"/>
              </a:spcBef>
              <a:buClr>
                <a:schemeClr val="accent1"/>
              </a:buClr>
              <a:defRPr/>
            </a:pPr>
            <a:r>
              <a:rPr lang="nb-NO" sz="1600" dirty="0" err="1"/>
              <a:t>main</a:t>
            </a:r>
            <a:r>
              <a:rPr lang="nb-NO" sz="1600" dirty="0"/>
              <a:t>()</a:t>
            </a:r>
          </a:p>
        </p:txBody>
      </p:sp>
      <p:sp>
        <p:nvSpPr>
          <p:cNvPr id="2" name="TekstSylinder 1">
            <a:extLst>
              <a:ext uri="{FF2B5EF4-FFF2-40B4-BE49-F238E27FC236}">
                <a16:creationId xmlns:a16="http://schemas.microsoft.com/office/drawing/2014/main" xmlns="" id="{A398DD04-6045-4021-AEA1-0EAAA23657D3}"/>
              </a:ext>
            </a:extLst>
          </p:cNvPr>
          <p:cNvSpPr txBox="1"/>
          <p:nvPr/>
        </p:nvSpPr>
        <p:spPr>
          <a:xfrm>
            <a:off x="1826246" y="3284537"/>
            <a:ext cx="8446218" cy="646331"/>
          </a:xfrm>
          <a:prstGeom prst="rect">
            <a:avLst/>
          </a:prstGeom>
          <a:noFill/>
        </p:spPr>
        <p:txBody>
          <a:bodyPr wrap="square" rtlCol="0">
            <a:spAutoFit/>
          </a:bodyPr>
          <a:lstStyle/>
          <a:p>
            <a:r>
              <a:rPr lang="nb-NO" dirty="0"/>
              <a:t>Under er et eksempel på et program som skrevet i programmeringsspråket Python som regner om kilometer til </a:t>
            </a:r>
            <a:r>
              <a:rPr lang="nb-NO" dirty="0" err="1"/>
              <a:t>miles</a:t>
            </a:r>
            <a:r>
              <a:rPr lang="nb-NO" dirty="0"/>
              <a:t>. </a:t>
            </a:r>
          </a:p>
        </p:txBody>
      </p:sp>
      <p:sp>
        <p:nvSpPr>
          <p:cNvPr id="7" name="TekstSylinder 6">
            <a:extLst>
              <a:ext uri="{FF2B5EF4-FFF2-40B4-BE49-F238E27FC236}">
                <a16:creationId xmlns:a16="http://schemas.microsoft.com/office/drawing/2014/main" xmlns="" id="{CD836BBE-E9E1-4C91-8FD6-6E23292E40C2}"/>
              </a:ext>
            </a:extLst>
          </p:cNvPr>
          <p:cNvSpPr txBox="1"/>
          <p:nvPr/>
        </p:nvSpPr>
        <p:spPr>
          <a:xfrm rot="19795073">
            <a:off x="7344569" y="5051205"/>
            <a:ext cx="3563796" cy="369332"/>
          </a:xfrm>
          <a:prstGeom prst="rect">
            <a:avLst/>
          </a:prstGeom>
          <a:noFill/>
        </p:spPr>
        <p:txBody>
          <a:bodyPr wrap="none" rtlCol="0">
            <a:spAutoFit/>
          </a:bodyPr>
          <a:lstStyle/>
          <a:p>
            <a:r>
              <a:rPr lang="nb-NO" dirty="0"/>
              <a:t>Skal vi se om det virker, Demo?</a:t>
            </a:r>
          </a:p>
        </p:txBody>
      </p:sp>
    </p:spTree>
    <p:extLst>
      <p:ext uri="{BB962C8B-B14F-4D97-AF65-F5344CB8AC3E}">
        <p14:creationId xmlns:p14="http://schemas.microsoft.com/office/powerpoint/2010/main" val="397736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9</a:t>
            </a:fld>
            <a:endParaRPr lang="nb-NO" altLang="nb-NO" sz="1200" dirty="0">
              <a:solidFill>
                <a:schemeClr val="bg1"/>
              </a:solidFill>
              <a:latin typeface="Tahoma" pitchFamily="34" charset="0"/>
            </a:endParaRPr>
          </a:p>
        </p:txBody>
      </p:sp>
      <p:sp>
        <p:nvSpPr>
          <p:cNvPr id="4" name="Plassholder for bunntekst 3">
            <a:extLst>
              <a:ext uri="{FF2B5EF4-FFF2-40B4-BE49-F238E27FC236}">
                <a16:creationId xmlns:a16="http://schemas.microsoft.com/office/drawing/2014/main" xmlns="" id="{B539C1AA-1170-4CFD-BD48-3FD11368FDE5}"/>
              </a:ext>
            </a:extLst>
          </p:cNvPr>
          <p:cNvSpPr>
            <a:spLocks noGrp="1"/>
          </p:cNvSpPr>
          <p:nvPr>
            <p:ph type="ftr" sz="quarter" idx="11"/>
          </p:nvPr>
        </p:nvSpPr>
        <p:spPr>
          <a:xfrm rot="16200000">
            <a:off x="9014779" y="3101975"/>
            <a:ext cx="5470525" cy="365125"/>
          </a:xfrm>
        </p:spPr>
        <p:txBody>
          <a:bodyPr/>
          <a:lstStyle/>
          <a:p>
            <a:pPr>
              <a:defRPr/>
            </a:pPr>
            <a:r>
              <a:rPr lang="nb-NO" altLang="nb-NO"/>
              <a:t>Forelesning FINF 1001, 26. september 2017, Thomas Rigvår</a:t>
            </a:r>
            <a:endParaRPr lang="nb-NO" altLang="nb-NO" dirty="0"/>
          </a:p>
        </p:txBody>
      </p:sp>
      <p:sp>
        <p:nvSpPr>
          <p:cNvPr id="9" name="TekstSylinder 8">
            <a:extLst>
              <a:ext uri="{FF2B5EF4-FFF2-40B4-BE49-F238E27FC236}">
                <a16:creationId xmlns:a16="http://schemas.microsoft.com/office/drawing/2014/main" xmlns="" id="{B6DABBCC-00D8-4B17-877D-9348C7A2C80A}"/>
              </a:ext>
            </a:extLst>
          </p:cNvPr>
          <p:cNvSpPr txBox="1"/>
          <p:nvPr/>
        </p:nvSpPr>
        <p:spPr>
          <a:xfrm>
            <a:off x="1787017" y="1988840"/>
            <a:ext cx="8642350" cy="3693319"/>
          </a:xfrm>
          <a:prstGeom prst="rect">
            <a:avLst/>
          </a:prstGeom>
          <a:noFill/>
        </p:spPr>
        <p:txBody>
          <a:bodyPr wrap="square" rtlCol="0">
            <a:spAutoFit/>
          </a:bodyPr>
          <a:lstStyle/>
          <a:p>
            <a:r>
              <a:rPr lang="nb-NO" altLang="nb-NO" b="1" dirty="0"/>
              <a:t>Data kan være: </a:t>
            </a:r>
          </a:p>
          <a:p>
            <a:pPr marL="742950" lvl="1" indent="-285750">
              <a:buFont typeface="Arial" panose="020B0604020202020204" pitchFamily="34" charset="0"/>
              <a:buChar char="•"/>
            </a:pPr>
            <a:r>
              <a:rPr lang="nb-NO" altLang="nb-NO" dirty="0"/>
              <a:t>Tall</a:t>
            </a:r>
          </a:p>
          <a:p>
            <a:pPr marL="742950" lvl="1" indent="-285750">
              <a:buFont typeface="Arial" panose="020B0604020202020204" pitchFamily="34" charset="0"/>
              <a:buChar char="•"/>
            </a:pPr>
            <a:r>
              <a:rPr lang="nb-NO" altLang="nb-NO" dirty="0"/>
              <a:t>Tekst</a:t>
            </a:r>
          </a:p>
          <a:p>
            <a:pPr marL="742950" lvl="1" indent="-285750">
              <a:buFont typeface="Arial" panose="020B0604020202020204" pitchFamily="34" charset="0"/>
              <a:buChar char="•"/>
            </a:pPr>
            <a:r>
              <a:rPr lang="nb-NO" altLang="nb-NO" dirty="0"/>
              <a:t>Lyd</a:t>
            </a:r>
          </a:p>
          <a:p>
            <a:pPr marL="742950" lvl="1" indent="-285750">
              <a:buFont typeface="Arial" panose="020B0604020202020204" pitchFamily="34" charset="0"/>
              <a:buChar char="•"/>
            </a:pPr>
            <a:r>
              <a:rPr lang="nb-NO" altLang="nb-NO" dirty="0"/>
              <a:t>Bilder</a:t>
            </a:r>
          </a:p>
          <a:p>
            <a:pPr marL="742950" lvl="1" indent="-285750">
              <a:buFont typeface="Arial" panose="020B0604020202020204" pitchFamily="34" charset="0"/>
              <a:buChar char="•"/>
            </a:pPr>
            <a:r>
              <a:rPr lang="nb-NO" altLang="nb-NO" dirty="0"/>
              <a:t>Filmer</a:t>
            </a:r>
          </a:p>
          <a:p>
            <a:pPr marL="742950" lvl="1" indent="-285750">
              <a:buFont typeface="Arial" panose="020B0604020202020204" pitchFamily="34" charset="0"/>
              <a:buChar char="•"/>
            </a:pPr>
            <a:r>
              <a:rPr lang="nb-NO" altLang="nb-NO" dirty="0"/>
              <a:t>Med fler</a:t>
            </a:r>
          </a:p>
          <a:p>
            <a:endParaRPr lang="nb-NO" altLang="nb-NO" dirty="0"/>
          </a:p>
          <a:p>
            <a:r>
              <a:rPr lang="nb-NO" altLang="nb-NO" b="1" dirty="0"/>
              <a:t>I en datamaskin prosesseres og lagres data binært </a:t>
            </a:r>
          </a:p>
          <a:p>
            <a:r>
              <a:rPr lang="nb-NO" altLang="nb-NO" b="1" dirty="0"/>
              <a:t>(2 tallsystem som består av 1 eller 0)</a:t>
            </a:r>
          </a:p>
          <a:p>
            <a:endParaRPr lang="nb-NO" altLang="nb-NO" dirty="0"/>
          </a:p>
          <a:p>
            <a:r>
              <a:rPr lang="nb-NO" altLang="nb-NO" dirty="0"/>
              <a:t>	Eksempel: tallet 42 skrives binært som: 0010 1010 </a:t>
            </a:r>
          </a:p>
          <a:p>
            <a:endParaRPr lang="nb-NO" altLang="nb-NO" dirty="0"/>
          </a:p>
        </p:txBody>
      </p:sp>
      <p:sp>
        <p:nvSpPr>
          <p:cNvPr id="3" name="Tittel 2">
            <a:extLst>
              <a:ext uri="{FF2B5EF4-FFF2-40B4-BE49-F238E27FC236}">
                <a16:creationId xmlns:a16="http://schemas.microsoft.com/office/drawing/2014/main" xmlns="" id="{458D3AF1-B1D9-4575-88C0-B0C173C8B254}"/>
              </a:ext>
            </a:extLst>
          </p:cNvPr>
          <p:cNvSpPr>
            <a:spLocks noGrp="1"/>
          </p:cNvSpPr>
          <p:nvPr>
            <p:ph type="title"/>
          </p:nvPr>
        </p:nvSpPr>
        <p:spPr/>
        <p:txBody>
          <a:bodyPr/>
          <a:lstStyle/>
          <a:p>
            <a:r>
              <a:rPr lang="nb-NO" dirty="0"/>
              <a:t>Hva er data</a:t>
            </a:r>
          </a:p>
        </p:txBody>
      </p:sp>
      <p:pic>
        <p:nvPicPr>
          <p:cNvPr id="6" name="Grafikk 5" descr="Diskett">
            <a:extLst>
              <a:ext uri="{FF2B5EF4-FFF2-40B4-BE49-F238E27FC236}">
                <a16:creationId xmlns:a16="http://schemas.microsoft.com/office/drawing/2014/main" xmlns="" id="{F63AAAED-6565-4624-A732-113AFFE8FE5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7824192" y="1772816"/>
            <a:ext cx="2833464" cy="2833464"/>
          </a:xfrm>
          <a:prstGeom prst="rect">
            <a:avLst/>
          </a:prstGeom>
        </p:spPr>
      </p:pic>
    </p:spTree>
    <p:extLst>
      <p:ext uri="{BB962C8B-B14F-4D97-AF65-F5344CB8AC3E}">
        <p14:creationId xmlns:p14="http://schemas.microsoft.com/office/powerpoint/2010/main" val="2569522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75721" y="6265778"/>
            <a:ext cx="548640" cy="396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10</a:t>
            </a:fld>
            <a:endParaRPr lang="nb-NO" altLang="nb-NO" sz="1200" dirty="0">
              <a:solidFill>
                <a:schemeClr val="bg1"/>
              </a:solidFill>
              <a:latin typeface="Tahoma" pitchFamily="34" charset="0"/>
            </a:endParaRPr>
          </a:p>
        </p:txBody>
      </p:sp>
      <p:sp>
        <p:nvSpPr>
          <p:cNvPr id="2" name="Plassholder for bunntekst 1">
            <a:extLst>
              <a:ext uri="{FF2B5EF4-FFF2-40B4-BE49-F238E27FC236}">
                <a16:creationId xmlns:a16="http://schemas.microsoft.com/office/drawing/2014/main" xmlns="" id="{81B129D1-FBEF-4234-9E44-BC5635960F2F}"/>
              </a:ext>
            </a:extLst>
          </p:cNvPr>
          <p:cNvSpPr>
            <a:spLocks noGrp="1"/>
          </p:cNvSpPr>
          <p:nvPr>
            <p:ph type="ftr" sz="quarter" idx="11"/>
          </p:nvPr>
        </p:nvSpPr>
        <p:spPr>
          <a:xfrm rot="16200000">
            <a:off x="9266398" y="3353594"/>
            <a:ext cx="4967287" cy="365125"/>
          </a:xfrm>
        </p:spPr>
        <p:txBody>
          <a:bodyPr/>
          <a:lstStyle/>
          <a:p>
            <a:pPr>
              <a:defRPr/>
            </a:pPr>
            <a:r>
              <a:rPr lang="nb-NO" altLang="nb-NO" dirty="0"/>
              <a:t>Forelesning FINF 1001, 26. september 2017, Thomas Rigvår</a:t>
            </a:r>
          </a:p>
        </p:txBody>
      </p:sp>
      <p:sp>
        <p:nvSpPr>
          <p:cNvPr id="10" name="Plassholder for innhold 2">
            <a:extLst>
              <a:ext uri="{FF2B5EF4-FFF2-40B4-BE49-F238E27FC236}">
                <a16:creationId xmlns:a16="http://schemas.microsoft.com/office/drawing/2014/main" xmlns="" id="{75901D8A-F1B5-4875-94AD-6B1C4A8262C4}"/>
              </a:ext>
            </a:extLst>
          </p:cNvPr>
          <p:cNvSpPr>
            <a:spLocks noGrp="1"/>
          </p:cNvSpPr>
          <p:nvPr>
            <p:ph idx="1"/>
          </p:nvPr>
        </p:nvSpPr>
        <p:spPr>
          <a:xfrm>
            <a:off x="1774825" y="2019874"/>
            <a:ext cx="8208963" cy="4895850"/>
          </a:xfrm>
        </p:spPr>
        <p:txBody>
          <a:bodyPr rtlCol="0">
            <a:normAutofit lnSpcReduction="10000"/>
          </a:bodyPr>
          <a:lstStyle/>
          <a:p>
            <a:pPr marL="434340" lvl="1">
              <a:spcAft>
                <a:spcPts val="0"/>
              </a:spcAft>
              <a:defRPr/>
            </a:pPr>
            <a:endParaRPr lang="nb-NO" altLang="nb-NO" sz="1800" b="1" dirty="0"/>
          </a:p>
          <a:p>
            <a:pPr marL="434340" lvl="1">
              <a:spcAft>
                <a:spcPts val="0"/>
              </a:spcAft>
              <a:defRPr/>
            </a:pPr>
            <a:r>
              <a:rPr lang="nb-NO" altLang="nb-NO" sz="1800" b="1" dirty="0"/>
              <a:t>Formell </a:t>
            </a:r>
          </a:p>
          <a:p>
            <a:pPr marL="731203" lvl="2">
              <a:spcAft>
                <a:spcPts val="0"/>
              </a:spcAft>
              <a:defRPr/>
            </a:pPr>
            <a:r>
              <a:rPr lang="nb-NO" altLang="nb-NO" sz="1800" dirty="0"/>
              <a:t>Oppføre seg “korrekt” I henhold regler, “</a:t>
            </a:r>
            <a:r>
              <a:rPr lang="nb-NO" altLang="nb-NO" sz="1800" dirty="0" err="1"/>
              <a:t>ettikette</a:t>
            </a:r>
            <a:r>
              <a:rPr lang="nb-NO" altLang="nb-NO" sz="1800" dirty="0"/>
              <a:t>”, protokoll  (eks. diplomatiet) (ofte oppfattes som stivt, unaturlig  </a:t>
            </a:r>
          </a:p>
          <a:p>
            <a:pPr marL="731203" lvl="2">
              <a:spcAft>
                <a:spcPts val="0"/>
              </a:spcAft>
              <a:defRPr/>
            </a:pPr>
            <a:r>
              <a:rPr lang="en-US" altLang="nb-NO" sz="1800" dirty="0" err="1"/>
              <a:t>Engelsk</a:t>
            </a:r>
            <a:r>
              <a:rPr lang="en-US" altLang="nb-NO" sz="1800" dirty="0"/>
              <a:t>: To give formal standing; make official or legitimate by the observance of proper procedure</a:t>
            </a:r>
          </a:p>
          <a:p>
            <a:pPr marL="434340" lvl="1">
              <a:spcAft>
                <a:spcPts val="0"/>
              </a:spcAft>
              <a:defRPr/>
            </a:pPr>
            <a:r>
              <a:rPr lang="nb-NO" altLang="nb-NO" sz="1800" b="1" dirty="0"/>
              <a:t>Formelle</a:t>
            </a:r>
            <a:r>
              <a:rPr lang="nb-NO" altLang="nb-NO" sz="1800" dirty="0"/>
              <a:t> </a:t>
            </a:r>
            <a:r>
              <a:rPr lang="nb-NO" altLang="nb-NO" sz="1800" b="1" dirty="0"/>
              <a:t>krav</a:t>
            </a:r>
          </a:p>
          <a:p>
            <a:pPr marL="731203" lvl="2">
              <a:spcAft>
                <a:spcPts val="0"/>
              </a:spcAft>
              <a:defRPr/>
            </a:pPr>
            <a:r>
              <a:rPr lang="nb-NO" altLang="nb-NO" sz="1800" dirty="0"/>
              <a:t>Fastsatt i bassis i klare regler, prosedyrer,.. </a:t>
            </a:r>
            <a:endParaRPr lang="en-US" altLang="nb-NO" sz="1800" dirty="0"/>
          </a:p>
          <a:p>
            <a:pPr marL="434340" lvl="1">
              <a:spcAft>
                <a:spcPts val="0"/>
              </a:spcAft>
              <a:defRPr/>
            </a:pPr>
            <a:r>
              <a:rPr lang="nb-NO" altLang="nb-NO" sz="1800" b="1" dirty="0"/>
              <a:t>Formelle skriv</a:t>
            </a:r>
          </a:p>
          <a:p>
            <a:pPr marL="731203" lvl="2">
              <a:spcAft>
                <a:spcPts val="0"/>
              </a:spcAft>
              <a:defRPr/>
            </a:pPr>
            <a:r>
              <a:rPr lang="nb-NO" altLang="nb-NO" sz="1800" dirty="0"/>
              <a:t> F eks. brev, har et fast oppsett, både form (faste felter, bredde,..) språk og innhold ( f eks. tittel, dato , </a:t>
            </a:r>
            <a:r>
              <a:rPr lang="nb-NO" altLang="nb-NO" sz="1800" dirty="0" err="1"/>
              <a:t>journalnr</a:t>
            </a:r>
            <a:r>
              <a:rPr lang="nb-NO" altLang="nb-NO" sz="1800" dirty="0"/>
              <a:t>, mottaker. Formelle organisasjoner kjennetegnes av regelverk, prosedyrer og mål for den kollektive virksomheten</a:t>
            </a:r>
          </a:p>
          <a:p>
            <a:pPr marL="502920" lvl="1">
              <a:spcAft>
                <a:spcPts val="0"/>
              </a:spcAft>
              <a:defRPr/>
            </a:pPr>
            <a:r>
              <a:rPr lang="nb-NO" altLang="nb-NO" sz="1800" b="1" dirty="0"/>
              <a:t>Formell utdanning</a:t>
            </a:r>
          </a:p>
          <a:p>
            <a:pPr marL="799783" lvl="2">
              <a:spcAft>
                <a:spcPts val="0"/>
              </a:spcAft>
              <a:defRPr/>
            </a:pPr>
            <a:r>
              <a:rPr lang="nb-NO" altLang="nb-NO" sz="1800" dirty="0"/>
              <a:t>Både utdanning og kompetanse måles ofte ut i fra formelle krav , og ikke faktiske, reell innhold </a:t>
            </a:r>
          </a:p>
          <a:p>
            <a:pPr marL="434340" lvl="1">
              <a:spcAft>
                <a:spcPts val="0"/>
              </a:spcAft>
              <a:defRPr/>
            </a:pPr>
            <a:r>
              <a:rPr lang="nb-NO" altLang="nb-NO" sz="1800" b="1" dirty="0"/>
              <a:t>Uformell</a:t>
            </a:r>
          </a:p>
          <a:p>
            <a:pPr marL="731203" lvl="2">
              <a:spcAft>
                <a:spcPts val="0"/>
              </a:spcAft>
              <a:defRPr/>
            </a:pPr>
            <a:r>
              <a:rPr lang="nb-NO" altLang="nb-NO" sz="1800" dirty="0"/>
              <a:t>Oppfattes som kontrast til formell, naturlig, reell,.. </a:t>
            </a:r>
          </a:p>
          <a:p>
            <a:pPr lvl="1">
              <a:spcAft>
                <a:spcPts val="0"/>
              </a:spcAft>
              <a:buNone/>
              <a:defRPr/>
            </a:pPr>
            <a:endParaRPr lang="nb-NO" altLang="nb-NO" sz="1800" i="1" dirty="0">
              <a:solidFill>
                <a:srgbClr val="FF0000"/>
              </a:solidFill>
            </a:endParaRPr>
          </a:p>
          <a:p>
            <a:pPr>
              <a:spcAft>
                <a:spcPts val="0"/>
              </a:spcAft>
              <a:defRPr/>
            </a:pPr>
            <a:endParaRPr lang="nb-NO" altLang="nb-NO" i="1" dirty="0"/>
          </a:p>
          <a:p>
            <a:pPr>
              <a:spcAft>
                <a:spcPts val="0"/>
              </a:spcAft>
              <a:buNone/>
              <a:defRPr/>
            </a:pPr>
            <a:endParaRPr lang="en-US" altLang="nb-NO" dirty="0"/>
          </a:p>
          <a:p>
            <a:pPr>
              <a:spcAft>
                <a:spcPts val="0"/>
              </a:spcAft>
              <a:defRPr/>
            </a:pPr>
            <a:endParaRPr lang="nb-NO" altLang="nb-NO" dirty="0"/>
          </a:p>
        </p:txBody>
      </p:sp>
      <p:sp>
        <p:nvSpPr>
          <p:cNvPr id="11" name="Tittel 2">
            <a:extLst>
              <a:ext uri="{FF2B5EF4-FFF2-40B4-BE49-F238E27FC236}">
                <a16:creationId xmlns:a16="http://schemas.microsoft.com/office/drawing/2014/main" xmlns="" id="{7E2815C4-2880-48BB-9342-A9E5FD88521C}"/>
              </a:ext>
            </a:extLst>
          </p:cNvPr>
          <p:cNvSpPr>
            <a:spLocks noGrp="1"/>
          </p:cNvSpPr>
          <p:nvPr>
            <p:ph type="title"/>
          </p:nvPr>
        </p:nvSpPr>
        <p:spPr>
          <a:xfrm>
            <a:off x="1261872" y="365760"/>
            <a:ext cx="9692640" cy="1325562"/>
          </a:xfrm>
        </p:spPr>
        <p:txBody>
          <a:bodyPr/>
          <a:lstStyle/>
          <a:p>
            <a:r>
              <a:rPr lang="nb-NO" dirty="0"/>
              <a:t>Formalisering</a:t>
            </a:r>
          </a:p>
        </p:txBody>
      </p:sp>
    </p:spTree>
    <p:extLst>
      <p:ext uri="{BB962C8B-B14F-4D97-AF65-F5344CB8AC3E}">
        <p14:creationId xmlns:p14="http://schemas.microsoft.com/office/powerpoint/2010/main" val="2626334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75721" y="6265778"/>
            <a:ext cx="548640" cy="396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11</a:t>
            </a:fld>
            <a:endParaRPr lang="nb-NO" altLang="nb-NO" sz="1200" dirty="0">
              <a:solidFill>
                <a:schemeClr val="bg1"/>
              </a:solidFill>
              <a:latin typeface="Tahoma" pitchFamily="34" charset="0"/>
            </a:endParaRPr>
          </a:p>
        </p:txBody>
      </p:sp>
      <p:sp>
        <p:nvSpPr>
          <p:cNvPr id="2" name="Plassholder for bunntekst 1">
            <a:extLst>
              <a:ext uri="{FF2B5EF4-FFF2-40B4-BE49-F238E27FC236}">
                <a16:creationId xmlns:a16="http://schemas.microsoft.com/office/drawing/2014/main" xmlns="" id="{81B129D1-FBEF-4234-9E44-BC5635960F2F}"/>
              </a:ext>
            </a:extLst>
          </p:cNvPr>
          <p:cNvSpPr>
            <a:spLocks noGrp="1"/>
          </p:cNvSpPr>
          <p:nvPr>
            <p:ph type="ftr" sz="quarter" idx="11"/>
          </p:nvPr>
        </p:nvSpPr>
        <p:spPr>
          <a:xfrm rot="16200000">
            <a:off x="9266398" y="3353594"/>
            <a:ext cx="4967287" cy="365125"/>
          </a:xfrm>
        </p:spPr>
        <p:txBody>
          <a:bodyPr/>
          <a:lstStyle/>
          <a:p>
            <a:pPr>
              <a:defRPr/>
            </a:pPr>
            <a:r>
              <a:rPr lang="nb-NO" altLang="nb-NO" dirty="0"/>
              <a:t>Forelesning FINF 1001, 26. september 2017, Thomas Rigvår</a:t>
            </a:r>
          </a:p>
        </p:txBody>
      </p:sp>
      <p:sp>
        <p:nvSpPr>
          <p:cNvPr id="10" name="Plassholder for innhold 2">
            <a:extLst>
              <a:ext uri="{FF2B5EF4-FFF2-40B4-BE49-F238E27FC236}">
                <a16:creationId xmlns:a16="http://schemas.microsoft.com/office/drawing/2014/main" xmlns="" id="{63F06EEF-2148-42F0-B4FA-09B559FAF2F2}"/>
              </a:ext>
            </a:extLst>
          </p:cNvPr>
          <p:cNvSpPr>
            <a:spLocks noGrp="1"/>
          </p:cNvSpPr>
          <p:nvPr>
            <p:ph idx="1"/>
          </p:nvPr>
        </p:nvSpPr>
        <p:spPr>
          <a:xfrm>
            <a:off x="1774825" y="2002783"/>
            <a:ext cx="8208963" cy="4895850"/>
          </a:xfrm>
        </p:spPr>
        <p:txBody>
          <a:bodyPr rtlCol="0">
            <a:normAutofit/>
          </a:bodyPr>
          <a:lstStyle/>
          <a:p>
            <a:pPr marL="0" indent="0">
              <a:spcAft>
                <a:spcPts val="0"/>
              </a:spcAft>
              <a:buNone/>
              <a:defRPr/>
            </a:pPr>
            <a:r>
              <a:rPr lang="nb-NO" altLang="nb-NO" b="1" dirty="0"/>
              <a:t>Menneskelige (naturlige) språk og formelle språk:</a:t>
            </a:r>
          </a:p>
          <a:p>
            <a:pPr marL="0" indent="0">
              <a:spcAft>
                <a:spcPts val="0"/>
              </a:spcAft>
              <a:buNone/>
              <a:defRPr/>
            </a:pPr>
            <a:endParaRPr lang="nb-NO" altLang="nb-NO" b="1" dirty="0"/>
          </a:p>
          <a:p>
            <a:pPr lvl="1">
              <a:spcAft>
                <a:spcPts val="0"/>
              </a:spcAft>
              <a:defRPr/>
            </a:pPr>
            <a:r>
              <a:rPr lang="nb-NO" altLang="nb-NO" b="1" dirty="0"/>
              <a:t>Naturlige språk </a:t>
            </a:r>
            <a:r>
              <a:rPr lang="nb-NO" altLang="nb-NO" dirty="0"/>
              <a:t>: </a:t>
            </a:r>
          </a:p>
          <a:p>
            <a:pPr lvl="2">
              <a:spcAft>
                <a:spcPts val="0"/>
              </a:spcAft>
              <a:defRPr/>
            </a:pPr>
            <a:r>
              <a:rPr lang="nb-NO" altLang="nb-NO" sz="1600" dirty="0"/>
              <a:t>Det vi mennesker bruker når vi normalt snakker med hverandre</a:t>
            </a:r>
          </a:p>
          <a:p>
            <a:pPr lvl="2">
              <a:spcAft>
                <a:spcPts val="0"/>
              </a:spcAft>
              <a:defRPr/>
            </a:pPr>
            <a:r>
              <a:rPr lang="nb-NO" altLang="nb-NO" sz="1600" dirty="0"/>
              <a:t>De aller fleste vanlige språk (norsk, engelsk, spansk, </a:t>
            </a:r>
            <a:r>
              <a:rPr lang="nb-NO" altLang="nb-NO" sz="1600" dirty="0" err="1"/>
              <a:t>osv</a:t>
            </a:r>
            <a:r>
              <a:rPr lang="nb-NO" altLang="nb-NO" sz="1600" dirty="0"/>
              <a:t>)</a:t>
            </a:r>
          </a:p>
          <a:p>
            <a:pPr lvl="2">
              <a:spcAft>
                <a:spcPts val="0"/>
              </a:spcAft>
              <a:defRPr/>
            </a:pPr>
            <a:r>
              <a:rPr lang="nb-NO" altLang="nb-NO" sz="1600" dirty="0"/>
              <a:t>Kjennetegnes ved et stort antall ord  og en ikke entydig grammatikk, dvs. hvordan setninger bygges opp for å kunne forstås</a:t>
            </a:r>
          </a:p>
          <a:p>
            <a:pPr lvl="2">
              <a:spcAft>
                <a:spcPts val="0"/>
              </a:spcAft>
              <a:defRPr/>
            </a:pPr>
            <a:r>
              <a:rPr lang="nb-NO" altLang="nb-NO" sz="1600" dirty="0"/>
              <a:t>Det er mange måter vi kan si det samme på</a:t>
            </a:r>
          </a:p>
          <a:p>
            <a:pPr marL="685483" lvl="2" indent="0">
              <a:spcAft>
                <a:spcPts val="0"/>
              </a:spcAft>
              <a:buNone/>
              <a:defRPr/>
            </a:pPr>
            <a:r>
              <a:rPr lang="nb-NO" altLang="nb-NO" dirty="0"/>
              <a:t> </a:t>
            </a:r>
          </a:p>
          <a:p>
            <a:pPr lvl="1">
              <a:spcAft>
                <a:spcPts val="0"/>
              </a:spcAft>
              <a:defRPr/>
            </a:pPr>
            <a:r>
              <a:rPr lang="nb-NO" altLang="nb-NO" b="1" dirty="0"/>
              <a:t>Formelle språk</a:t>
            </a:r>
            <a:r>
              <a:rPr lang="nb-NO" altLang="nb-NO" dirty="0"/>
              <a:t>:  </a:t>
            </a:r>
          </a:p>
          <a:p>
            <a:pPr lvl="2">
              <a:spcAft>
                <a:spcPts val="0"/>
              </a:spcAft>
              <a:defRPr/>
            </a:pPr>
            <a:r>
              <a:rPr lang="nb-NO" altLang="nb-NO" sz="1600" dirty="0"/>
              <a:t>Kjennetegnes ved at de består av en av avgrenset mengde ord (med entydig skrivemåte)</a:t>
            </a:r>
          </a:p>
          <a:p>
            <a:pPr lvl="2">
              <a:spcAft>
                <a:spcPts val="0"/>
              </a:spcAft>
              <a:defRPr/>
            </a:pPr>
            <a:r>
              <a:rPr lang="nb-NO" altLang="nb-NO" sz="1600" dirty="0"/>
              <a:t>Presis (entydig) grammatikk som beskrives oppbygningen av setninger</a:t>
            </a:r>
          </a:p>
          <a:p>
            <a:pPr lvl="2">
              <a:spcAft>
                <a:spcPts val="0"/>
              </a:spcAft>
              <a:defRPr/>
            </a:pPr>
            <a:r>
              <a:rPr lang="nb-NO" altLang="nb-NO" sz="1600" dirty="0"/>
              <a:t>Eksempelvis et programmeringsspråk (Java, Cobol, C, C++, Python </a:t>
            </a:r>
            <a:r>
              <a:rPr lang="nb-NO" altLang="nb-NO" sz="1600" dirty="0" err="1"/>
              <a:t>osv</a:t>
            </a:r>
            <a:r>
              <a:rPr lang="nb-NO" altLang="nb-NO" sz="1600" dirty="0"/>
              <a:t>)</a:t>
            </a:r>
          </a:p>
          <a:p>
            <a:pPr lvl="1">
              <a:spcAft>
                <a:spcPts val="0"/>
              </a:spcAft>
              <a:defRPr/>
            </a:pPr>
            <a:endParaRPr lang="nb-NO" altLang="nb-NO" dirty="0"/>
          </a:p>
          <a:p>
            <a:pPr lvl="1">
              <a:spcAft>
                <a:spcPts val="0"/>
              </a:spcAft>
              <a:defRPr/>
            </a:pPr>
            <a:r>
              <a:rPr lang="nb-NO" altLang="nb-NO" dirty="0"/>
              <a:t>Vi har noen «språk» som legger i grenseland mellom naturlige og formelle språk, f eks. fagspråk innen medisin (latinske termer), lovspråk, fagspråk innen kjemi, matematikk (tilnærmet formell) </a:t>
            </a:r>
          </a:p>
        </p:txBody>
      </p:sp>
      <p:sp>
        <p:nvSpPr>
          <p:cNvPr id="11" name="Tittel 2">
            <a:extLst>
              <a:ext uri="{FF2B5EF4-FFF2-40B4-BE49-F238E27FC236}">
                <a16:creationId xmlns:a16="http://schemas.microsoft.com/office/drawing/2014/main" xmlns="" id="{F067A798-6383-4537-933C-55FB0A6D40DD}"/>
              </a:ext>
            </a:extLst>
          </p:cNvPr>
          <p:cNvSpPr>
            <a:spLocks noGrp="1"/>
          </p:cNvSpPr>
          <p:nvPr>
            <p:ph type="title"/>
          </p:nvPr>
        </p:nvSpPr>
        <p:spPr>
          <a:xfrm>
            <a:off x="1261872" y="365760"/>
            <a:ext cx="9692640" cy="1325562"/>
          </a:xfrm>
        </p:spPr>
        <p:txBody>
          <a:bodyPr/>
          <a:lstStyle/>
          <a:p>
            <a:r>
              <a:rPr lang="nb-NO" dirty="0"/>
              <a:t>Formalisering forts.</a:t>
            </a:r>
          </a:p>
        </p:txBody>
      </p:sp>
    </p:spTree>
    <p:extLst>
      <p:ext uri="{BB962C8B-B14F-4D97-AF65-F5344CB8AC3E}">
        <p14:creationId xmlns:p14="http://schemas.microsoft.com/office/powerpoint/2010/main" val="2875088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75721" y="6265778"/>
            <a:ext cx="548640" cy="396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12</a:t>
            </a:fld>
            <a:endParaRPr lang="nb-NO" altLang="nb-NO" sz="1200" dirty="0">
              <a:solidFill>
                <a:schemeClr val="bg1"/>
              </a:solidFill>
              <a:latin typeface="Tahoma" pitchFamily="34" charset="0"/>
            </a:endParaRPr>
          </a:p>
        </p:txBody>
      </p:sp>
      <p:sp>
        <p:nvSpPr>
          <p:cNvPr id="2" name="Plassholder for bunntekst 1">
            <a:extLst>
              <a:ext uri="{FF2B5EF4-FFF2-40B4-BE49-F238E27FC236}">
                <a16:creationId xmlns:a16="http://schemas.microsoft.com/office/drawing/2014/main" xmlns="" id="{81B129D1-FBEF-4234-9E44-BC5635960F2F}"/>
              </a:ext>
            </a:extLst>
          </p:cNvPr>
          <p:cNvSpPr>
            <a:spLocks noGrp="1"/>
          </p:cNvSpPr>
          <p:nvPr>
            <p:ph type="ftr" sz="quarter" idx="11"/>
          </p:nvPr>
        </p:nvSpPr>
        <p:spPr>
          <a:xfrm rot="16200000">
            <a:off x="9266398" y="3353594"/>
            <a:ext cx="4967287" cy="365125"/>
          </a:xfrm>
        </p:spPr>
        <p:txBody>
          <a:bodyPr/>
          <a:lstStyle/>
          <a:p>
            <a:pPr>
              <a:defRPr/>
            </a:pPr>
            <a:r>
              <a:rPr lang="nb-NO" altLang="nb-NO" dirty="0"/>
              <a:t>Forelesning FINF 1001, 26. september 2017, Thomas Rigvår</a:t>
            </a:r>
          </a:p>
        </p:txBody>
      </p:sp>
      <p:sp>
        <p:nvSpPr>
          <p:cNvPr id="12" name="Plassholder for innhold 2">
            <a:extLst>
              <a:ext uri="{FF2B5EF4-FFF2-40B4-BE49-F238E27FC236}">
                <a16:creationId xmlns:a16="http://schemas.microsoft.com/office/drawing/2014/main" xmlns="" id="{BD6292F2-BD7F-42A0-8849-3B94D8B52AF8}"/>
              </a:ext>
            </a:extLst>
          </p:cNvPr>
          <p:cNvSpPr>
            <a:spLocks noGrp="1"/>
          </p:cNvSpPr>
          <p:nvPr>
            <p:ph idx="1"/>
          </p:nvPr>
        </p:nvSpPr>
        <p:spPr>
          <a:xfrm>
            <a:off x="1808120" y="2010266"/>
            <a:ext cx="8208963" cy="4895850"/>
          </a:xfrm>
        </p:spPr>
        <p:txBody>
          <a:bodyPr>
            <a:normAutofit lnSpcReduction="10000"/>
          </a:bodyPr>
          <a:lstStyle/>
          <a:p>
            <a:pPr marL="0" indent="0" eaLnBrk="1" hangingPunct="1">
              <a:buNone/>
              <a:defRPr/>
            </a:pPr>
            <a:r>
              <a:rPr lang="nb-NO" altLang="nb-NO" b="1" dirty="0"/>
              <a:t>Formalisering og datamaskiner:</a:t>
            </a:r>
          </a:p>
          <a:p>
            <a:pPr marL="0" indent="0" eaLnBrk="1" hangingPunct="1">
              <a:buNone/>
              <a:defRPr/>
            </a:pPr>
            <a:endParaRPr lang="nb-NO" altLang="nb-NO" dirty="0"/>
          </a:p>
          <a:p>
            <a:pPr lvl="1">
              <a:buFont typeface="Arial" charset="0"/>
              <a:buChar char="•"/>
              <a:defRPr/>
            </a:pPr>
            <a:r>
              <a:rPr lang="nb-NO" altLang="nb-NO" sz="1800" dirty="0"/>
              <a:t>Datamaskiner kan (kun) utføre nøyaktig det som programmet gir instrukser om å gjøre.</a:t>
            </a:r>
          </a:p>
          <a:p>
            <a:pPr lvl="2">
              <a:buFont typeface="Arial" charset="0"/>
              <a:buChar char="•"/>
              <a:defRPr/>
            </a:pPr>
            <a:r>
              <a:rPr lang="nb-NO" altLang="nb-NO" sz="1800" dirty="0"/>
              <a:t>Det forutsetter at instruksjonene er entydige</a:t>
            </a:r>
          </a:p>
          <a:p>
            <a:pPr lvl="2">
              <a:buFont typeface="Arial" charset="0"/>
              <a:buChar char="•"/>
              <a:defRPr/>
            </a:pPr>
            <a:r>
              <a:rPr lang="nb-NO" altLang="nb-NO" sz="1800" dirty="0"/>
              <a:t>Det forutsetter at dataene kan tolkes entydig </a:t>
            </a:r>
          </a:p>
          <a:p>
            <a:pPr lvl="2">
              <a:buFont typeface="Arial" charset="0"/>
              <a:buChar char="•"/>
              <a:defRPr/>
            </a:pPr>
            <a:r>
              <a:rPr lang="nb-NO" altLang="nb-NO" sz="1800" dirty="0"/>
              <a:t>Forutsetter at det ikke er feil i programmer eller data  </a:t>
            </a:r>
          </a:p>
          <a:p>
            <a:pPr marL="685483" lvl="2" indent="0">
              <a:buNone/>
              <a:defRPr/>
            </a:pPr>
            <a:endParaRPr lang="nb-NO" altLang="nb-NO" sz="1800" dirty="0"/>
          </a:p>
          <a:p>
            <a:pPr lvl="1">
              <a:buFont typeface="Arial" charset="0"/>
              <a:buChar char="•"/>
              <a:defRPr/>
            </a:pPr>
            <a:r>
              <a:rPr lang="nb-NO" altLang="nb-NO" sz="1800" dirty="0"/>
              <a:t>Vi må derfor formulere instruksjoner på en formalisert form </a:t>
            </a:r>
          </a:p>
          <a:p>
            <a:pPr lvl="2">
              <a:buFont typeface="Arial" charset="0"/>
              <a:buChar char="•"/>
              <a:defRPr/>
            </a:pPr>
            <a:r>
              <a:rPr lang="nb-NO" altLang="nb-NO" sz="1800" dirty="0"/>
              <a:t>Altså følge fastsatte regler og formater som er definert i et programmeringsspråk .</a:t>
            </a:r>
          </a:p>
          <a:p>
            <a:pPr lvl="2">
              <a:buFont typeface="Arial" charset="0"/>
              <a:buChar char="•"/>
              <a:defRPr/>
            </a:pPr>
            <a:r>
              <a:rPr lang="nb-NO" altLang="nb-NO" sz="1800" dirty="0"/>
              <a:t>Vi må fortelle datamaskinen hvilket språk vi faktisk bruker i en gitt situasjon</a:t>
            </a:r>
          </a:p>
          <a:p>
            <a:pPr marL="685483" lvl="2" indent="0">
              <a:buNone/>
              <a:defRPr/>
            </a:pPr>
            <a:endParaRPr lang="nb-NO" altLang="nb-NO" sz="1800" dirty="0"/>
          </a:p>
          <a:p>
            <a:pPr lvl="1">
              <a:buFont typeface="Arial" charset="0"/>
              <a:buChar char="•"/>
              <a:defRPr/>
            </a:pPr>
            <a:r>
              <a:rPr lang="nb-NO" altLang="nb-NO" sz="1800" dirty="0"/>
              <a:t>Vi må «mate inn» data nøyaktig slik det aktuelle  programmet forutsetter at dataene angis ( som regel )</a:t>
            </a:r>
          </a:p>
          <a:p>
            <a:pPr eaLnBrk="1" hangingPunct="1">
              <a:buFontTx/>
              <a:buNone/>
              <a:defRPr/>
            </a:pPr>
            <a:endParaRPr lang="nb-NO" altLang="nb-NO" dirty="0"/>
          </a:p>
          <a:p>
            <a:pPr eaLnBrk="1" hangingPunct="1">
              <a:buFont typeface="Arial" charset="0"/>
              <a:buChar char="•"/>
              <a:defRPr/>
            </a:pPr>
            <a:endParaRPr lang="nb-NO" altLang="nb-NO" i="1" dirty="0"/>
          </a:p>
          <a:p>
            <a:pPr eaLnBrk="1" hangingPunct="1">
              <a:buFontTx/>
              <a:buNone/>
              <a:defRPr/>
            </a:pPr>
            <a:endParaRPr lang="en-US" altLang="nb-NO" dirty="0"/>
          </a:p>
          <a:p>
            <a:pPr eaLnBrk="1" hangingPunct="1">
              <a:buFont typeface="Arial" charset="0"/>
              <a:buChar char="•"/>
              <a:defRPr/>
            </a:pPr>
            <a:endParaRPr lang="nb-NO" altLang="nb-NO" dirty="0"/>
          </a:p>
        </p:txBody>
      </p:sp>
      <p:sp>
        <p:nvSpPr>
          <p:cNvPr id="13" name="Tittel 2">
            <a:extLst>
              <a:ext uri="{FF2B5EF4-FFF2-40B4-BE49-F238E27FC236}">
                <a16:creationId xmlns:a16="http://schemas.microsoft.com/office/drawing/2014/main" xmlns="" id="{99A16F9E-2CF1-4A95-A359-D496CCA4BECA}"/>
              </a:ext>
            </a:extLst>
          </p:cNvPr>
          <p:cNvSpPr>
            <a:spLocks noGrp="1"/>
          </p:cNvSpPr>
          <p:nvPr>
            <p:ph type="title"/>
          </p:nvPr>
        </p:nvSpPr>
        <p:spPr>
          <a:xfrm>
            <a:off x="1261872" y="365760"/>
            <a:ext cx="9692640" cy="1325562"/>
          </a:xfrm>
        </p:spPr>
        <p:txBody>
          <a:bodyPr/>
          <a:lstStyle/>
          <a:p>
            <a:r>
              <a:rPr lang="nb-NO" dirty="0"/>
              <a:t>Formalisering forts.</a:t>
            </a:r>
          </a:p>
        </p:txBody>
      </p:sp>
    </p:spTree>
    <p:extLst>
      <p:ext uri="{BB962C8B-B14F-4D97-AF65-F5344CB8AC3E}">
        <p14:creationId xmlns:p14="http://schemas.microsoft.com/office/powerpoint/2010/main" val="3377556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13</a:t>
            </a:fld>
            <a:endParaRPr lang="nb-NO" altLang="nb-NO" sz="1200" dirty="0">
              <a:solidFill>
                <a:schemeClr val="bg1"/>
              </a:solidFill>
              <a:latin typeface="Tahoma" pitchFamily="34" charset="0"/>
            </a:endParaRPr>
          </a:p>
        </p:txBody>
      </p:sp>
      <p:sp>
        <p:nvSpPr>
          <p:cNvPr id="4" name="Plassholder for bunntekst 3">
            <a:extLst>
              <a:ext uri="{FF2B5EF4-FFF2-40B4-BE49-F238E27FC236}">
                <a16:creationId xmlns:a16="http://schemas.microsoft.com/office/drawing/2014/main" xmlns="" id="{B539C1AA-1170-4CFD-BD48-3FD11368FDE5}"/>
              </a:ext>
            </a:extLst>
          </p:cNvPr>
          <p:cNvSpPr>
            <a:spLocks noGrp="1"/>
          </p:cNvSpPr>
          <p:nvPr>
            <p:ph type="ftr" sz="quarter" idx="11"/>
          </p:nvPr>
        </p:nvSpPr>
        <p:spPr>
          <a:xfrm rot="16200000">
            <a:off x="9014779" y="3101975"/>
            <a:ext cx="5470525" cy="365125"/>
          </a:xfrm>
        </p:spPr>
        <p:txBody>
          <a:bodyPr/>
          <a:lstStyle/>
          <a:p>
            <a:pPr>
              <a:defRPr/>
            </a:pPr>
            <a:r>
              <a:rPr lang="nb-NO" altLang="nb-NO"/>
              <a:t>Forelesning FINF 1001, 26. september 2017, Thomas Rigvår</a:t>
            </a:r>
            <a:endParaRPr lang="nb-NO" altLang="nb-NO" dirty="0"/>
          </a:p>
        </p:txBody>
      </p:sp>
      <p:sp>
        <p:nvSpPr>
          <p:cNvPr id="3" name="Tittel 2">
            <a:extLst>
              <a:ext uri="{FF2B5EF4-FFF2-40B4-BE49-F238E27FC236}">
                <a16:creationId xmlns:a16="http://schemas.microsoft.com/office/drawing/2014/main" xmlns="" id="{458D3AF1-B1D9-4575-88C0-B0C173C8B254}"/>
              </a:ext>
            </a:extLst>
          </p:cNvPr>
          <p:cNvSpPr>
            <a:spLocks noGrp="1"/>
          </p:cNvSpPr>
          <p:nvPr>
            <p:ph type="title"/>
          </p:nvPr>
        </p:nvSpPr>
        <p:spPr/>
        <p:txBody>
          <a:bodyPr/>
          <a:lstStyle/>
          <a:p>
            <a:r>
              <a:rPr lang="nb-NO" dirty="0"/>
              <a:t>Formalisering forts.</a:t>
            </a:r>
          </a:p>
        </p:txBody>
      </p:sp>
      <p:sp>
        <p:nvSpPr>
          <p:cNvPr id="10" name="Rectangle 3">
            <a:extLst>
              <a:ext uri="{FF2B5EF4-FFF2-40B4-BE49-F238E27FC236}">
                <a16:creationId xmlns:a16="http://schemas.microsoft.com/office/drawing/2014/main" xmlns="" id="{2C9B405C-AAA6-49BD-A135-1E08BB72041B}"/>
              </a:ext>
            </a:extLst>
          </p:cNvPr>
          <p:cNvSpPr txBox="1">
            <a:spLocks noChangeArrowheads="1"/>
          </p:cNvSpPr>
          <p:nvPr/>
        </p:nvSpPr>
        <p:spPr>
          <a:xfrm>
            <a:off x="1770452" y="1989138"/>
            <a:ext cx="8208912" cy="4752528"/>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a:lnSpc>
                <a:spcPct val="85000"/>
              </a:lnSpc>
              <a:spcBef>
                <a:spcPct val="15000"/>
              </a:spcBef>
            </a:pPr>
            <a:r>
              <a:rPr lang="nb-NO" altLang="nb-NO" b="1" dirty="0"/>
              <a:t>Formalisering innebærer å tillegge informasjon en entydig betydning</a:t>
            </a:r>
            <a:r>
              <a:rPr lang="nb-NO" altLang="nb-NO" dirty="0"/>
              <a:t>, blant annet gjennom koder og formater </a:t>
            </a:r>
          </a:p>
          <a:p>
            <a:pPr lvl="1">
              <a:lnSpc>
                <a:spcPct val="85000"/>
              </a:lnSpc>
              <a:spcBef>
                <a:spcPct val="15000"/>
              </a:spcBef>
            </a:pPr>
            <a:endParaRPr lang="nb-NO" altLang="nb-NO" dirty="0"/>
          </a:p>
          <a:p>
            <a:pPr>
              <a:lnSpc>
                <a:spcPct val="85000"/>
              </a:lnSpc>
              <a:spcBef>
                <a:spcPct val="15000"/>
              </a:spcBef>
            </a:pPr>
            <a:r>
              <a:rPr lang="nb-NO" altLang="nb-NO" dirty="0"/>
              <a:t>Fritekst har lav grad av formalisering.</a:t>
            </a:r>
          </a:p>
          <a:p>
            <a:r>
              <a:rPr lang="nb-NO" dirty="0"/>
              <a:t>For eksempel har fødselsnummer </a:t>
            </a:r>
            <a:br>
              <a:rPr lang="nb-NO" dirty="0"/>
            </a:br>
            <a:r>
              <a:rPr lang="nb-NO" dirty="0"/>
              <a:t>har høy grad av  formalisering:</a:t>
            </a:r>
          </a:p>
          <a:p>
            <a:pPr>
              <a:lnSpc>
                <a:spcPct val="85000"/>
              </a:lnSpc>
              <a:spcBef>
                <a:spcPct val="15000"/>
              </a:spcBef>
            </a:pPr>
            <a:endParaRPr lang="nb-NO" altLang="nb-NO" dirty="0"/>
          </a:p>
        </p:txBody>
      </p:sp>
      <p:sp>
        <p:nvSpPr>
          <p:cNvPr id="11" name="Rectangle 3">
            <a:extLst>
              <a:ext uri="{FF2B5EF4-FFF2-40B4-BE49-F238E27FC236}">
                <a16:creationId xmlns:a16="http://schemas.microsoft.com/office/drawing/2014/main" xmlns="" id="{E7E0D2F4-43BC-413C-AA22-AA53CD1A8865}"/>
              </a:ext>
            </a:extLst>
          </p:cNvPr>
          <p:cNvSpPr>
            <a:spLocks noGrp="1" noChangeArrowheads="1"/>
          </p:cNvSpPr>
          <p:nvPr>
            <p:ph idx="1"/>
          </p:nvPr>
        </p:nvSpPr>
        <p:spPr>
          <a:xfrm>
            <a:off x="1919537" y="3645024"/>
            <a:ext cx="7920879" cy="3803530"/>
          </a:xfrm>
        </p:spPr>
        <p:txBody>
          <a:bodyPr>
            <a:normAutofit/>
          </a:bodyPr>
          <a:lstStyle/>
          <a:p>
            <a:pPr marL="0" indent="0">
              <a:buNone/>
            </a:pPr>
            <a:endParaRPr lang="nb-NO" altLang="nb-NO" sz="2400" dirty="0"/>
          </a:p>
          <a:p>
            <a:pPr lvl="2"/>
            <a:endParaRPr lang="nb-NO" altLang="nb-NO" sz="2000" b="1" dirty="0">
              <a:hlinkClick r:id="rId3"/>
            </a:endParaRPr>
          </a:p>
          <a:p>
            <a:pPr marL="411480" lvl="1" indent="0">
              <a:buNone/>
            </a:pPr>
            <a:endParaRPr lang="nb-NO" altLang="nb-NO" dirty="0"/>
          </a:p>
          <a:p>
            <a:pPr lvl="1"/>
            <a:endParaRPr lang="nb-NO" altLang="nb-NO" dirty="0"/>
          </a:p>
          <a:p>
            <a:pPr lvl="1"/>
            <a:endParaRPr lang="nb-NO" altLang="nb-NO" dirty="0"/>
          </a:p>
          <a:p>
            <a:pPr lvl="1"/>
            <a:endParaRPr lang="nb-NO" altLang="nb-NO" dirty="0"/>
          </a:p>
          <a:p>
            <a:pPr lvl="1"/>
            <a:endParaRPr lang="nb-NO" altLang="nb-NO" dirty="0"/>
          </a:p>
        </p:txBody>
      </p:sp>
      <p:pic>
        <p:nvPicPr>
          <p:cNvPr id="12" name="Picture 2" descr="File:Personnummer1.jpg">
            <a:extLst>
              <a:ext uri="{FF2B5EF4-FFF2-40B4-BE49-F238E27FC236}">
                <a16:creationId xmlns:a16="http://schemas.microsoft.com/office/drawing/2014/main" xmlns="" id="{65A1E8CD-9D99-47C4-9E48-26EA48F2E6C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158" t="16551" r="15511" b="28873"/>
          <a:stretch/>
        </p:blipFill>
        <p:spPr bwMode="auto">
          <a:xfrm>
            <a:off x="4223793" y="4015542"/>
            <a:ext cx="5904656" cy="2445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3291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9" name="Rectangle 3"/>
          <p:cNvSpPr>
            <a:spLocks noGrp="1" noChangeArrowheads="1"/>
          </p:cNvSpPr>
          <p:nvPr>
            <p:ph idx="1"/>
          </p:nvPr>
        </p:nvSpPr>
        <p:spPr>
          <a:xfrm>
            <a:off x="1774826" y="1628800"/>
            <a:ext cx="8209607" cy="4824388"/>
          </a:xfrm>
        </p:spPr>
        <p:txBody>
          <a:bodyPr/>
          <a:lstStyle/>
          <a:p>
            <a:pPr>
              <a:buFont typeface="Wingdings" pitchFamily="2" charset="2"/>
              <a:buNone/>
            </a:pPr>
            <a:endParaRPr lang="nb-NO" altLang="nb-NO" dirty="0"/>
          </a:p>
          <a:p>
            <a:r>
              <a:rPr lang="nb-NO" altLang="nb-NO" dirty="0"/>
              <a:t>Metadata er data som beskriver data</a:t>
            </a:r>
          </a:p>
          <a:p>
            <a:r>
              <a:rPr lang="nb-NO" altLang="nb-NO" dirty="0"/>
              <a:t>Metadata gir data en kontekst slik at mennesker og datamaskiner kan forstå data</a:t>
            </a:r>
          </a:p>
          <a:p>
            <a:r>
              <a:rPr lang="nb-NO" altLang="nb-NO" dirty="0"/>
              <a:t>Informasjon = Data + Metadata </a:t>
            </a:r>
          </a:p>
          <a:p>
            <a:endParaRPr lang="nb-NO" altLang="nb-NO" b="1" dirty="0"/>
          </a:p>
        </p:txBody>
      </p:sp>
      <p:sp>
        <p:nvSpPr>
          <p:cNvPr id="5" name="Slide Number Placeholder 4"/>
          <p:cNvSpPr>
            <a:spLocks noGrp="1"/>
          </p:cNvSpPr>
          <p:nvPr>
            <p:ph type="sldNum" sz="quarter" idx="12"/>
          </p:nvPr>
        </p:nvSpPr>
        <p:spPr>
          <a:xfrm>
            <a:off x="11475721" y="6265778"/>
            <a:ext cx="548640" cy="396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14</a:t>
            </a:fld>
            <a:endParaRPr lang="nb-NO" altLang="nb-NO" sz="1200" dirty="0">
              <a:solidFill>
                <a:schemeClr val="bg1"/>
              </a:solidFill>
              <a:latin typeface="Tahoma" pitchFamily="34" charset="0"/>
            </a:endParaRPr>
          </a:p>
        </p:txBody>
      </p:sp>
      <p:sp>
        <p:nvSpPr>
          <p:cNvPr id="2" name="Plassholder for bunntekst 1">
            <a:extLst>
              <a:ext uri="{FF2B5EF4-FFF2-40B4-BE49-F238E27FC236}">
                <a16:creationId xmlns:a16="http://schemas.microsoft.com/office/drawing/2014/main" xmlns="" id="{81B129D1-FBEF-4234-9E44-BC5635960F2F}"/>
              </a:ext>
            </a:extLst>
          </p:cNvPr>
          <p:cNvSpPr>
            <a:spLocks noGrp="1"/>
          </p:cNvSpPr>
          <p:nvPr>
            <p:ph type="ftr" sz="quarter" idx="11"/>
          </p:nvPr>
        </p:nvSpPr>
        <p:spPr>
          <a:xfrm rot="16200000">
            <a:off x="9266398" y="3353594"/>
            <a:ext cx="4967287" cy="365125"/>
          </a:xfrm>
        </p:spPr>
        <p:txBody>
          <a:bodyPr/>
          <a:lstStyle/>
          <a:p>
            <a:pPr>
              <a:defRPr/>
            </a:pPr>
            <a:r>
              <a:rPr lang="nb-NO" altLang="nb-NO" dirty="0"/>
              <a:t>Forelesning FINF 1001, 26. september 2017, Thomas Rigvår</a:t>
            </a:r>
          </a:p>
        </p:txBody>
      </p:sp>
      <p:sp>
        <p:nvSpPr>
          <p:cNvPr id="7" name="Tittel 6">
            <a:extLst>
              <a:ext uri="{FF2B5EF4-FFF2-40B4-BE49-F238E27FC236}">
                <a16:creationId xmlns:a16="http://schemas.microsoft.com/office/drawing/2014/main" xmlns="" id="{CE700E05-3EC8-4FDC-9FA6-824176CCBC72}"/>
              </a:ext>
            </a:extLst>
          </p:cNvPr>
          <p:cNvSpPr>
            <a:spLocks noGrp="1"/>
          </p:cNvSpPr>
          <p:nvPr>
            <p:ph type="title"/>
          </p:nvPr>
        </p:nvSpPr>
        <p:spPr/>
        <p:txBody>
          <a:bodyPr/>
          <a:lstStyle/>
          <a:p>
            <a:r>
              <a:rPr lang="nb-NO" dirty="0"/>
              <a:t>Metadata</a:t>
            </a:r>
          </a:p>
        </p:txBody>
      </p:sp>
    </p:spTree>
    <p:extLst>
      <p:ext uri="{BB962C8B-B14F-4D97-AF65-F5344CB8AC3E}">
        <p14:creationId xmlns:p14="http://schemas.microsoft.com/office/powerpoint/2010/main" val="872354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9" name="Rectangle 3"/>
          <p:cNvSpPr>
            <a:spLocks noGrp="1" noChangeArrowheads="1"/>
          </p:cNvSpPr>
          <p:nvPr>
            <p:ph idx="1"/>
          </p:nvPr>
        </p:nvSpPr>
        <p:spPr>
          <a:xfrm>
            <a:off x="1774826" y="1628800"/>
            <a:ext cx="8713662" cy="4824388"/>
          </a:xfrm>
        </p:spPr>
        <p:txBody>
          <a:bodyPr/>
          <a:lstStyle/>
          <a:p>
            <a:pPr>
              <a:buFont typeface="Wingdings" pitchFamily="2" charset="2"/>
              <a:buNone/>
            </a:pPr>
            <a:endParaRPr lang="nb-NO" altLang="nb-NO" dirty="0"/>
          </a:p>
          <a:p>
            <a:pPr marL="0" indent="0">
              <a:buNone/>
            </a:pPr>
            <a:r>
              <a:rPr lang="nb-NO" altLang="nb-NO" dirty="0"/>
              <a:t>Eksempel på hvordan data og metadata til sammen er  informasjon</a:t>
            </a:r>
          </a:p>
        </p:txBody>
      </p:sp>
      <p:sp>
        <p:nvSpPr>
          <p:cNvPr id="5" name="Slide Number Placeholder 4"/>
          <p:cNvSpPr>
            <a:spLocks noGrp="1"/>
          </p:cNvSpPr>
          <p:nvPr>
            <p:ph type="sldNum" sz="quarter" idx="12"/>
          </p:nvPr>
        </p:nvSpPr>
        <p:spPr>
          <a:xfrm>
            <a:off x="11475721" y="6265778"/>
            <a:ext cx="548640" cy="396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15</a:t>
            </a:fld>
            <a:endParaRPr lang="nb-NO" altLang="nb-NO" sz="1200" dirty="0">
              <a:solidFill>
                <a:schemeClr val="bg1"/>
              </a:solidFill>
              <a:latin typeface="Tahoma" pitchFamily="34" charset="0"/>
            </a:endParaRPr>
          </a:p>
        </p:txBody>
      </p:sp>
      <p:pic>
        <p:nvPicPr>
          <p:cNvPr id="4098" name="Picture 2" descr="C:\Users\m99504\AppData\Local\Microsoft\Windows\Temporary Internet Files\Content.IE5\N30FMG52\traficlight[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91922" y="3443514"/>
            <a:ext cx="1947514" cy="275267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ell 2"/>
          <p:cNvGraphicFramePr>
            <a:graphicFrameLocks noGrp="1"/>
          </p:cNvGraphicFramePr>
          <p:nvPr>
            <p:extLst>
              <p:ext uri="{D42A27DB-BD31-4B8C-83A1-F6EECF244321}">
                <p14:modId xmlns:p14="http://schemas.microsoft.com/office/powerpoint/2010/main" val="3406044777"/>
              </p:ext>
            </p:extLst>
          </p:nvPr>
        </p:nvGraphicFramePr>
        <p:xfrm>
          <a:off x="3215680" y="3068960"/>
          <a:ext cx="6081098" cy="2808313"/>
        </p:xfrm>
        <a:graphic>
          <a:graphicData uri="http://schemas.openxmlformats.org/drawingml/2006/table">
            <a:tbl>
              <a:tblPr firstRow="1" bandRow="1">
                <a:tableStyleId>{2D5ABB26-0587-4C30-8999-92F81FD0307C}</a:tableStyleId>
              </a:tblPr>
              <a:tblGrid>
                <a:gridCol w="2061581">
                  <a:extLst>
                    <a:ext uri="{9D8B030D-6E8A-4147-A177-3AD203B41FA5}">
                      <a16:colId xmlns:a16="http://schemas.microsoft.com/office/drawing/2014/main" xmlns="" val="20000"/>
                    </a:ext>
                  </a:extLst>
                </a:gridCol>
                <a:gridCol w="2189742">
                  <a:extLst>
                    <a:ext uri="{9D8B030D-6E8A-4147-A177-3AD203B41FA5}">
                      <a16:colId xmlns:a16="http://schemas.microsoft.com/office/drawing/2014/main" xmlns="" val="20001"/>
                    </a:ext>
                  </a:extLst>
                </a:gridCol>
                <a:gridCol w="1829775">
                  <a:extLst>
                    <a:ext uri="{9D8B030D-6E8A-4147-A177-3AD203B41FA5}">
                      <a16:colId xmlns:a16="http://schemas.microsoft.com/office/drawing/2014/main" xmlns="" val="20002"/>
                    </a:ext>
                  </a:extLst>
                </a:gridCol>
              </a:tblGrid>
              <a:tr h="692190">
                <a:tc>
                  <a:txBody>
                    <a:bodyPr/>
                    <a:lstStyle/>
                    <a:p>
                      <a:pPr algn="ctr"/>
                      <a:r>
                        <a:rPr lang="nb-NO" sz="1800" b="1" kern="1200" spc="10" baseline="0" dirty="0">
                          <a:solidFill>
                            <a:schemeClr val="tx1"/>
                          </a:solidFill>
                          <a:latin typeface="+mn-lt"/>
                          <a:ea typeface="+mn-ea"/>
                          <a:cs typeface="+mn-cs"/>
                        </a:rPr>
                        <a:t>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b-NO" sz="1800" b="1" kern="1200" spc="10" baseline="0" dirty="0">
                          <a:solidFill>
                            <a:schemeClr val="tx1"/>
                          </a:solidFill>
                          <a:latin typeface="+mn-lt"/>
                          <a:ea typeface="+mn-ea"/>
                          <a:cs typeface="+mn-cs"/>
                        </a:rPr>
                        <a:t>Metadata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b-NO" sz="1800" b="1" kern="1200" spc="10" baseline="0" dirty="0">
                          <a:solidFill>
                            <a:schemeClr val="tx1"/>
                          </a:solidFill>
                          <a:latin typeface="+mn-lt"/>
                          <a:ea typeface="+mn-ea"/>
                          <a:cs typeface="+mn-cs"/>
                        </a:rPr>
                        <a:t>Informasjon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731743">
                <a:tc>
                  <a:txBody>
                    <a:bodyPr/>
                    <a:lstStyle/>
                    <a:p>
                      <a:pPr algn="ctr"/>
                      <a:r>
                        <a:rPr lang="nb-NO" sz="1800" kern="1200" spc="10" baseline="0" dirty="0">
                          <a:solidFill>
                            <a:schemeClr val="tx1"/>
                          </a:solidFill>
                          <a:latin typeface="+mn-lt"/>
                          <a:ea typeface="+mn-ea"/>
                          <a:cs typeface="+mn-cs"/>
                        </a:rPr>
                        <a:t>Rødt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endParaRPr lang="nb-NO" sz="1800" kern="1200" spc="10" baseline="0" dirty="0">
                        <a:solidFill>
                          <a:schemeClr val="tx1"/>
                        </a:solidFill>
                        <a:latin typeface="+mn-lt"/>
                        <a:ea typeface="+mn-ea"/>
                        <a:cs typeface="+mn-cs"/>
                      </a:endParaRPr>
                    </a:p>
                    <a:p>
                      <a:endParaRPr lang="nb-NO" sz="1800" kern="1200" spc="10" baseline="0" dirty="0">
                        <a:solidFill>
                          <a:schemeClr val="tx1"/>
                        </a:solidFill>
                        <a:latin typeface="+mn-lt"/>
                        <a:ea typeface="+mn-ea"/>
                        <a:cs typeface="+mn-cs"/>
                      </a:endParaRPr>
                    </a:p>
                    <a:p>
                      <a:endParaRPr lang="nb-NO" sz="1800" kern="1200" spc="10" baseline="0" dirty="0">
                        <a:solidFill>
                          <a:schemeClr val="tx1"/>
                        </a:solidFill>
                        <a:latin typeface="+mn-lt"/>
                        <a:ea typeface="+mn-ea"/>
                        <a:cs typeface="+mn-cs"/>
                      </a:endParaRPr>
                    </a:p>
                    <a:p>
                      <a:pPr algn="ctr"/>
                      <a:r>
                        <a:rPr lang="nb-NO" sz="1800" kern="1200" spc="10" baseline="0" dirty="0">
                          <a:solidFill>
                            <a:schemeClr val="tx1"/>
                          </a:solidFill>
                          <a:latin typeface="+mn-lt"/>
                          <a:ea typeface="+mn-ea"/>
                          <a:cs typeface="+mn-cs"/>
                        </a:rPr>
                        <a:t>Trafikklys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sz="1800" kern="1200" spc="10" baseline="0" dirty="0">
                          <a:solidFill>
                            <a:schemeClr val="tx1"/>
                          </a:solidFill>
                          <a:latin typeface="+mn-lt"/>
                          <a:ea typeface="+mn-ea"/>
                          <a:cs typeface="+mn-cs"/>
                        </a:rPr>
                        <a:t>Stop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r h="692190">
                <a:tc>
                  <a:txBody>
                    <a:bodyPr/>
                    <a:lstStyle/>
                    <a:p>
                      <a:pPr algn="ctr"/>
                      <a:r>
                        <a:rPr lang="nb-NO" sz="1800" kern="1200" spc="10" baseline="0" dirty="0">
                          <a:solidFill>
                            <a:schemeClr val="tx1"/>
                          </a:solidFill>
                          <a:latin typeface="+mn-lt"/>
                          <a:ea typeface="+mn-ea"/>
                          <a:cs typeface="+mn-cs"/>
                        </a:rPr>
                        <a:t>Gult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nb-NO" sz="1800" kern="1200" spc="1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sz="1800" kern="1200" spc="10" baseline="0" dirty="0">
                          <a:solidFill>
                            <a:schemeClr val="tx1"/>
                          </a:solidFill>
                          <a:latin typeface="+mn-lt"/>
                          <a:ea typeface="+mn-ea"/>
                          <a:cs typeface="+mn-cs"/>
                        </a:rPr>
                        <a:t>Nå blir det snart rødt lys!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692190">
                <a:tc>
                  <a:txBody>
                    <a:bodyPr/>
                    <a:lstStyle/>
                    <a:p>
                      <a:pPr algn="ctr"/>
                      <a:r>
                        <a:rPr lang="nb-NO" sz="1800" kern="1200" spc="10" baseline="0" dirty="0">
                          <a:solidFill>
                            <a:schemeClr val="tx1"/>
                          </a:solidFill>
                          <a:latin typeface="+mn-lt"/>
                          <a:ea typeface="+mn-ea"/>
                          <a:cs typeface="+mn-cs"/>
                        </a:rPr>
                        <a:t>Grønt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nb-NO" sz="1800" kern="1200" spc="1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sz="1800" kern="1200" spc="10" baseline="0" dirty="0">
                          <a:solidFill>
                            <a:schemeClr val="tx1"/>
                          </a:solidFill>
                          <a:latin typeface="+mn-lt"/>
                          <a:ea typeface="+mn-ea"/>
                          <a:cs typeface="+mn-cs"/>
                        </a:rPr>
                        <a:t>Kjør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2" name="Plassholder for bunntekst 1">
            <a:extLst>
              <a:ext uri="{FF2B5EF4-FFF2-40B4-BE49-F238E27FC236}">
                <a16:creationId xmlns:a16="http://schemas.microsoft.com/office/drawing/2014/main" xmlns="" id="{81B129D1-FBEF-4234-9E44-BC5635960F2F}"/>
              </a:ext>
            </a:extLst>
          </p:cNvPr>
          <p:cNvSpPr>
            <a:spLocks noGrp="1"/>
          </p:cNvSpPr>
          <p:nvPr>
            <p:ph type="ftr" sz="quarter" idx="11"/>
          </p:nvPr>
        </p:nvSpPr>
        <p:spPr>
          <a:xfrm rot="16200000">
            <a:off x="9266398" y="3353594"/>
            <a:ext cx="4967287" cy="365125"/>
          </a:xfrm>
        </p:spPr>
        <p:txBody>
          <a:bodyPr/>
          <a:lstStyle/>
          <a:p>
            <a:pPr>
              <a:defRPr/>
            </a:pPr>
            <a:r>
              <a:rPr lang="nb-NO" altLang="nb-NO" dirty="0"/>
              <a:t>Forelesning FINF 1001, 26. september 2017, Thomas Rigvår</a:t>
            </a:r>
          </a:p>
        </p:txBody>
      </p:sp>
      <p:sp>
        <p:nvSpPr>
          <p:cNvPr id="7" name="Tittel 6">
            <a:extLst>
              <a:ext uri="{FF2B5EF4-FFF2-40B4-BE49-F238E27FC236}">
                <a16:creationId xmlns:a16="http://schemas.microsoft.com/office/drawing/2014/main" xmlns="" id="{CE700E05-3EC8-4FDC-9FA6-824176CCBC72}"/>
              </a:ext>
            </a:extLst>
          </p:cNvPr>
          <p:cNvSpPr>
            <a:spLocks noGrp="1"/>
          </p:cNvSpPr>
          <p:nvPr>
            <p:ph type="title"/>
          </p:nvPr>
        </p:nvSpPr>
        <p:spPr/>
        <p:txBody>
          <a:bodyPr/>
          <a:lstStyle/>
          <a:p>
            <a:r>
              <a:rPr lang="nb-NO" dirty="0"/>
              <a:t>Metadata forts.</a:t>
            </a:r>
          </a:p>
        </p:txBody>
      </p:sp>
    </p:spTree>
    <p:extLst>
      <p:ext uri="{BB962C8B-B14F-4D97-AF65-F5344CB8AC3E}">
        <p14:creationId xmlns:p14="http://schemas.microsoft.com/office/powerpoint/2010/main" val="1581661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75721" y="6265778"/>
            <a:ext cx="548640" cy="396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16</a:t>
            </a:fld>
            <a:endParaRPr lang="nb-NO" altLang="nb-NO" sz="1200" dirty="0">
              <a:solidFill>
                <a:schemeClr val="bg1"/>
              </a:solidFill>
              <a:latin typeface="Tahoma" pitchFamily="34" charset="0"/>
            </a:endParaRPr>
          </a:p>
        </p:txBody>
      </p:sp>
      <p:sp>
        <p:nvSpPr>
          <p:cNvPr id="2" name="Plassholder for bunntekst 1">
            <a:extLst>
              <a:ext uri="{FF2B5EF4-FFF2-40B4-BE49-F238E27FC236}">
                <a16:creationId xmlns:a16="http://schemas.microsoft.com/office/drawing/2014/main" xmlns="" id="{81B129D1-FBEF-4234-9E44-BC5635960F2F}"/>
              </a:ext>
            </a:extLst>
          </p:cNvPr>
          <p:cNvSpPr>
            <a:spLocks noGrp="1"/>
          </p:cNvSpPr>
          <p:nvPr>
            <p:ph type="ftr" sz="quarter" idx="11"/>
          </p:nvPr>
        </p:nvSpPr>
        <p:spPr>
          <a:xfrm rot="16200000">
            <a:off x="9266398" y="3353594"/>
            <a:ext cx="4967287" cy="365125"/>
          </a:xfrm>
        </p:spPr>
        <p:txBody>
          <a:bodyPr/>
          <a:lstStyle/>
          <a:p>
            <a:pPr>
              <a:defRPr/>
            </a:pPr>
            <a:r>
              <a:rPr lang="nb-NO" altLang="nb-NO" dirty="0"/>
              <a:t>Forelesning FINF 1001, 26. september 2017, Thomas Rigvår</a:t>
            </a:r>
          </a:p>
        </p:txBody>
      </p:sp>
      <p:sp>
        <p:nvSpPr>
          <p:cNvPr id="7" name="Tittel 6">
            <a:extLst>
              <a:ext uri="{FF2B5EF4-FFF2-40B4-BE49-F238E27FC236}">
                <a16:creationId xmlns:a16="http://schemas.microsoft.com/office/drawing/2014/main" xmlns="" id="{CE700E05-3EC8-4FDC-9FA6-824176CCBC72}"/>
              </a:ext>
            </a:extLst>
          </p:cNvPr>
          <p:cNvSpPr>
            <a:spLocks noGrp="1"/>
          </p:cNvSpPr>
          <p:nvPr>
            <p:ph type="title"/>
          </p:nvPr>
        </p:nvSpPr>
        <p:spPr/>
        <p:txBody>
          <a:bodyPr/>
          <a:lstStyle/>
          <a:p>
            <a:r>
              <a:rPr lang="nb-NO" dirty="0"/>
              <a:t>Metadata forts. </a:t>
            </a:r>
          </a:p>
        </p:txBody>
      </p:sp>
      <p:sp>
        <p:nvSpPr>
          <p:cNvPr id="6" name="Plassholder for innhold 5">
            <a:extLst>
              <a:ext uri="{FF2B5EF4-FFF2-40B4-BE49-F238E27FC236}">
                <a16:creationId xmlns:a16="http://schemas.microsoft.com/office/drawing/2014/main" xmlns="" id="{64795106-A12E-4A41-B3BB-66419FFC1355}"/>
              </a:ext>
            </a:extLst>
          </p:cNvPr>
          <p:cNvSpPr>
            <a:spLocks noGrp="1"/>
          </p:cNvSpPr>
          <p:nvPr>
            <p:ph idx="1"/>
          </p:nvPr>
        </p:nvSpPr>
        <p:spPr/>
        <p:txBody>
          <a:bodyPr/>
          <a:lstStyle/>
          <a:p>
            <a:pPr marL="0" indent="0">
              <a:buNone/>
            </a:pPr>
            <a:r>
              <a:rPr lang="nb-NO" dirty="0"/>
              <a:t>	Eksempel på bruk av metadata i XML format slik at det kan leses og 	forstås av en maskin</a:t>
            </a:r>
          </a:p>
          <a:p>
            <a:pPr marL="0" indent="0">
              <a:buNone/>
            </a:pPr>
            <a:endParaRPr lang="nb-NO" dirty="0"/>
          </a:p>
          <a:p>
            <a:pPr marL="0" indent="0">
              <a:buNone/>
            </a:pPr>
            <a:r>
              <a:rPr lang="nb-NO" dirty="0"/>
              <a:t>	&lt;person&gt;</a:t>
            </a:r>
            <a:br>
              <a:rPr lang="nb-NO" dirty="0"/>
            </a:br>
            <a:r>
              <a:rPr lang="nb-NO" dirty="0"/>
              <a:t>  	   &lt;kjønn&gt;jente&lt;/kjønn&gt;</a:t>
            </a:r>
            <a:br>
              <a:rPr lang="nb-NO" dirty="0"/>
            </a:br>
            <a:r>
              <a:rPr lang="nb-NO" dirty="0"/>
              <a:t>  	   &lt;fornavn&gt;</a:t>
            </a:r>
            <a:r>
              <a:rPr lang="nb-NO" dirty="0" err="1"/>
              <a:t>kari</a:t>
            </a:r>
            <a:r>
              <a:rPr lang="nb-NO" dirty="0"/>
              <a:t>&lt;/fornavn&gt;</a:t>
            </a:r>
            <a:br>
              <a:rPr lang="nb-NO" dirty="0"/>
            </a:br>
            <a:r>
              <a:rPr lang="nb-NO" dirty="0"/>
              <a:t>  	   &lt;</a:t>
            </a:r>
            <a:r>
              <a:rPr lang="nb-NO" dirty="0" err="1"/>
              <a:t>etternanv</a:t>
            </a:r>
            <a:r>
              <a:rPr lang="nb-NO" dirty="0"/>
              <a:t>&gt;nordmann&lt;etternavn&gt;</a:t>
            </a:r>
            <a:br>
              <a:rPr lang="nb-NO" dirty="0"/>
            </a:br>
            <a:r>
              <a:rPr lang="nb-NO" dirty="0"/>
              <a:t>	&lt;/person&gt; </a:t>
            </a:r>
          </a:p>
          <a:p>
            <a:pPr marL="0" indent="0">
              <a:buNone/>
            </a:pPr>
            <a:endParaRPr lang="nb-NO" dirty="0"/>
          </a:p>
          <a:p>
            <a:pPr marL="0" indent="0">
              <a:buNone/>
            </a:pPr>
            <a:r>
              <a:rPr lang="nb-NO" dirty="0"/>
              <a:t>	</a:t>
            </a:r>
            <a:r>
              <a:rPr lang="nb-NO" dirty="0">
                <a:hlinkClick r:id="rId3"/>
              </a:rPr>
              <a:t>Eksempel fra Skatteetaten Datasamarbeid – Skattegrunnlag</a:t>
            </a:r>
            <a:endParaRPr lang="nb-NO" dirty="0"/>
          </a:p>
        </p:txBody>
      </p:sp>
    </p:spTree>
    <p:extLst>
      <p:ext uri="{BB962C8B-B14F-4D97-AF65-F5344CB8AC3E}">
        <p14:creationId xmlns:p14="http://schemas.microsoft.com/office/powerpoint/2010/main" val="3686403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75721" y="6265778"/>
            <a:ext cx="548640" cy="396240"/>
          </a:xfrm>
          <a:noFill/>
          <a:ln/>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17</a:t>
            </a:fld>
            <a:endParaRPr lang="nb-NO" altLang="nb-NO" sz="1200" dirty="0">
              <a:solidFill>
                <a:schemeClr val="bg1"/>
              </a:solidFill>
              <a:latin typeface="Tahoma" pitchFamily="34" charset="0"/>
            </a:endParaRPr>
          </a:p>
        </p:txBody>
      </p:sp>
      <p:sp>
        <p:nvSpPr>
          <p:cNvPr id="2" name="Plassholder for bunntekst 1">
            <a:extLst>
              <a:ext uri="{FF2B5EF4-FFF2-40B4-BE49-F238E27FC236}">
                <a16:creationId xmlns:a16="http://schemas.microsoft.com/office/drawing/2014/main" xmlns="" id="{81B129D1-FBEF-4234-9E44-BC5635960F2F}"/>
              </a:ext>
            </a:extLst>
          </p:cNvPr>
          <p:cNvSpPr>
            <a:spLocks noGrp="1"/>
          </p:cNvSpPr>
          <p:nvPr>
            <p:ph type="ftr" sz="quarter" idx="11"/>
          </p:nvPr>
        </p:nvSpPr>
        <p:spPr>
          <a:xfrm rot="16200000">
            <a:off x="9266398" y="3353594"/>
            <a:ext cx="4967287" cy="365125"/>
          </a:xfrm>
        </p:spPr>
        <p:txBody>
          <a:bodyPr/>
          <a:lstStyle/>
          <a:p>
            <a:pPr>
              <a:defRPr/>
            </a:pPr>
            <a:r>
              <a:rPr lang="nb-NO" altLang="nb-NO" dirty="0"/>
              <a:t>Forelesning FINF 1001, 26. september 2017, Thomas Rigvår</a:t>
            </a:r>
          </a:p>
        </p:txBody>
      </p:sp>
      <p:sp>
        <p:nvSpPr>
          <p:cNvPr id="4" name="Tittel 3">
            <a:extLst>
              <a:ext uri="{FF2B5EF4-FFF2-40B4-BE49-F238E27FC236}">
                <a16:creationId xmlns:a16="http://schemas.microsoft.com/office/drawing/2014/main" xmlns="" id="{98FCF96C-777B-4700-80DB-2DFBDC0139CD}"/>
              </a:ext>
            </a:extLst>
          </p:cNvPr>
          <p:cNvSpPr>
            <a:spLocks noGrp="1"/>
          </p:cNvSpPr>
          <p:nvPr>
            <p:ph type="title"/>
          </p:nvPr>
        </p:nvSpPr>
        <p:spPr/>
        <p:txBody>
          <a:bodyPr/>
          <a:lstStyle/>
          <a:p>
            <a:r>
              <a:rPr lang="nb-NO" dirty="0"/>
              <a:t>Informasjonssystem</a:t>
            </a:r>
          </a:p>
        </p:txBody>
      </p:sp>
      <p:sp>
        <p:nvSpPr>
          <p:cNvPr id="13" name="Rectangle 2">
            <a:extLst>
              <a:ext uri="{FF2B5EF4-FFF2-40B4-BE49-F238E27FC236}">
                <a16:creationId xmlns:a16="http://schemas.microsoft.com/office/drawing/2014/main" xmlns="" id="{40F20211-4C9F-42F0-AD0C-C957F95F5906}"/>
              </a:ext>
            </a:extLst>
          </p:cNvPr>
          <p:cNvSpPr txBox="1">
            <a:spLocks noChangeArrowheads="1"/>
          </p:cNvSpPr>
          <p:nvPr/>
        </p:nvSpPr>
        <p:spPr>
          <a:xfrm>
            <a:off x="1774826" y="333376"/>
            <a:ext cx="8208640" cy="935385"/>
          </a:xfrm>
          <a:prstGeom prst="rect">
            <a:avLst/>
          </a:prstGeom>
          <a:noFill/>
        </p:spPr>
        <p:txBody>
          <a:bodyPr vert="horz" lIns="84452" tIns="41485" rIns="84452" bIns="41485"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a:lstStyle>
          <a:p>
            <a:endParaRPr lang="nb-NO" altLang="nb-NO" sz="2800" dirty="0"/>
          </a:p>
        </p:txBody>
      </p:sp>
      <p:sp>
        <p:nvSpPr>
          <p:cNvPr id="14" name="Oval 4">
            <a:extLst>
              <a:ext uri="{FF2B5EF4-FFF2-40B4-BE49-F238E27FC236}">
                <a16:creationId xmlns:a16="http://schemas.microsoft.com/office/drawing/2014/main" xmlns="" id="{14DCE0B5-6445-4FFB-B653-7AEA49863D12}"/>
              </a:ext>
            </a:extLst>
          </p:cNvPr>
          <p:cNvSpPr>
            <a:spLocks noChangeArrowheads="1"/>
          </p:cNvSpPr>
          <p:nvPr/>
        </p:nvSpPr>
        <p:spPr bwMode="auto">
          <a:xfrm>
            <a:off x="2135188" y="3644901"/>
            <a:ext cx="7129164" cy="2303463"/>
          </a:xfrm>
          <a:prstGeom prst="ellipse">
            <a:avLst/>
          </a:prstGeom>
          <a:solidFill>
            <a:schemeClr val="bg1">
              <a:lumMod val="75000"/>
            </a:schemeClr>
          </a:solidFill>
          <a:ln w="12700">
            <a:solidFill>
              <a:schemeClr val="tx1"/>
            </a:solidFill>
            <a:round/>
            <a:headEnd/>
            <a:tailEnd/>
          </a:ln>
        </p:spPr>
        <p:txBody>
          <a:bodyPr wrap="none" lIns="84452" tIns="41485" rIns="84452" bIns="41485" anchor="ctr"/>
          <a:lstStyle>
            <a:lvl1pPr defTabSz="854075"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defTabSz="854075"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defTabSz="854075"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defTabSz="854075"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defTabSz="854075"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defTabSz="854075"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defTabSz="854075"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defTabSz="854075"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defTabSz="854075"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algn="ctr">
              <a:spcBef>
                <a:spcPct val="0"/>
              </a:spcBef>
              <a:buClrTx/>
              <a:buSzTx/>
              <a:buFontTx/>
              <a:buNone/>
            </a:pPr>
            <a:r>
              <a:rPr lang="nb-NO" altLang="nb-NO" sz="2600" b="1" dirty="0">
                <a:solidFill>
                  <a:schemeClr val="bg1"/>
                </a:solidFill>
                <a:latin typeface="Arial" charset="0"/>
              </a:rPr>
              <a:t>Informasjonssystem</a:t>
            </a:r>
          </a:p>
          <a:p>
            <a:pPr algn="ctr">
              <a:spcBef>
                <a:spcPct val="0"/>
              </a:spcBef>
              <a:buClrTx/>
              <a:buSzTx/>
              <a:buFontTx/>
              <a:buNone/>
            </a:pPr>
            <a:endParaRPr lang="nb-NO" altLang="nb-NO" sz="2600" b="1" dirty="0">
              <a:solidFill>
                <a:schemeClr val="bg1"/>
              </a:solidFill>
              <a:latin typeface="Arial" charset="0"/>
            </a:endParaRPr>
          </a:p>
          <a:p>
            <a:pPr algn="ctr">
              <a:spcBef>
                <a:spcPct val="0"/>
              </a:spcBef>
              <a:buClrTx/>
              <a:buSzTx/>
              <a:buFontTx/>
              <a:buNone/>
            </a:pPr>
            <a:endParaRPr lang="nb-NO" altLang="nb-NO" sz="2600" b="1" dirty="0">
              <a:solidFill>
                <a:schemeClr val="bg1"/>
              </a:solidFill>
              <a:latin typeface="Arial" charset="0"/>
            </a:endParaRPr>
          </a:p>
        </p:txBody>
      </p:sp>
      <p:sp>
        <p:nvSpPr>
          <p:cNvPr id="16" name="Oval 6">
            <a:extLst>
              <a:ext uri="{FF2B5EF4-FFF2-40B4-BE49-F238E27FC236}">
                <a16:creationId xmlns:a16="http://schemas.microsoft.com/office/drawing/2014/main" xmlns="" id="{F581910A-6D7D-418A-B456-DA5BEC1C1731}"/>
              </a:ext>
            </a:extLst>
          </p:cNvPr>
          <p:cNvSpPr>
            <a:spLocks noChangeArrowheads="1"/>
          </p:cNvSpPr>
          <p:nvPr/>
        </p:nvSpPr>
        <p:spPr bwMode="auto">
          <a:xfrm>
            <a:off x="2927351" y="4797152"/>
            <a:ext cx="5751009" cy="1224237"/>
          </a:xfrm>
          <a:prstGeom prst="ellipse">
            <a:avLst/>
          </a:prstGeom>
          <a:solidFill>
            <a:schemeClr val="bg1">
              <a:lumMod val="50000"/>
            </a:schemeClr>
          </a:solidFill>
          <a:ln w="12700">
            <a:solidFill>
              <a:schemeClr val="tx1"/>
            </a:solidFill>
            <a:round/>
            <a:headEnd/>
            <a:tailEnd/>
          </a:ln>
        </p:spPr>
        <p:txBody>
          <a:bodyPr wrap="none" lIns="84452" tIns="41485" rIns="84452" bIns="41485" anchor="ctr"/>
          <a:lstStyle>
            <a:lvl1pPr defTabSz="854075"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defTabSz="854075"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defTabSz="854075"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defTabSz="854075"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defTabSz="854075"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defTabSz="854075"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defTabSz="854075"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defTabSz="854075"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defTabSz="854075"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algn="ctr">
              <a:spcBef>
                <a:spcPct val="0"/>
              </a:spcBef>
              <a:buClrTx/>
              <a:buSzTx/>
              <a:buFontTx/>
              <a:buNone/>
            </a:pPr>
            <a:r>
              <a:rPr lang="nb-NO" altLang="nb-NO" sz="2200" b="1" dirty="0">
                <a:solidFill>
                  <a:schemeClr val="bg1"/>
                </a:solidFill>
                <a:latin typeface="Arial" charset="0"/>
              </a:rPr>
              <a:t>Datasystem</a:t>
            </a:r>
          </a:p>
        </p:txBody>
      </p:sp>
      <p:sp>
        <p:nvSpPr>
          <p:cNvPr id="17" name="Oval 7">
            <a:extLst>
              <a:ext uri="{FF2B5EF4-FFF2-40B4-BE49-F238E27FC236}">
                <a16:creationId xmlns:a16="http://schemas.microsoft.com/office/drawing/2014/main" xmlns="" id="{CE6F5AE3-5927-45B8-85BF-4DAC5C169366}"/>
              </a:ext>
            </a:extLst>
          </p:cNvPr>
          <p:cNvSpPr>
            <a:spLocks noChangeArrowheads="1"/>
          </p:cNvSpPr>
          <p:nvPr/>
        </p:nvSpPr>
        <p:spPr bwMode="auto">
          <a:xfrm>
            <a:off x="1774825" y="2225246"/>
            <a:ext cx="7921575" cy="3817541"/>
          </a:xfrm>
          <a:prstGeom prst="ellipse">
            <a:avLst/>
          </a:prstGeom>
          <a:solidFill>
            <a:schemeClr val="accent1">
              <a:alpha val="50195"/>
            </a:schemeClr>
          </a:solidFill>
          <a:ln w="12700">
            <a:solidFill>
              <a:schemeClr val="tx1"/>
            </a:solidFill>
            <a:round/>
            <a:headEnd/>
            <a:tailEnd/>
          </a:ln>
        </p:spPr>
        <p:txBody>
          <a:bodyPr wrap="none" lIns="84452" tIns="41485" rIns="84452" bIns="41485" anchor="ctr"/>
          <a:lstStyle>
            <a:lvl1pPr defTabSz="854075"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defTabSz="854075"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defTabSz="854075"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defTabSz="854075"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defTabSz="854075"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defTabSz="854075"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defTabSz="854075"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defTabSz="854075"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defTabSz="854075"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algn="ctr">
              <a:spcBef>
                <a:spcPct val="0"/>
              </a:spcBef>
              <a:buClrTx/>
              <a:buSzTx/>
              <a:buFontTx/>
              <a:buNone/>
            </a:pPr>
            <a:endParaRPr lang="nb-NO" altLang="nb-NO" sz="2200" b="1" dirty="0">
              <a:solidFill>
                <a:schemeClr val="bg1"/>
              </a:solidFill>
              <a:latin typeface="Arial" charset="0"/>
            </a:endParaRPr>
          </a:p>
          <a:p>
            <a:pPr algn="ctr">
              <a:spcBef>
                <a:spcPct val="0"/>
              </a:spcBef>
              <a:buClrTx/>
              <a:buSzTx/>
              <a:buFontTx/>
              <a:buNone/>
            </a:pPr>
            <a:endParaRPr lang="nb-NO" altLang="nb-NO" sz="2200" b="1" dirty="0">
              <a:solidFill>
                <a:schemeClr val="bg1"/>
              </a:solidFill>
              <a:latin typeface="Arial" charset="0"/>
            </a:endParaRPr>
          </a:p>
        </p:txBody>
      </p:sp>
      <p:sp>
        <p:nvSpPr>
          <p:cNvPr id="18" name="Text Box 8">
            <a:extLst>
              <a:ext uri="{FF2B5EF4-FFF2-40B4-BE49-F238E27FC236}">
                <a16:creationId xmlns:a16="http://schemas.microsoft.com/office/drawing/2014/main" xmlns="" id="{259BB315-ED72-4AEC-9911-394FBB6A918F}"/>
              </a:ext>
            </a:extLst>
          </p:cNvPr>
          <p:cNvSpPr txBox="1">
            <a:spLocks noChangeArrowheads="1"/>
          </p:cNvSpPr>
          <p:nvPr/>
        </p:nvSpPr>
        <p:spPr bwMode="auto">
          <a:xfrm>
            <a:off x="3575051" y="2420939"/>
            <a:ext cx="40188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algn="ctr" eaLnBrk="1" hangingPunct="1">
              <a:spcBef>
                <a:spcPct val="50000"/>
              </a:spcBef>
              <a:buClrTx/>
              <a:buSzTx/>
              <a:buFontTx/>
              <a:buNone/>
            </a:pPr>
            <a:r>
              <a:rPr lang="nb-NO" altLang="nb-NO" sz="2400" dirty="0">
                <a:solidFill>
                  <a:schemeClr val="bg1"/>
                </a:solidFill>
                <a:latin typeface="Tahoma" pitchFamily="34" charset="0"/>
              </a:rPr>
              <a:t> Organisasjon</a:t>
            </a:r>
          </a:p>
        </p:txBody>
      </p:sp>
      <p:sp>
        <p:nvSpPr>
          <p:cNvPr id="19" name="AutoShape 9">
            <a:extLst>
              <a:ext uri="{FF2B5EF4-FFF2-40B4-BE49-F238E27FC236}">
                <a16:creationId xmlns:a16="http://schemas.microsoft.com/office/drawing/2014/main" xmlns="" id="{83F7771D-431A-403E-BB06-B6DE7A663780}"/>
              </a:ext>
            </a:extLst>
          </p:cNvPr>
          <p:cNvSpPr>
            <a:spLocks noChangeArrowheads="1"/>
          </p:cNvSpPr>
          <p:nvPr/>
        </p:nvSpPr>
        <p:spPr bwMode="auto">
          <a:xfrm>
            <a:off x="7500639" y="1012005"/>
            <a:ext cx="3527425" cy="1223963"/>
          </a:xfrm>
          <a:prstGeom prst="wedgeRectCallout">
            <a:avLst>
              <a:gd name="adj1" fmla="val -57157"/>
              <a:gd name="adj2" fmla="val 103694"/>
            </a:avLst>
          </a:prstGeom>
          <a:solidFill>
            <a:schemeClr val="bg1">
              <a:lumMod val="85000"/>
            </a:schemeClr>
          </a:solidFill>
          <a:ln w="9525">
            <a:solidFill>
              <a:schemeClr val="tx1"/>
            </a:solidFill>
            <a:miter lim="800000"/>
            <a:headEnd/>
            <a:tailEnd/>
          </a:ln>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r>
              <a:rPr lang="nb-NO" altLang="nb-NO" sz="1800" dirty="0">
                <a:latin typeface="Arial" charset="0"/>
              </a:rPr>
              <a:t>Universitetet som organisasjon sammen med de lover, instrukser osv. som gjelder denne virksomheten</a:t>
            </a:r>
            <a:endParaRPr lang="en-US" altLang="nb-NO" sz="1800" dirty="0">
              <a:latin typeface="Arial" charset="0"/>
            </a:endParaRPr>
          </a:p>
        </p:txBody>
      </p:sp>
      <p:sp>
        <p:nvSpPr>
          <p:cNvPr id="20" name="AutoShape 10">
            <a:extLst>
              <a:ext uri="{FF2B5EF4-FFF2-40B4-BE49-F238E27FC236}">
                <a16:creationId xmlns:a16="http://schemas.microsoft.com/office/drawing/2014/main" xmlns="" id="{4B911176-8C08-4EC8-A561-67F462022F01}"/>
              </a:ext>
            </a:extLst>
          </p:cNvPr>
          <p:cNvSpPr>
            <a:spLocks noChangeArrowheads="1"/>
          </p:cNvSpPr>
          <p:nvPr/>
        </p:nvSpPr>
        <p:spPr bwMode="auto">
          <a:xfrm>
            <a:off x="7500640" y="2940892"/>
            <a:ext cx="3527424" cy="1079500"/>
          </a:xfrm>
          <a:prstGeom prst="wedgeRectCallout">
            <a:avLst>
              <a:gd name="adj1" fmla="val -44171"/>
              <a:gd name="adj2" fmla="val 95296"/>
            </a:avLst>
          </a:prstGeom>
          <a:solidFill>
            <a:schemeClr val="bg1">
              <a:lumMod val="75000"/>
            </a:schemeClr>
          </a:solidFill>
          <a:ln w="9525">
            <a:solidFill>
              <a:schemeClr val="tx1"/>
            </a:solidFill>
            <a:miter lim="800000"/>
            <a:headEnd/>
            <a:tailEnd/>
          </a:ln>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r>
              <a:rPr lang="nb-NO" altLang="nb-NO" sz="1800" dirty="0">
                <a:latin typeface="Arial" charset="0"/>
              </a:rPr>
              <a:t>Forskrift om studier og eksamener ved Universitetet i Oslo</a:t>
            </a:r>
            <a:endParaRPr lang="en-US" altLang="nb-NO" sz="1800" dirty="0">
              <a:latin typeface="Arial" charset="0"/>
            </a:endParaRPr>
          </a:p>
        </p:txBody>
      </p:sp>
      <p:sp>
        <p:nvSpPr>
          <p:cNvPr id="23" name="AutoShape 11">
            <a:extLst>
              <a:ext uri="{FF2B5EF4-FFF2-40B4-BE49-F238E27FC236}">
                <a16:creationId xmlns:a16="http://schemas.microsoft.com/office/drawing/2014/main" xmlns="" id="{DC0EEBF2-E626-4534-A3AA-135E0310712C}"/>
              </a:ext>
            </a:extLst>
          </p:cNvPr>
          <p:cNvSpPr>
            <a:spLocks noChangeArrowheads="1"/>
          </p:cNvSpPr>
          <p:nvPr/>
        </p:nvSpPr>
        <p:spPr bwMode="auto">
          <a:xfrm>
            <a:off x="7500640" y="4987513"/>
            <a:ext cx="3527424" cy="720725"/>
          </a:xfrm>
          <a:prstGeom prst="wedgeRoundRectCallout">
            <a:avLst>
              <a:gd name="adj1" fmla="val -71616"/>
              <a:gd name="adj2" fmla="val 26653"/>
              <a:gd name="adj3" fmla="val 16667"/>
            </a:avLst>
          </a:prstGeom>
          <a:solidFill>
            <a:schemeClr val="bg1">
              <a:lumMod val="75000"/>
            </a:schemeClr>
          </a:solidFill>
          <a:ln w="9525">
            <a:solidFill>
              <a:schemeClr val="tx1"/>
            </a:solidFill>
            <a:miter lim="800000"/>
            <a:headEnd/>
            <a:tailEnd/>
          </a:ln>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r>
              <a:rPr lang="en-US" altLang="nb-NO" sz="1800" dirty="0" err="1">
                <a:latin typeface="Arial" charset="0"/>
              </a:rPr>
              <a:t>Eks</a:t>
            </a:r>
            <a:r>
              <a:rPr lang="en-US" altLang="nb-NO" sz="1800" dirty="0">
                <a:latin typeface="Arial" charset="0"/>
              </a:rPr>
              <a:t>: </a:t>
            </a:r>
            <a:r>
              <a:rPr lang="en-US" altLang="nb-NO" sz="1800" dirty="0" err="1">
                <a:latin typeface="Arial" charset="0"/>
              </a:rPr>
              <a:t>Studentweb</a:t>
            </a:r>
            <a:endParaRPr lang="en-US" altLang="nb-NO" sz="1800" dirty="0">
              <a:latin typeface="Arial" charset="0"/>
            </a:endParaRPr>
          </a:p>
        </p:txBody>
      </p:sp>
    </p:spTree>
    <p:extLst>
      <p:ext uri="{BB962C8B-B14F-4D97-AF65-F5344CB8AC3E}">
        <p14:creationId xmlns:p14="http://schemas.microsoft.com/office/powerpoint/2010/main" val="32076308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75721" y="6265778"/>
            <a:ext cx="548640" cy="396240"/>
          </a:xfrm>
          <a:noFill/>
          <a:ln/>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18</a:t>
            </a:fld>
            <a:endParaRPr lang="nb-NO" altLang="nb-NO" sz="1200" dirty="0">
              <a:solidFill>
                <a:schemeClr val="bg1"/>
              </a:solidFill>
              <a:latin typeface="Tahoma" pitchFamily="34" charset="0"/>
            </a:endParaRPr>
          </a:p>
        </p:txBody>
      </p:sp>
      <p:sp>
        <p:nvSpPr>
          <p:cNvPr id="2" name="Plassholder for bunntekst 1">
            <a:extLst>
              <a:ext uri="{FF2B5EF4-FFF2-40B4-BE49-F238E27FC236}">
                <a16:creationId xmlns:a16="http://schemas.microsoft.com/office/drawing/2014/main" xmlns="" id="{81B129D1-FBEF-4234-9E44-BC5635960F2F}"/>
              </a:ext>
            </a:extLst>
          </p:cNvPr>
          <p:cNvSpPr>
            <a:spLocks noGrp="1"/>
          </p:cNvSpPr>
          <p:nvPr>
            <p:ph type="ftr" sz="quarter" idx="11"/>
          </p:nvPr>
        </p:nvSpPr>
        <p:spPr>
          <a:xfrm rot="16200000">
            <a:off x="9266398" y="3353594"/>
            <a:ext cx="4967287" cy="365125"/>
          </a:xfrm>
        </p:spPr>
        <p:txBody>
          <a:bodyPr/>
          <a:lstStyle/>
          <a:p>
            <a:pPr>
              <a:defRPr/>
            </a:pPr>
            <a:r>
              <a:rPr lang="nb-NO" altLang="nb-NO" dirty="0"/>
              <a:t>Forelesning FINF 1001, 26. september 2017, Thomas Rigvår</a:t>
            </a:r>
          </a:p>
        </p:txBody>
      </p:sp>
      <p:sp>
        <p:nvSpPr>
          <p:cNvPr id="4" name="Tittel 3">
            <a:extLst>
              <a:ext uri="{FF2B5EF4-FFF2-40B4-BE49-F238E27FC236}">
                <a16:creationId xmlns:a16="http://schemas.microsoft.com/office/drawing/2014/main" xmlns="" id="{98FCF96C-777B-4700-80DB-2DFBDC0139CD}"/>
              </a:ext>
            </a:extLst>
          </p:cNvPr>
          <p:cNvSpPr>
            <a:spLocks noGrp="1"/>
          </p:cNvSpPr>
          <p:nvPr>
            <p:ph type="title"/>
          </p:nvPr>
        </p:nvSpPr>
        <p:spPr/>
        <p:txBody>
          <a:bodyPr/>
          <a:lstStyle/>
          <a:p>
            <a:r>
              <a:rPr lang="nb-NO" dirty="0"/>
              <a:t>Informasjonssystem forts. </a:t>
            </a:r>
          </a:p>
        </p:txBody>
      </p:sp>
      <p:sp>
        <p:nvSpPr>
          <p:cNvPr id="3" name="Rektangel 2">
            <a:extLst>
              <a:ext uri="{FF2B5EF4-FFF2-40B4-BE49-F238E27FC236}">
                <a16:creationId xmlns:a16="http://schemas.microsoft.com/office/drawing/2014/main" xmlns="" id="{8444B8CC-3ECC-49CC-837F-2226AA981552}"/>
              </a:ext>
            </a:extLst>
          </p:cNvPr>
          <p:cNvSpPr/>
          <p:nvPr/>
        </p:nvSpPr>
        <p:spPr>
          <a:xfrm>
            <a:off x="1774825" y="1989138"/>
            <a:ext cx="8713663" cy="4524315"/>
          </a:xfrm>
          <a:prstGeom prst="rect">
            <a:avLst/>
          </a:prstGeom>
        </p:spPr>
        <p:txBody>
          <a:bodyPr wrap="square">
            <a:spAutoFit/>
          </a:bodyPr>
          <a:lstStyle/>
          <a:p>
            <a:r>
              <a:rPr lang="en-US" altLang="nb-NO" b="1" dirty="0" err="1"/>
              <a:t>Eksempler</a:t>
            </a:r>
            <a:r>
              <a:rPr lang="en-US" altLang="nb-NO" b="1" dirty="0"/>
              <a:t> </a:t>
            </a:r>
            <a:r>
              <a:rPr lang="en-US" altLang="nb-NO" b="1" dirty="0" err="1"/>
              <a:t>på</a:t>
            </a:r>
            <a:r>
              <a:rPr lang="en-US" altLang="nb-NO" b="1" dirty="0"/>
              <a:t> </a:t>
            </a:r>
            <a:r>
              <a:rPr lang="en-US" altLang="nb-NO" b="1" dirty="0" err="1"/>
              <a:t>informasjonssystemer</a:t>
            </a:r>
            <a:r>
              <a:rPr lang="en-US" altLang="nb-NO" b="1" dirty="0"/>
              <a:t>:</a:t>
            </a:r>
          </a:p>
          <a:p>
            <a:endParaRPr lang="en-US" altLang="nb-NO" dirty="0"/>
          </a:p>
          <a:p>
            <a:pPr lvl="1"/>
            <a:r>
              <a:rPr lang="en-US" altLang="nb-NO" b="1" dirty="0" err="1"/>
              <a:t>Samordna</a:t>
            </a:r>
            <a:r>
              <a:rPr lang="en-US" altLang="nb-NO" b="1" dirty="0"/>
              <a:t> </a:t>
            </a:r>
            <a:r>
              <a:rPr lang="en-US" altLang="nb-NO" b="1" dirty="0" err="1"/>
              <a:t>opptak</a:t>
            </a:r>
            <a:r>
              <a:rPr lang="nb-NO" altLang="nb-NO" b="1" dirty="0"/>
              <a:t>: </a:t>
            </a:r>
          </a:p>
          <a:p>
            <a:pPr lvl="3"/>
            <a:r>
              <a:rPr lang="nb-NO" altLang="nb-NO" dirty="0"/>
              <a:t>Forenkler søkeprosessen for studentene, bidrar  mer effektiv samhandling mellom utdanningsinstitusjonene, og øker mulighetene for (politisk) styring og kontroll utdanningssystemet</a:t>
            </a:r>
          </a:p>
          <a:p>
            <a:pPr lvl="3"/>
            <a:endParaRPr lang="nb-NO" altLang="nb-NO" dirty="0"/>
          </a:p>
          <a:p>
            <a:pPr lvl="1"/>
            <a:r>
              <a:rPr lang="nb-NO" altLang="nb-NO" b="1" dirty="0"/>
              <a:t>Lånekassen</a:t>
            </a:r>
            <a:r>
              <a:rPr lang="nb-NO" altLang="nb-NO" dirty="0"/>
              <a:t> </a:t>
            </a:r>
          </a:p>
          <a:p>
            <a:pPr lvl="3"/>
            <a:r>
              <a:rPr lang="nb-NO" altLang="nb-NO" dirty="0"/>
              <a:t>Forenkler og effektiviserer søknadsbehandlingen, bidrar til mer rettferdig behandling (alltid?) og skaper grunnlag for bedre kontroll av låntakerne</a:t>
            </a:r>
          </a:p>
          <a:p>
            <a:pPr lvl="3"/>
            <a:endParaRPr lang="nb-NO" altLang="nb-NO" dirty="0"/>
          </a:p>
          <a:p>
            <a:pPr lvl="1"/>
            <a:r>
              <a:rPr lang="nb-NO" altLang="nb-NO" b="1" dirty="0"/>
              <a:t>Studentweb</a:t>
            </a:r>
          </a:p>
          <a:p>
            <a:pPr lvl="3"/>
            <a:r>
              <a:rPr lang="nb-NO" altLang="nb-NO" dirty="0"/>
              <a:t>Forenkler (?) og standardiserer studentenes kommunikasjons med Universitetet, og samtidig øker universitetets (og lånekassens) kontroll med studentenes studieprogresjon .</a:t>
            </a:r>
          </a:p>
        </p:txBody>
      </p:sp>
    </p:spTree>
    <p:extLst>
      <p:ext uri="{BB962C8B-B14F-4D97-AF65-F5344CB8AC3E}">
        <p14:creationId xmlns:p14="http://schemas.microsoft.com/office/powerpoint/2010/main" val="3566951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75721" y="6265778"/>
            <a:ext cx="548640" cy="396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19</a:t>
            </a:fld>
            <a:endParaRPr lang="nb-NO" altLang="nb-NO" sz="1200" dirty="0">
              <a:solidFill>
                <a:schemeClr val="bg1"/>
              </a:solidFill>
              <a:latin typeface="Tahoma" pitchFamily="34" charset="0"/>
            </a:endParaRPr>
          </a:p>
        </p:txBody>
      </p:sp>
      <p:sp>
        <p:nvSpPr>
          <p:cNvPr id="2" name="Plassholder for bunntekst 1">
            <a:extLst>
              <a:ext uri="{FF2B5EF4-FFF2-40B4-BE49-F238E27FC236}">
                <a16:creationId xmlns:a16="http://schemas.microsoft.com/office/drawing/2014/main" xmlns="" id="{81B129D1-FBEF-4234-9E44-BC5635960F2F}"/>
              </a:ext>
            </a:extLst>
          </p:cNvPr>
          <p:cNvSpPr>
            <a:spLocks noGrp="1"/>
          </p:cNvSpPr>
          <p:nvPr>
            <p:ph type="ftr" sz="quarter" idx="11"/>
          </p:nvPr>
        </p:nvSpPr>
        <p:spPr>
          <a:xfrm rot="16200000">
            <a:off x="9266398" y="3353594"/>
            <a:ext cx="4967287" cy="365125"/>
          </a:xfrm>
        </p:spPr>
        <p:txBody>
          <a:bodyPr/>
          <a:lstStyle/>
          <a:p>
            <a:pPr>
              <a:defRPr/>
            </a:pPr>
            <a:r>
              <a:rPr lang="nb-NO" altLang="nb-NO" dirty="0"/>
              <a:t>Forelesning FINF 1001, 26. september 2017, Thomas Rigvår</a:t>
            </a:r>
          </a:p>
        </p:txBody>
      </p:sp>
      <p:sp>
        <p:nvSpPr>
          <p:cNvPr id="7" name="Tittel 6">
            <a:extLst>
              <a:ext uri="{FF2B5EF4-FFF2-40B4-BE49-F238E27FC236}">
                <a16:creationId xmlns:a16="http://schemas.microsoft.com/office/drawing/2014/main" xmlns="" id="{CE700E05-3EC8-4FDC-9FA6-824176CCBC72}"/>
              </a:ext>
            </a:extLst>
          </p:cNvPr>
          <p:cNvSpPr>
            <a:spLocks noGrp="1"/>
          </p:cNvSpPr>
          <p:nvPr>
            <p:ph type="title"/>
          </p:nvPr>
        </p:nvSpPr>
        <p:spPr/>
        <p:txBody>
          <a:bodyPr/>
          <a:lstStyle/>
          <a:p>
            <a:r>
              <a:rPr lang="nb-NO" dirty="0"/>
              <a:t>Semantikk og samhandling</a:t>
            </a:r>
          </a:p>
        </p:txBody>
      </p:sp>
      <p:sp>
        <p:nvSpPr>
          <p:cNvPr id="6" name="Plassholder for innhold 5">
            <a:extLst>
              <a:ext uri="{FF2B5EF4-FFF2-40B4-BE49-F238E27FC236}">
                <a16:creationId xmlns:a16="http://schemas.microsoft.com/office/drawing/2014/main" xmlns="" id="{64795106-A12E-4A41-B3BB-66419FFC1355}"/>
              </a:ext>
            </a:extLst>
          </p:cNvPr>
          <p:cNvSpPr>
            <a:spLocks noGrp="1"/>
          </p:cNvSpPr>
          <p:nvPr>
            <p:ph idx="1"/>
          </p:nvPr>
        </p:nvSpPr>
        <p:spPr/>
        <p:txBody>
          <a:bodyPr>
            <a:normAutofit/>
          </a:bodyPr>
          <a:lstStyle/>
          <a:p>
            <a:pPr marL="548640" lvl="2" indent="0">
              <a:lnSpc>
                <a:spcPct val="85000"/>
              </a:lnSpc>
              <a:spcBef>
                <a:spcPct val="15000"/>
              </a:spcBef>
              <a:buNone/>
            </a:pPr>
            <a:endParaRPr lang="nb-NO" altLang="nb-NO" sz="1800" spc="10" dirty="0">
              <a:solidFill>
                <a:schemeClr val="tx1"/>
              </a:solidFill>
            </a:endParaRPr>
          </a:p>
          <a:p>
            <a:pPr marL="548640" lvl="2" indent="0">
              <a:buNone/>
            </a:pPr>
            <a:endParaRPr lang="nb-NO" dirty="0"/>
          </a:p>
          <a:p>
            <a:pPr marL="548640" lvl="2" indent="0">
              <a:buNone/>
            </a:pPr>
            <a:r>
              <a:rPr lang="nb-NO" dirty="0"/>
              <a:t>	</a:t>
            </a:r>
          </a:p>
        </p:txBody>
      </p:sp>
      <p:sp>
        <p:nvSpPr>
          <p:cNvPr id="8" name="Plassholder for innhold 5">
            <a:extLst>
              <a:ext uri="{FF2B5EF4-FFF2-40B4-BE49-F238E27FC236}">
                <a16:creationId xmlns:a16="http://schemas.microsoft.com/office/drawing/2014/main" xmlns="" id="{2757EE1E-75AF-4AF8-8D47-AF992B87AC22}"/>
              </a:ext>
            </a:extLst>
          </p:cNvPr>
          <p:cNvSpPr txBox="1">
            <a:spLocks/>
          </p:cNvSpPr>
          <p:nvPr/>
        </p:nvSpPr>
        <p:spPr>
          <a:xfrm>
            <a:off x="1414272" y="1981200"/>
            <a:ext cx="8595360" cy="4351337"/>
          </a:xfrm>
          <a:prstGeom prst="rect">
            <a:avLst/>
          </a:prstGeom>
        </p:spPr>
        <p:txBody>
          <a:bodyPr vert="horz" lIns="91440" tIns="45720" rIns="91440" bIns="45720" rtlCol="0">
            <a:no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lvl="2"/>
            <a:r>
              <a:rPr lang="nb-NO" sz="1800" dirty="0"/>
              <a:t>Felles semantisk (ords betydning)  forståelse er en viktig forutsetning for samhandling.</a:t>
            </a:r>
          </a:p>
          <a:p>
            <a:pPr lvl="2"/>
            <a:endParaRPr lang="nb-NO" sz="1800" dirty="0"/>
          </a:p>
          <a:p>
            <a:pPr marL="548640" lvl="2" indent="0">
              <a:buNone/>
            </a:pPr>
            <a:r>
              <a:rPr lang="nb-NO" sz="1800" dirty="0"/>
              <a:t>Eksempel:</a:t>
            </a:r>
          </a:p>
          <a:p>
            <a:pPr marL="822960" lvl="3" indent="0">
              <a:buNone/>
            </a:pPr>
            <a:r>
              <a:rPr lang="nb-NO" sz="1800" dirty="0"/>
              <a:t>Ved søknad om lån er det viktig for banken å få vite hvor høy inntekten til den som søker er.  Banken kan få denne opplysningen direkte fra Skatteetaten ref. Datasamarbeid. I dette tilfellet kan begrepet inntekt ha flere betydninger, </a:t>
            </a:r>
            <a:r>
              <a:rPr lang="nb-NO" sz="1800" dirty="0" err="1"/>
              <a:t>f.eks</a:t>
            </a:r>
            <a:r>
              <a:rPr lang="nb-NO" sz="1800" dirty="0"/>
              <a:t> brutto inntekt eller er det netto inntekt banken får fra Skatteetaten? Hvis banken og Skatteeten ikke har felles forståelse av begrepet kan en risikere at en person får for mye lån eller for lite. </a:t>
            </a:r>
          </a:p>
          <a:p>
            <a:pPr marL="548640" lvl="2" indent="0">
              <a:buNone/>
            </a:pPr>
            <a:endParaRPr lang="nb-NO" sz="1800" dirty="0"/>
          </a:p>
          <a:p>
            <a:pPr marL="548640" lvl="2" indent="0">
              <a:buNone/>
            </a:pPr>
            <a:r>
              <a:rPr lang="nb-NO" sz="1800" dirty="0"/>
              <a:t>Eksempel: </a:t>
            </a:r>
          </a:p>
          <a:p>
            <a:pPr marL="822960" lvl="3" indent="0">
              <a:buNone/>
            </a:pPr>
            <a:r>
              <a:rPr lang="en-US" sz="1800" dirty="0"/>
              <a:t>(CNN) -- NASA lost a $125 million Mars orbiter because one engineering team used metric units while another used English units for a key spacecraft operation, according to a review finding released Thursday. </a:t>
            </a:r>
            <a:endParaRPr lang="nb-NO" sz="1800" dirty="0"/>
          </a:p>
        </p:txBody>
      </p:sp>
    </p:spTree>
    <p:extLst>
      <p:ext uri="{BB962C8B-B14F-4D97-AF65-F5344CB8AC3E}">
        <p14:creationId xmlns:p14="http://schemas.microsoft.com/office/powerpoint/2010/main" val="816961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75721" y="6265778"/>
            <a:ext cx="548640" cy="396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20</a:t>
            </a:fld>
            <a:endParaRPr lang="nb-NO" altLang="nb-NO" sz="1200" dirty="0">
              <a:solidFill>
                <a:schemeClr val="bg1"/>
              </a:solidFill>
              <a:latin typeface="Tahoma" pitchFamily="34" charset="0"/>
            </a:endParaRPr>
          </a:p>
        </p:txBody>
      </p:sp>
      <p:sp>
        <p:nvSpPr>
          <p:cNvPr id="2" name="Plassholder for bunntekst 1">
            <a:extLst>
              <a:ext uri="{FF2B5EF4-FFF2-40B4-BE49-F238E27FC236}">
                <a16:creationId xmlns:a16="http://schemas.microsoft.com/office/drawing/2014/main" xmlns="" id="{81B129D1-FBEF-4234-9E44-BC5635960F2F}"/>
              </a:ext>
            </a:extLst>
          </p:cNvPr>
          <p:cNvSpPr>
            <a:spLocks noGrp="1"/>
          </p:cNvSpPr>
          <p:nvPr>
            <p:ph type="ftr" sz="quarter" idx="11"/>
          </p:nvPr>
        </p:nvSpPr>
        <p:spPr>
          <a:xfrm rot="16200000">
            <a:off x="9266398" y="3353594"/>
            <a:ext cx="4967287" cy="365125"/>
          </a:xfrm>
        </p:spPr>
        <p:txBody>
          <a:bodyPr/>
          <a:lstStyle/>
          <a:p>
            <a:pPr>
              <a:defRPr/>
            </a:pPr>
            <a:r>
              <a:rPr lang="nb-NO" altLang="nb-NO" dirty="0"/>
              <a:t>Forelesning FINF 1001, 26. september 2017, Thomas Rigvår</a:t>
            </a:r>
          </a:p>
        </p:txBody>
      </p:sp>
      <p:sp>
        <p:nvSpPr>
          <p:cNvPr id="7" name="Tittel 6">
            <a:extLst>
              <a:ext uri="{FF2B5EF4-FFF2-40B4-BE49-F238E27FC236}">
                <a16:creationId xmlns:a16="http://schemas.microsoft.com/office/drawing/2014/main" xmlns="" id="{CE700E05-3EC8-4FDC-9FA6-824176CCBC72}"/>
              </a:ext>
            </a:extLst>
          </p:cNvPr>
          <p:cNvSpPr>
            <a:spLocks noGrp="1"/>
          </p:cNvSpPr>
          <p:nvPr>
            <p:ph type="title"/>
          </p:nvPr>
        </p:nvSpPr>
        <p:spPr/>
        <p:txBody>
          <a:bodyPr/>
          <a:lstStyle/>
          <a:p>
            <a:r>
              <a:rPr lang="nb-NO" dirty="0"/>
              <a:t>Informasjonsforvaltning</a:t>
            </a:r>
          </a:p>
        </p:txBody>
      </p:sp>
      <p:sp>
        <p:nvSpPr>
          <p:cNvPr id="6" name="Plassholder for innhold 5">
            <a:extLst>
              <a:ext uri="{FF2B5EF4-FFF2-40B4-BE49-F238E27FC236}">
                <a16:creationId xmlns:a16="http://schemas.microsoft.com/office/drawing/2014/main" xmlns="" id="{64795106-A12E-4A41-B3BB-66419FFC1355}"/>
              </a:ext>
            </a:extLst>
          </p:cNvPr>
          <p:cNvSpPr>
            <a:spLocks noGrp="1"/>
          </p:cNvSpPr>
          <p:nvPr>
            <p:ph idx="1"/>
          </p:nvPr>
        </p:nvSpPr>
        <p:spPr>
          <a:xfrm>
            <a:off x="1774824" y="1989138"/>
            <a:ext cx="8642351" cy="4319587"/>
          </a:xfrm>
        </p:spPr>
        <p:txBody>
          <a:bodyPr>
            <a:normAutofit/>
          </a:bodyPr>
          <a:lstStyle/>
          <a:p>
            <a:pPr lvl="2">
              <a:lnSpc>
                <a:spcPct val="85000"/>
              </a:lnSpc>
              <a:spcBef>
                <a:spcPct val="15000"/>
              </a:spcBef>
            </a:pPr>
            <a:endParaRPr lang="nb-NO" altLang="nb-NO" sz="1800" spc="10" dirty="0">
              <a:solidFill>
                <a:schemeClr val="tx1"/>
              </a:solidFill>
            </a:endParaRPr>
          </a:p>
          <a:p>
            <a:pPr lvl="2"/>
            <a:r>
              <a:rPr lang="nb-NO" sz="1800" dirty="0"/>
              <a:t>Definisjon på Informasjonsforvaltning: </a:t>
            </a:r>
          </a:p>
          <a:p>
            <a:pPr marL="822960" lvl="3" indent="0">
              <a:buNone/>
            </a:pPr>
            <a:r>
              <a:rPr lang="nb-NO" sz="1800" dirty="0"/>
              <a:t>		</a:t>
            </a:r>
          </a:p>
          <a:p>
            <a:pPr marL="822960" lvl="3" indent="0">
              <a:buNone/>
            </a:pPr>
            <a:r>
              <a:rPr lang="nb-NO" sz="1800" dirty="0"/>
              <a:t>«</a:t>
            </a:r>
            <a:r>
              <a:rPr lang="nb-NO" sz="1800" dirty="0" err="1"/>
              <a:t>eit</a:t>
            </a:r>
            <a:r>
              <a:rPr lang="nb-NO" sz="1800" dirty="0"/>
              <a:t> </a:t>
            </a:r>
            <a:r>
              <a:rPr lang="nb-NO" sz="1800" dirty="0" err="1"/>
              <a:t>heilskapleg</a:t>
            </a:r>
            <a:r>
              <a:rPr lang="nb-NO" sz="1800" dirty="0"/>
              <a:t> syn på </a:t>
            </a:r>
            <a:r>
              <a:rPr lang="nb-NO" sz="1800" dirty="0" err="1"/>
              <a:t>aktivitetar</a:t>
            </a:r>
            <a:r>
              <a:rPr lang="nb-NO" sz="1800" dirty="0"/>
              <a:t> og andre tiltak for å sikre 		best </a:t>
            </a:r>
            <a:r>
              <a:rPr lang="nb-NO" sz="1800" dirty="0" err="1"/>
              <a:t>mogleg</a:t>
            </a:r>
            <a:r>
              <a:rPr lang="nb-NO" sz="1800" dirty="0"/>
              <a:t> kvalitet, utnytting og sikring av </a:t>
            </a:r>
            <a:r>
              <a:rPr lang="nb-NO" sz="1800" dirty="0" err="1"/>
              <a:t>infromasjon</a:t>
            </a:r>
            <a:r>
              <a:rPr lang="nb-NO" sz="1800" dirty="0"/>
              <a:t> i ei 		</a:t>
            </a:r>
            <a:r>
              <a:rPr lang="nb-NO" sz="1800" dirty="0" err="1"/>
              <a:t>verksemd</a:t>
            </a:r>
            <a:r>
              <a:rPr lang="nb-NO" sz="1800" dirty="0"/>
              <a:t>. </a:t>
            </a:r>
            <a:r>
              <a:rPr lang="nb-NO" sz="1800" dirty="0" err="1"/>
              <a:t>Oraniseringa</a:t>
            </a:r>
            <a:r>
              <a:rPr lang="nb-NO" sz="1800" dirty="0"/>
              <a:t> av informasjon skal </a:t>
            </a:r>
            <a:r>
              <a:rPr lang="nb-NO" sz="1800" dirty="0" err="1"/>
              <a:t>vere</a:t>
            </a:r>
            <a:r>
              <a:rPr lang="nb-NO" sz="1800" dirty="0"/>
              <a:t> systematisk 		og henge </a:t>
            </a:r>
            <a:r>
              <a:rPr lang="nb-NO" sz="1800" dirty="0" err="1"/>
              <a:t>saman</a:t>
            </a:r>
            <a:r>
              <a:rPr lang="nb-NO" sz="1800" dirty="0"/>
              <a:t> med </a:t>
            </a:r>
            <a:r>
              <a:rPr lang="nb-NO" sz="1800" dirty="0" err="1"/>
              <a:t>verksemda</a:t>
            </a:r>
            <a:r>
              <a:rPr lang="nb-NO" sz="1800" dirty="0"/>
              <a:t> sine arbeidsprosesser» - </a:t>
            </a:r>
          </a:p>
          <a:p>
            <a:pPr marL="822960" lvl="3" indent="0">
              <a:buNone/>
            </a:pPr>
            <a:r>
              <a:rPr lang="nb-NO" sz="1800" dirty="0"/>
              <a:t>		</a:t>
            </a:r>
          </a:p>
          <a:p>
            <a:pPr marL="822960" lvl="3" indent="0">
              <a:buNone/>
            </a:pPr>
            <a:r>
              <a:rPr lang="nb-NO" sz="1800" dirty="0"/>
              <a:t>				</a:t>
            </a:r>
            <a:r>
              <a:rPr lang="nb-NO" dirty="0" err="1"/>
              <a:t>Difi</a:t>
            </a:r>
            <a:r>
              <a:rPr lang="nb-NO" dirty="0"/>
              <a:t> 2013 Informasjonsforvaltning i offentlig sektor</a:t>
            </a:r>
          </a:p>
          <a:p>
            <a:pPr lvl="2"/>
            <a:endParaRPr lang="nb-NO" sz="1800" dirty="0"/>
          </a:p>
        </p:txBody>
      </p:sp>
    </p:spTree>
    <p:extLst>
      <p:ext uri="{BB962C8B-B14F-4D97-AF65-F5344CB8AC3E}">
        <p14:creationId xmlns:p14="http://schemas.microsoft.com/office/powerpoint/2010/main" val="641851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75721" y="6265778"/>
            <a:ext cx="548640" cy="396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21</a:t>
            </a:fld>
            <a:endParaRPr lang="nb-NO" altLang="nb-NO" sz="1200" dirty="0">
              <a:solidFill>
                <a:schemeClr val="bg1"/>
              </a:solidFill>
              <a:latin typeface="Tahoma" pitchFamily="34" charset="0"/>
            </a:endParaRPr>
          </a:p>
        </p:txBody>
      </p:sp>
      <p:sp>
        <p:nvSpPr>
          <p:cNvPr id="2" name="Plassholder for bunntekst 1">
            <a:extLst>
              <a:ext uri="{FF2B5EF4-FFF2-40B4-BE49-F238E27FC236}">
                <a16:creationId xmlns:a16="http://schemas.microsoft.com/office/drawing/2014/main" xmlns="" id="{81B129D1-FBEF-4234-9E44-BC5635960F2F}"/>
              </a:ext>
            </a:extLst>
          </p:cNvPr>
          <p:cNvSpPr>
            <a:spLocks noGrp="1"/>
          </p:cNvSpPr>
          <p:nvPr>
            <p:ph type="ftr" sz="quarter" idx="11"/>
          </p:nvPr>
        </p:nvSpPr>
        <p:spPr>
          <a:xfrm rot="16200000">
            <a:off x="9266398" y="3353594"/>
            <a:ext cx="4967287" cy="365125"/>
          </a:xfrm>
        </p:spPr>
        <p:txBody>
          <a:bodyPr/>
          <a:lstStyle/>
          <a:p>
            <a:pPr>
              <a:defRPr/>
            </a:pPr>
            <a:r>
              <a:rPr lang="nb-NO" altLang="nb-NO" dirty="0"/>
              <a:t>Forelesning FINF 1001, 26. september 2017, Thomas Rigvår</a:t>
            </a:r>
          </a:p>
        </p:txBody>
      </p:sp>
      <p:sp>
        <p:nvSpPr>
          <p:cNvPr id="7" name="Tittel 6">
            <a:extLst>
              <a:ext uri="{FF2B5EF4-FFF2-40B4-BE49-F238E27FC236}">
                <a16:creationId xmlns:a16="http://schemas.microsoft.com/office/drawing/2014/main" xmlns="" id="{CE700E05-3EC8-4FDC-9FA6-824176CCBC72}"/>
              </a:ext>
            </a:extLst>
          </p:cNvPr>
          <p:cNvSpPr>
            <a:spLocks noGrp="1"/>
          </p:cNvSpPr>
          <p:nvPr>
            <p:ph type="title"/>
          </p:nvPr>
        </p:nvSpPr>
        <p:spPr/>
        <p:txBody>
          <a:bodyPr/>
          <a:lstStyle/>
          <a:p>
            <a:r>
              <a:rPr lang="nb-NO" dirty="0"/>
              <a:t>Informasjonsforvaltning forts. </a:t>
            </a:r>
          </a:p>
        </p:txBody>
      </p:sp>
      <p:sp>
        <p:nvSpPr>
          <p:cNvPr id="6" name="Plassholder for innhold 5">
            <a:extLst>
              <a:ext uri="{FF2B5EF4-FFF2-40B4-BE49-F238E27FC236}">
                <a16:creationId xmlns:a16="http://schemas.microsoft.com/office/drawing/2014/main" xmlns="" id="{64795106-A12E-4A41-B3BB-66419FFC1355}"/>
              </a:ext>
            </a:extLst>
          </p:cNvPr>
          <p:cNvSpPr>
            <a:spLocks noGrp="1"/>
          </p:cNvSpPr>
          <p:nvPr>
            <p:ph idx="1"/>
          </p:nvPr>
        </p:nvSpPr>
        <p:spPr>
          <a:xfrm>
            <a:off x="1774824" y="1989138"/>
            <a:ext cx="8642351" cy="4319587"/>
          </a:xfrm>
        </p:spPr>
        <p:txBody>
          <a:bodyPr>
            <a:normAutofit/>
          </a:bodyPr>
          <a:lstStyle/>
          <a:p>
            <a:pPr lvl="2"/>
            <a:r>
              <a:rPr lang="nb-NO" sz="1800" dirty="0"/>
              <a:t>Eksempler på tiltak som bidrar til </a:t>
            </a:r>
            <a:r>
              <a:rPr lang="nb-NO" sz="1800" dirty="0" smtClean="0"/>
              <a:t>god informasjonsforvaltning </a:t>
            </a:r>
            <a:r>
              <a:rPr lang="nb-NO" sz="1800" dirty="0"/>
              <a:t>i offentlig sektor:</a:t>
            </a:r>
          </a:p>
          <a:p>
            <a:pPr lvl="2"/>
            <a:endParaRPr lang="nb-NO" sz="1800" dirty="0"/>
          </a:p>
          <a:p>
            <a:pPr lvl="3"/>
            <a:r>
              <a:rPr lang="nb-NO" sz="1800" dirty="0">
                <a:hlinkClick r:id="rId3"/>
              </a:rPr>
              <a:t>SERES</a:t>
            </a:r>
            <a:endParaRPr lang="nb-NO" sz="1800" dirty="0"/>
          </a:p>
          <a:p>
            <a:pPr lvl="3"/>
            <a:endParaRPr lang="nb-NO" sz="1800" dirty="0">
              <a:hlinkClick r:id="rId4"/>
            </a:endParaRPr>
          </a:p>
          <a:p>
            <a:pPr lvl="3"/>
            <a:r>
              <a:rPr lang="nb-NO" sz="1800" dirty="0">
                <a:hlinkClick r:id="rId4"/>
              </a:rPr>
              <a:t>Felles datakatalog</a:t>
            </a:r>
            <a:endParaRPr lang="nb-NO" sz="1800" dirty="0"/>
          </a:p>
        </p:txBody>
      </p:sp>
    </p:spTree>
    <p:extLst>
      <p:ext uri="{BB962C8B-B14F-4D97-AF65-F5344CB8AC3E}">
        <p14:creationId xmlns:p14="http://schemas.microsoft.com/office/powerpoint/2010/main" val="3149932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75721" y="6265778"/>
            <a:ext cx="548640" cy="396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22</a:t>
            </a:fld>
            <a:endParaRPr lang="nb-NO" altLang="nb-NO" sz="1200" dirty="0">
              <a:solidFill>
                <a:schemeClr val="bg1"/>
              </a:solidFill>
              <a:latin typeface="Tahoma" pitchFamily="34" charset="0"/>
            </a:endParaRPr>
          </a:p>
        </p:txBody>
      </p:sp>
      <p:sp>
        <p:nvSpPr>
          <p:cNvPr id="2" name="Plassholder for bunntekst 1">
            <a:extLst>
              <a:ext uri="{FF2B5EF4-FFF2-40B4-BE49-F238E27FC236}">
                <a16:creationId xmlns:a16="http://schemas.microsoft.com/office/drawing/2014/main" xmlns="" id="{81B129D1-FBEF-4234-9E44-BC5635960F2F}"/>
              </a:ext>
            </a:extLst>
          </p:cNvPr>
          <p:cNvSpPr>
            <a:spLocks noGrp="1"/>
          </p:cNvSpPr>
          <p:nvPr>
            <p:ph type="ftr" sz="quarter" idx="11"/>
          </p:nvPr>
        </p:nvSpPr>
        <p:spPr>
          <a:xfrm rot="16200000">
            <a:off x="9266398" y="3353594"/>
            <a:ext cx="4967287" cy="365125"/>
          </a:xfrm>
        </p:spPr>
        <p:txBody>
          <a:bodyPr/>
          <a:lstStyle/>
          <a:p>
            <a:pPr>
              <a:defRPr/>
            </a:pPr>
            <a:r>
              <a:rPr lang="nb-NO" altLang="nb-NO" dirty="0"/>
              <a:t>Forelesning FINF 1001, 26. september 2017, Thomas Rigvår</a:t>
            </a:r>
          </a:p>
        </p:txBody>
      </p:sp>
      <p:sp>
        <p:nvSpPr>
          <p:cNvPr id="7" name="Tittel 6">
            <a:extLst>
              <a:ext uri="{FF2B5EF4-FFF2-40B4-BE49-F238E27FC236}">
                <a16:creationId xmlns:a16="http://schemas.microsoft.com/office/drawing/2014/main" xmlns="" id="{CE700E05-3EC8-4FDC-9FA6-824176CCBC72}"/>
              </a:ext>
            </a:extLst>
          </p:cNvPr>
          <p:cNvSpPr>
            <a:spLocks noGrp="1"/>
          </p:cNvSpPr>
          <p:nvPr>
            <p:ph type="title"/>
          </p:nvPr>
        </p:nvSpPr>
        <p:spPr>
          <a:xfrm>
            <a:off x="1261872" y="-603448"/>
            <a:ext cx="9692640" cy="1325562"/>
          </a:xfrm>
        </p:spPr>
        <p:txBody>
          <a:bodyPr/>
          <a:lstStyle/>
          <a:p>
            <a:r>
              <a:rPr lang="nb-NO" dirty="0"/>
              <a:t>Informasjonsforvaltning forts. </a:t>
            </a:r>
          </a:p>
        </p:txBody>
      </p:sp>
      <p:sp>
        <p:nvSpPr>
          <p:cNvPr id="6" name="Plassholder for innhold 5">
            <a:extLst>
              <a:ext uri="{FF2B5EF4-FFF2-40B4-BE49-F238E27FC236}">
                <a16:creationId xmlns:a16="http://schemas.microsoft.com/office/drawing/2014/main" xmlns="" id="{64795106-A12E-4A41-B3BB-66419FFC1355}"/>
              </a:ext>
            </a:extLst>
          </p:cNvPr>
          <p:cNvSpPr>
            <a:spLocks noGrp="1"/>
          </p:cNvSpPr>
          <p:nvPr>
            <p:ph idx="1"/>
          </p:nvPr>
        </p:nvSpPr>
        <p:spPr>
          <a:xfrm>
            <a:off x="1774824" y="1989138"/>
            <a:ext cx="8642351" cy="4319587"/>
          </a:xfrm>
        </p:spPr>
        <p:txBody>
          <a:bodyPr>
            <a:normAutofit/>
          </a:bodyPr>
          <a:lstStyle/>
          <a:p>
            <a:pPr marL="548640" lvl="2" indent="0">
              <a:buNone/>
            </a:pPr>
            <a:endParaRPr lang="nb-NO" sz="1800" dirty="0"/>
          </a:p>
        </p:txBody>
      </p:sp>
      <p:pic>
        <p:nvPicPr>
          <p:cNvPr id="4" name="Bilde 3">
            <a:extLst>
              <a:ext uri="{FF2B5EF4-FFF2-40B4-BE49-F238E27FC236}">
                <a16:creationId xmlns:a16="http://schemas.microsoft.com/office/drawing/2014/main" xmlns="" id="{72E69EEB-3363-4C4A-9A4A-CC48B6DC27B2}"/>
              </a:ext>
            </a:extLst>
          </p:cNvPr>
          <p:cNvPicPr>
            <a:picLocks noChangeAspect="1"/>
          </p:cNvPicPr>
          <p:nvPr/>
        </p:nvPicPr>
        <p:blipFill rotWithShape="1">
          <a:blip r:embed="rId3">
            <a:extLst>
              <a:ext uri="{28A0092B-C50C-407E-A947-70E740481C1C}">
                <a14:useLocalDpi xmlns:a14="http://schemas.microsoft.com/office/drawing/2010/main" val="0"/>
              </a:ext>
            </a:extLst>
          </a:blip>
          <a:srcRect l="1851" t="7169" r="2165"/>
          <a:stretch/>
        </p:blipFill>
        <p:spPr>
          <a:xfrm>
            <a:off x="101480" y="1268760"/>
            <a:ext cx="11179897" cy="5585502"/>
          </a:xfrm>
          <a:prstGeom prst="rect">
            <a:avLst/>
          </a:prstGeom>
        </p:spPr>
      </p:pic>
    </p:spTree>
    <p:extLst>
      <p:ext uri="{BB962C8B-B14F-4D97-AF65-F5344CB8AC3E}">
        <p14:creationId xmlns:p14="http://schemas.microsoft.com/office/powerpoint/2010/main" val="3176744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23</a:t>
            </a:fld>
            <a:endParaRPr lang="nb-NO" altLang="nb-NO" sz="1200" dirty="0">
              <a:solidFill>
                <a:schemeClr val="bg1"/>
              </a:solidFill>
              <a:latin typeface="Tahoma" pitchFamily="34" charset="0"/>
            </a:endParaRPr>
          </a:p>
        </p:txBody>
      </p:sp>
      <p:sp>
        <p:nvSpPr>
          <p:cNvPr id="4" name="Plassholder for bunntekst 3">
            <a:extLst>
              <a:ext uri="{FF2B5EF4-FFF2-40B4-BE49-F238E27FC236}">
                <a16:creationId xmlns:a16="http://schemas.microsoft.com/office/drawing/2014/main" xmlns="" id="{B539C1AA-1170-4CFD-BD48-3FD11368FDE5}"/>
              </a:ext>
            </a:extLst>
          </p:cNvPr>
          <p:cNvSpPr>
            <a:spLocks noGrp="1"/>
          </p:cNvSpPr>
          <p:nvPr>
            <p:ph type="ftr" sz="quarter" idx="11"/>
          </p:nvPr>
        </p:nvSpPr>
        <p:spPr>
          <a:xfrm rot="16200000">
            <a:off x="9014779" y="3101975"/>
            <a:ext cx="5470525" cy="365125"/>
          </a:xfrm>
        </p:spPr>
        <p:txBody>
          <a:bodyPr/>
          <a:lstStyle/>
          <a:p>
            <a:pPr>
              <a:defRPr/>
            </a:pPr>
            <a:r>
              <a:rPr lang="nb-NO" altLang="nb-NO"/>
              <a:t>Forelesning FINF 1001, 26. september 2017, Thomas Rigvår</a:t>
            </a:r>
            <a:endParaRPr lang="nb-NO" altLang="nb-NO" dirty="0"/>
          </a:p>
        </p:txBody>
      </p:sp>
      <p:sp>
        <p:nvSpPr>
          <p:cNvPr id="9" name="TekstSylinder 8">
            <a:extLst>
              <a:ext uri="{FF2B5EF4-FFF2-40B4-BE49-F238E27FC236}">
                <a16:creationId xmlns:a16="http://schemas.microsoft.com/office/drawing/2014/main" xmlns="" id="{B6DABBCC-00D8-4B17-877D-9348C7A2C80A}"/>
              </a:ext>
            </a:extLst>
          </p:cNvPr>
          <p:cNvSpPr txBox="1"/>
          <p:nvPr/>
        </p:nvSpPr>
        <p:spPr>
          <a:xfrm>
            <a:off x="1787017" y="1988840"/>
            <a:ext cx="8642350" cy="1477328"/>
          </a:xfrm>
          <a:prstGeom prst="rect">
            <a:avLst/>
          </a:prstGeom>
          <a:noFill/>
        </p:spPr>
        <p:txBody>
          <a:bodyPr wrap="square" rtlCol="0">
            <a:spAutoFit/>
          </a:bodyPr>
          <a:lstStyle/>
          <a:p>
            <a:r>
              <a:rPr lang="nb-NO" b="1" dirty="0"/>
              <a:t>3 typer av modeller for skytjenester:</a:t>
            </a:r>
          </a:p>
          <a:p>
            <a:pPr marL="285750" indent="-285750">
              <a:buFont typeface="Arial" panose="020B0604020202020204" pitchFamily="34" charset="0"/>
              <a:buChar char="•"/>
            </a:pPr>
            <a:r>
              <a:rPr lang="nb-NO" dirty="0"/>
              <a:t>Programvare som en tjeneste (</a:t>
            </a:r>
            <a:r>
              <a:rPr lang="nb-NO" dirty="0" err="1"/>
              <a:t>SaaS</a:t>
            </a:r>
            <a:r>
              <a:rPr lang="nb-NO" dirty="0"/>
              <a:t>)</a:t>
            </a:r>
          </a:p>
          <a:p>
            <a:pPr marL="285750" indent="-285750">
              <a:buFont typeface="Arial" panose="020B0604020202020204" pitchFamily="34" charset="0"/>
              <a:buChar char="•"/>
            </a:pPr>
            <a:r>
              <a:rPr lang="nb-NO" dirty="0"/>
              <a:t>Plattform som en tjeneste (</a:t>
            </a:r>
            <a:r>
              <a:rPr lang="nb-NO" dirty="0" err="1"/>
              <a:t>PaaS</a:t>
            </a:r>
            <a:r>
              <a:rPr lang="nb-NO" dirty="0"/>
              <a:t>)</a:t>
            </a:r>
          </a:p>
          <a:p>
            <a:pPr marL="285750" indent="-285750">
              <a:buFont typeface="Arial" panose="020B0604020202020204" pitchFamily="34" charset="0"/>
              <a:buChar char="•"/>
            </a:pPr>
            <a:r>
              <a:rPr lang="nb-NO" dirty="0"/>
              <a:t>Infrastruktur som en tjeneste (</a:t>
            </a:r>
            <a:r>
              <a:rPr lang="nb-NO" dirty="0" err="1"/>
              <a:t>Iaas</a:t>
            </a:r>
            <a:r>
              <a:rPr lang="nb-NO" dirty="0"/>
              <a:t>)</a:t>
            </a:r>
          </a:p>
          <a:p>
            <a:endParaRPr lang="nb-NO" dirty="0"/>
          </a:p>
        </p:txBody>
      </p:sp>
      <p:sp>
        <p:nvSpPr>
          <p:cNvPr id="3" name="Tittel 2">
            <a:extLst>
              <a:ext uri="{FF2B5EF4-FFF2-40B4-BE49-F238E27FC236}">
                <a16:creationId xmlns:a16="http://schemas.microsoft.com/office/drawing/2014/main" xmlns="" id="{458D3AF1-B1D9-4575-88C0-B0C173C8B254}"/>
              </a:ext>
            </a:extLst>
          </p:cNvPr>
          <p:cNvSpPr>
            <a:spLocks noGrp="1"/>
          </p:cNvSpPr>
          <p:nvPr>
            <p:ph type="title"/>
          </p:nvPr>
        </p:nvSpPr>
        <p:spPr/>
        <p:txBody>
          <a:bodyPr/>
          <a:lstStyle/>
          <a:p>
            <a:r>
              <a:rPr lang="nb-NO" dirty="0"/>
              <a:t>Skytjenester</a:t>
            </a:r>
          </a:p>
        </p:txBody>
      </p:sp>
      <p:sp>
        <p:nvSpPr>
          <p:cNvPr id="2" name="TekstSylinder 1">
            <a:extLst>
              <a:ext uri="{FF2B5EF4-FFF2-40B4-BE49-F238E27FC236}">
                <a16:creationId xmlns:a16="http://schemas.microsoft.com/office/drawing/2014/main" xmlns="" id="{15DE477C-65DE-48CF-9E42-8E3818DAB559}"/>
              </a:ext>
            </a:extLst>
          </p:cNvPr>
          <p:cNvSpPr txBox="1"/>
          <p:nvPr/>
        </p:nvSpPr>
        <p:spPr>
          <a:xfrm>
            <a:off x="2063552" y="4005064"/>
            <a:ext cx="7430239" cy="369332"/>
          </a:xfrm>
          <a:prstGeom prst="rect">
            <a:avLst/>
          </a:prstGeom>
          <a:noFill/>
        </p:spPr>
        <p:txBody>
          <a:bodyPr wrap="none" rtlCol="0">
            <a:spAutoFit/>
          </a:bodyPr>
          <a:lstStyle/>
          <a:p>
            <a:r>
              <a:rPr lang="nb-NO" dirty="0"/>
              <a:t>Nærmere forklaring av modellene se: </a:t>
            </a:r>
            <a:r>
              <a:rPr lang="nb-NO" b="1" dirty="0">
                <a:hlinkClick r:id="rId3"/>
              </a:rPr>
              <a:t>http://tinyurl.com/yb7ualfh</a:t>
            </a:r>
            <a:endParaRPr lang="nb-NO" dirty="0"/>
          </a:p>
        </p:txBody>
      </p:sp>
    </p:spTree>
    <p:extLst>
      <p:ext uri="{BB962C8B-B14F-4D97-AF65-F5344CB8AC3E}">
        <p14:creationId xmlns:p14="http://schemas.microsoft.com/office/powerpoint/2010/main" val="273934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75721" y="6265778"/>
            <a:ext cx="548640" cy="396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sz="2800">
                <a:solidFill>
                  <a:schemeClr val="tx1"/>
                </a:solidFill>
                <a:latin typeface="Comic Sans MS" pitchFamily="66" charset="0"/>
              </a:defRPr>
            </a:lvl1pPr>
            <a:lvl2pPr marL="742950" indent="-285750" eaLnBrk="0" hangingPunct="0">
              <a:spcBef>
                <a:spcPct val="20000"/>
              </a:spcBef>
              <a:buClr>
                <a:schemeClr val="hlink"/>
              </a:buClr>
              <a:buSzPct val="55000"/>
              <a:buFont typeface="Wingdings" pitchFamily="2" charset="2"/>
              <a:buChar char="n"/>
              <a:defRPr sz="2400">
                <a:solidFill>
                  <a:schemeClr val="tx1"/>
                </a:solidFill>
                <a:latin typeface="Comic Sans MS" pitchFamily="66"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imes New Roman" pitchFamily="18" charset="0"/>
              </a:defRPr>
            </a:lvl3pPr>
            <a:lvl4pPr marL="1600200" indent="-228600" eaLnBrk="0" hangingPunct="0">
              <a:spcBef>
                <a:spcPct val="20000"/>
              </a:spcBef>
              <a:buClr>
                <a:schemeClr val="accent2"/>
              </a:buClr>
              <a:buSzPct val="55000"/>
              <a:buFont typeface="Wingdings" pitchFamily="2" charset="2"/>
              <a:buChar char="n"/>
              <a:defRPr>
                <a:solidFill>
                  <a:schemeClr val="tx1"/>
                </a:solidFill>
                <a:latin typeface="Comic Sans MS" pitchFamily="66"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Comic Sans MS" pitchFamily="66"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Comic Sans MS" pitchFamily="66" charset="0"/>
              </a:defRPr>
            </a:lvl9pPr>
          </a:lstStyle>
          <a:p>
            <a:pPr eaLnBrk="1" hangingPunct="1">
              <a:spcBef>
                <a:spcPct val="0"/>
              </a:spcBef>
              <a:buClrTx/>
              <a:buSzTx/>
              <a:buFontTx/>
              <a:buNone/>
            </a:pPr>
            <a:fld id="{E69494B4-CEF2-4367-9577-735E74A0E329}" type="slidenum">
              <a:rPr lang="nb-NO" altLang="nb-NO" sz="1200">
                <a:solidFill>
                  <a:schemeClr val="bg1"/>
                </a:solidFill>
                <a:latin typeface="Tahoma" pitchFamily="34" charset="0"/>
              </a:rPr>
              <a:pPr eaLnBrk="1" hangingPunct="1">
                <a:spcBef>
                  <a:spcPct val="0"/>
                </a:spcBef>
                <a:buClrTx/>
                <a:buSzTx/>
                <a:buFontTx/>
                <a:buNone/>
              </a:pPr>
              <a:t>24</a:t>
            </a:fld>
            <a:endParaRPr lang="nb-NO" altLang="nb-NO" sz="1200" dirty="0">
              <a:solidFill>
                <a:schemeClr val="bg1"/>
              </a:solidFill>
              <a:latin typeface="Tahoma" pitchFamily="34" charset="0"/>
            </a:endParaRPr>
          </a:p>
        </p:txBody>
      </p:sp>
      <p:sp>
        <p:nvSpPr>
          <p:cNvPr id="2" name="Plassholder for bunntekst 1">
            <a:extLst>
              <a:ext uri="{FF2B5EF4-FFF2-40B4-BE49-F238E27FC236}">
                <a16:creationId xmlns:a16="http://schemas.microsoft.com/office/drawing/2014/main" xmlns="" id="{81B129D1-FBEF-4234-9E44-BC5635960F2F}"/>
              </a:ext>
            </a:extLst>
          </p:cNvPr>
          <p:cNvSpPr>
            <a:spLocks noGrp="1"/>
          </p:cNvSpPr>
          <p:nvPr>
            <p:ph type="ftr" sz="quarter" idx="11"/>
          </p:nvPr>
        </p:nvSpPr>
        <p:spPr>
          <a:xfrm rot="16200000">
            <a:off x="9266398" y="3353594"/>
            <a:ext cx="4967287" cy="365125"/>
          </a:xfrm>
        </p:spPr>
        <p:txBody>
          <a:bodyPr/>
          <a:lstStyle/>
          <a:p>
            <a:pPr>
              <a:defRPr/>
            </a:pPr>
            <a:r>
              <a:rPr lang="nb-NO" altLang="nb-NO" dirty="0"/>
              <a:t>Forelesning FINF 1001, 26. september 2017, Thomas Rigvår</a:t>
            </a:r>
          </a:p>
        </p:txBody>
      </p:sp>
      <p:sp>
        <p:nvSpPr>
          <p:cNvPr id="6" name="Plassholder for innhold 5">
            <a:extLst>
              <a:ext uri="{FF2B5EF4-FFF2-40B4-BE49-F238E27FC236}">
                <a16:creationId xmlns:a16="http://schemas.microsoft.com/office/drawing/2014/main" xmlns="" id="{FCB3614F-22A4-49C9-9AD8-2C6C3CA45BA0}"/>
              </a:ext>
            </a:extLst>
          </p:cNvPr>
          <p:cNvSpPr>
            <a:spLocks noGrp="1"/>
          </p:cNvSpPr>
          <p:nvPr>
            <p:ph idx="1"/>
          </p:nvPr>
        </p:nvSpPr>
        <p:spPr/>
        <p:txBody>
          <a:bodyPr>
            <a:normAutofit/>
          </a:bodyPr>
          <a:lstStyle/>
          <a:p>
            <a:pPr marL="1417120" lvl="5" indent="0">
              <a:buNone/>
            </a:pPr>
            <a:r>
              <a:rPr lang="nb-NO" sz="1800" dirty="0"/>
              <a:t>		</a:t>
            </a:r>
          </a:p>
          <a:p>
            <a:pPr marL="1417120" lvl="5" indent="0">
              <a:buNone/>
            </a:pPr>
            <a:endParaRPr lang="nb-NO" sz="1800" dirty="0"/>
          </a:p>
          <a:p>
            <a:pPr marL="1417120" lvl="5" indent="0">
              <a:buNone/>
            </a:pPr>
            <a:endParaRPr lang="nb-NO" sz="1800" dirty="0"/>
          </a:p>
          <a:p>
            <a:pPr marL="1417120" lvl="5" indent="0">
              <a:buNone/>
            </a:pPr>
            <a:endParaRPr lang="nb-NO" sz="1800" dirty="0"/>
          </a:p>
          <a:p>
            <a:pPr marL="1417120" lvl="5" indent="0">
              <a:buNone/>
            </a:pPr>
            <a:endParaRPr lang="nb-NO" sz="1800" dirty="0"/>
          </a:p>
          <a:p>
            <a:pPr marL="1417120" lvl="5" indent="0">
              <a:buNone/>
            </a:pPr>
            <a:r>
              <a:rPr lang="nb-NO" sz="1800" dirty="0"/>
              <a:t>		Takk for meg </a:t>
            </a:r>
            <a:r>
              <a:rPr lang="nb-NO" sz="1800" dirty="0">
                <a:sym typeface="Wingdings" panose="05000000000000000000" pitchFamily="2" charset="2"/>
              </a:rPr>
              <a:t></a:t>
            </a:r>
            <a:endParaRPr lang="nb-NO" sz="1800" dirty="0"/>
          </a:p>
        </p:txBody>
      </p:sp>
    </p:spTree>
    <p:extLst>
      <p:ext uri="{BB962C8B-B14F-4D97-AF65-F5344CB8AC3E}">
        <p14:creationId xmlns:p14="http://schemas.microsoft.com/office/powerpoint/2010/main" val="1655119740"/>
      </p:ext>
    </p:extLst>
  </p:cSld>
  <p:clrMapOvr>
    <a:masterClrMapping/>
  </p:clrMapOvr>
</p:sld>
</file>

<file path=ppt/theme/theme1.xml><?xml version="1.0" encoding="utf-8"?>
<a:theme xmlns:a="http://schemas.openxmlformats.org/drawingml/2006/main" name="View">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TM03457515[[fn=Visning]]</Template>
  <TotalTime>472392</TotalTime>
  <Words>1815</Words>
  <Application>Microsoft Office PowerPoint</Application>
  <PresentationFormat>Widescreen</PresentationFormat>
  <Paragraphs>303</Paragraphs>
  <Slides>24</Slides>
  <Notes>22</Notes>
  <HiddenSlides>0</HiddenSlides>
  <MMClips>0</MMClips>
  <ScaleCrop>false</ScaleCrop>
  <HeadingPairs>
    <vt:vector size="6" baseType="variant">
      <vt:variant>
        <vt:lpstr>Brukte skrifter</vt:lpstr>
      </vt:variant>
      <vt:variant>
        <vt:i4>8</vt:i4>
      </vt:variant>
      <vt:variant>
        <vt:lpstr>Tema</vt:lpstr>
      </vt:variant>
      <vt:variant>
        <vt:i4>1</vt:i4>
      </vt:variant>
      <vt:variant>
        <vt:lpstr>Lysbildetitler</vt:lpstr>
      </vt:variant>
      <vt:variant>
        <vt:i4>24</vt:i4>
      </vt:variant>
    </vt:vector>
  </HeadingPairs>
  <TitlesOfParts>
    <vt:vector size="33" baseType="lpstr">
      <vt:lpstr>Arial</vt:lpstr>
      <vt:lpstr>Calibri</vt:lpstr>
      <vt:lpstr>Century Schoolbook</vt:lpstr>
      <vt:lpstr>Comic Sans MS</vt:lpstr>
      <vt:lpstr>Tahoma</vt:lpstr>
      <vt:lpstr>Times New Roman</vt:lpstr>
      <vt:lpstr>Wingdings</vt:lpstr>
      <vt:lpstr>Wingdings 2</vt:lpstr>
      <vt:lpstr>View</vt:lpstr>
      <vt:lpstr>FINF1001 Digital forvaltning Programmer og data</vt:lpstr>
      <vt:lpstr>Relevant pensum</vt:lpstr>
      <vt:lpstr>Dagens forelesning</vt:lpstr>
      <vt:lpstr>Hva er en datamaskin</vt:lpstr>
      <vt:lpstr>Hva er en datamaskin forts.</vt:lpstr>
      <vt:lpstr>Datamaskinprogrammer</vt:lpstr>
      <vt:lpstr>Datamaskinprogrammer forts.</vt:lpstr>
      <vt:lpstr>Datamaskinprogrammer forts.</vt:lpstr>
      <vt:lpstr>Hva er data</vt:lpstr>
      <vt:lpstr>Formalisering</vt:lpstr>
      <vt:lpstr>Formalisering forts.</vt:lpstr>
      <vt:lpstr>Formalisering forts.</vt:lpstr>
      <vt:lpstr>Formalisering forts.</vt:lpstr>
      <vt:lpstr>Metadata</vt:lpstr>
      <vt:lpstr>Metadata forts.</vt:lpstr>
      <vt:lpstr>Metadata forts. </vt:lpstr>
      <vt:lpstr>Informasjonssystem</vt:lpstr>
      <vt:lpstr>Informasjonssystem forts. </vt:lpstr>
      <vt:lpstr>Semantikk og samhandling</vt:lpstr>
      <vt:lpstr>Informasjonsforvaltning</vt:lpstr>
      <vt:lpstr>Informasjonsforvaltning forts. </vt:lpstr>
      <vt:lpstr>Informasjonsforvaltning forts. </vt:lpstr>
      <vt:lpstr>Skytjenester</vt:lpstr>
      <vt:lpstr>PowerPoint-presentasjon</vt:lpstr>
    </vt:vector>
  </TitlesOfParts>
  <Company>AFIN, UiO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FINF1001</dc:title>
  <dc:subject>FINF1001</dc:subject>
  <dc:creator>Thomas Rigvår</dc:creator>
  <cp:lastModifiedBy>dag wiese schartum</cp:lastModifiedBy>
  <cp:revision>682</cp:revision>
  <cp:lastPrinted>2015-08-18T12:41:25Z</cp:lastPrinted>
  <dcterms:created xsi:type="dcterms:W3CDTF">1998-08-18T15:50:44Z</dcterms:created>
  <dcterms:modified xsi:type="dcterms:W3CDTF">2017-10-02T20:24:15Z</dcterms:modified>
  <cp:category/>
</cp:coreProperties>
</file>