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8"/>
  </p:handoutMasterIdLst>
  <p:sldIdLst>
    <p:sldId id="256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5692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35743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Introduksjon til bachelorstudiet i </a:t>
            </a:r>
            <a:r>
              <a:rPr lang="nb-NO" sz="2800" b="1" dirty="0" smtClean="0">
                <a:solidFill>
                  <a:srgbClr val="0033CC"/>
                </a:solidFill>
              </a:rPr>
              <a:t/>
            </a:r>
            <a:br>
              <a:rPr lang="nb-NO" sz="2800" b="1" dirty="0" smtClean="0">
                <a:solidFill>
                  <a:srgbClr val="0033CC"/>
                </a:solidFill>
              </a:rPr>
            </a:br>
            <a:r>
              <a:rPr lang="nb-NO" sz="2800" b="1" dirty="0" smtClean="0">
                <a:solidFill>
                  <a:srgbClr val="0033CC"/>
                </a:solidFill>
              </a:rPr>
              <a:t>Demokrati og rettigheter i informasjonssamfunnet (DRI)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 smtClean="0"/>
              <a:t>Prof. Dag Wiese Schartum, AFIN</a:t>
            </a:r>
          </a:p>
          <a:p>
            <a:r>
              <a:rPr lang="nb-NO" sz="1600" dirty="0" smtClean="0"/>
              <a:t>(program- og emneansvarlig)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O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m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tilnærmingen i DRI1001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4" name="Gruppe 33"/>
          <p:cNvGrpSpPr/>
          <p:nvPr/>
        </p:nvGrpSpPr>
        <p:grpSpPr>
          <a:xfrm>
            <a:off x="1905000" y="2133600"/>
            <a:ext cx="4991100" cy="3276600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72200" y="35814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2" name="Gruppe 31"/>
          <p:cNvGrpSpPr/>
          <p:nvPr/>
        </p:nvGrpSpPr>
        <p:grpSpPr>
          <a:xfrm>
            <a:off x="381000" y="1600200"/>
            <a:ext cx="1524000" cy="3810000"/>
            <a:chOff x="381000" y="1600200"/>
            <a:chExt cx="1524000" cy="3810000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381000" y="1600200"/>
              <a:ext cx="1492250" cy="3338513"/>
              <a:chOff x="381000" y="1600200"/>
              <a:chExt cx="1492250" cy="3338513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609600" y="4572000"/>
                <a:ext cx="12128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 dirty="0"/>
                  <a:t>Personvern</a:t>
                </a:r>
                <a:endParaRPr lang="nb-NO" dirty="0"/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381000" y="3505200"/>
                <a:ext cx="14922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800" dirty="0"/>
                  <a:t>Rettssikkerhet</a:t>
                </a:r>
                <a:endParaRPr lang="nb-NO" dirty="0"/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685800" y="2590800"/>
                <a:ext cx="11620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/>
                  <a:t>Demokrati</a:t>
                </a:r>
                <a:endParaRPr lang="nb-NO"/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57200" y="1600200"/>
                <a:ext cx="1349375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</p:txBody>
          </p:sp>
        </p:grpSp>
      </p:grpSp>
      <p:grpSp>
        <p:nvGrpSpPr>
          <p:cNvPr id="33" name="Gruppe 32"/>
          <p:cNvGrpSpPr/>
          <p:nvPr/>
        </p:nvGrpSpPr>
        <p:grpSpPr>
          <a:xfrm>
            <a:off x="1905000" y="5348288"/>
            <a:ext cx="7107238" cy="900112"/>
            <a:chOff x="1905000" y="5348288"/>
            <a:chExt cx="7107238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098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Databaser</a:t>
              </a:r>
              <a:endParaRPr lang="nb-NO"/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2557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WWW osv.</a:t>
              </a:r>
              <a:endParaRPr lang="nb-NO"/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3398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Beslutnings-</a:t>
              </a:r>
            </a:p>
            <a:p>
              <a:r>
                <a:rPr lang="nb-NO" sz="1800"/>
                <a:t>systemer</a:t>
              </a:r>
              <a:endParaRPr lang="nb-NO"/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0" y="5486400"/>
              <a:ext cx="2154238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Teknologier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1928794" y="4786322"/>
            <a:ext cx="4357718" cy="642942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3" name="Gruppe 62"/>
          <p:cNvGrpSpPr/>
          <p:nvPr/>
        </p:nvGrpSpPr>
        <p:grpSpPr>
          <a:xfrm>
            <a:off x="1928794" y="4714884"/>
            <a:ext cx="4357718" cy="714380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 sentrale spørsmål i 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smtClean="0"/>
              <a:t>Hvordan virker anvendelse av IKT </a:t>
            </a:r>
            <a:r>
              <a:rPr lang="nb-NO" sz="2400" i="1" smtClean="0"/>
              <a:t>faktisk</a:t>
            </a:r>
            <a:r>
              <a:rPr lang="nb-NO" sz="2400" smtClean="0"/>
              <a:t> inn på idealer om demokrati, rettsstat og personvern?</a:t>
            </a:r>
          </a:p>
          <a:p>
            <a:r>
              <a:rPr lang="nb-NO" sz="2400" smtClean="0"/>
              <a:t>Hvordan </a:t>
            </a:r>
            <a:r>
              <a:rPr lang="nb-NO" sz="2400" i="1" smtClean="0"/>
              <a:t>kan</a:t>
            </a:r>
            <a:r>
              <a:rPr lang="nb-NO" sz="2400" smtClean="0"/>
              <a:t> teknologien virke inn på disse styringsidealene?</a:t>
            </a:r>
          </a:p>
          <a:p>
            <a:r>
              <a:rPr lang="nb-NO" sz="2400" smtClean="0"/>
              <a:t>Hvordan </a:t>
            </a:r>
            <a:r>
              <a:rPr lang="nb-NO" sz="2400" i="1" smtClean="0"/>
              <a:t>bør</a:t>
            </a:r>
            <a:r>
              <a:rPr lang="nb-NO" sz="2400" smtClean="0"/>
              <a:t> vi bruke digitalisering i offentlig sektor?</a:t>
            </a:r>
          </a:p>
          <a:p>
            <a:endParaRPr lang="nb-NO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perspektivet i 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162312"/>
          </a:xfrm>
        </p:spPr>
        <p:txBody>
          <a:bodyPr/>
          <a:lstStyle/>
          <a:p>
            <a:r>
              <a:rPr lang="nb-NO" sz="2200" dirty="0" err="1" smtClean="0"/>
              <a:t>DRI-studiet</a:t>
            </a:r>
            <a:r>
              <a:rPr lang="nb-NO" sz="2200" dirty="0" smtClean="0"/>
              <a:t> er i stor grad fokusert mot offentlig sektor, og særlig offentlig forvaltning (i mindre grad tjenesteyting)</a:t>
            </a:r>
          </a:p>
          <a:p>
            <a:r>
              <a:rPr lang="nb-NO" sz="2200" dirty="0" smtClean="0"/>
              <a:t>Spesielt er oppmerksomheten rettet mot forholdet mellom forvaltningsorganer og enkeltpersoner, og den </a:t>
            </a:r>
            <a:r>
              <a:rPr lang="nb-NO" sz="2200" i="1" dirty="0" smtClean="0"/>
              <a:t>myndighetsutøvelse</a:t>
            </a:r>
            <a:r>
              <a:rPr lang="nb-NO" sz="2200" dirty="0" smtClean="0"/>
              <a:t> som skjer i denne relasjonen</a:t>
            </a:r>
          </a:p>
          <a:p>
            <a:r>
              <a:rPr lang="nb-NO" sz="2200" dirty="0" smtClean="0"/>
              <a:t>De nevnte styringsidealene er særlig relevante for beskyttelse av den enkelte i møte med </a:t>
            </a:r>
            <a:r>
              <a:rPr lang="nb-NO" sz="2200" smtClean="0"/>
              <a:t>offentlig forvaltning</a:t>
            </a:r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blir dere?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714488"/>
            <a:ext cx="7772400" cy="4381512"/>
          </a:xfrm>
        </p:spPr>
        <p:txBody>
          <a:bodyPr/>
          <a:lstStyle/>
          <a:p>
            <a:r>
              <a:rPr lang="nb-NO" sz="2200" dirty="0" smtClean="0"/>
              <a:t>Typiske oppgaver for forvaltningsinformatikere er å utvikle og evaluere systemløsninger og beslutningsrutiner i offentlig forvaltning, gjerne som ledd i moderniseringen av offentlig sektor</a:t>
            </a:r>
          </a:p>
          <a:p>
            <a:r>
              <a:rPr lang="nb-NO" sz="2200" dirty="0" smtClean="0"/>
              <a:t>Eksempler på typiske arbeidsgivere: Direktoratet for forvaltning og IKT (DIFI), Skatteetaten, Arbeids- og velferdsetaten,  Utlendingsdirektoratet, KRIPOS, konsulentbransjen</a:t>
            </a:r>
          </a:p>
          <a:p>
            <a:r>
              <a:rPr lang="nb-NO" sz="2200" dirty="0" smtClean="0"/>
              <a:t>De fleste som gjør seg ferdige med DRI tar master i forvaltningsinformatikk</a:t>
            </a:r>
          </a:p>
          <a:p>
            <a:r>
              <a:rPr lang="nb-NO" sz="2200" dirty="0" smtClean="0"/>
              <a:t>Arbeidsmarkedet for kandidater fra masterstudiet har ”alltid” vært veldig godt</a:t>
            </a: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1143000"/>
          </a:xfrm>
        </p:spPr>
        <p:txBody>
          <a:bodyPr/>
          <a:lstStyle/>
          <a:p>
            <a:r>
              <a:rPr lang="nb-NO" sz="3200" b="1" dirty="0" smtClean="0">
                <a:solidFill>
                  <a:srgbClr val="0033CC"/>
                </a:solidFill>
              </a:rPr>
              <a:t>Litt om miljøet som står bak DRI</a:t>
            </a:r>
            <a:endParaRPr lang="nb-NO" sz="3200" b="1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358246" cy="5072098"/>
          </a:xfrm>
        </p:spPr>
        <p:txBody>
          <a:bodyPr/>
          <a:lstStyle/>
          <a:p>
            <a:r>
              <a:rPr lang="nb-NO" sz="2000" dirty="0" smtClean="0"/>
              <a:t>Faglig ansvarlig miljø: Avdeling for forvaltningsinformatikk (AFIN) som er knyttet til Senter for rettsinformatikk (SERI)</a:t>
            </a:r>
          </a:p>
          <a:p>
            <a:r>
              <a:rPr lang="nb-NO" sz="2000" dirty="0" smtClean="0"/>
              <a:t>Programansvarlig og ansvarlig for DRI1001: Dag Wiese Schartum</a:t>
            </a:r>
          </a:p>
          <a:p>
            <a:r>
              <a:rPr lang="nb-NO" sz="2000" dirty="0" smtClean="0"/>
              <a:t>SERI og AFIN er tverrfaglige miljøer ved Det juridiske fakultetet. Hovedvekt er på jus</a:t>
            </a:r>
          </a:p>
          <a:p>
            <a:r>
              <a:rPr lang="nb-NO" sz="2000" dirty="0" smtClean="0"/>
              <a:t>Miljøet består av ca 20 forskere + fire studentmiljøer, herunder DRI og FINF</a:t>
            </a:r>
          </a:p>
          <a:p>
            <a:r>
              <a:rPr lang="nb-NO" sz="2000" dirty="0" smtClean="0"/>
              <a:t>DRI og FINF styres av et eget programråd (PFIN) og har </a:t>
            </a:r>
            <a:r>
              <a:rPr lang="nb-NO" sz="2000" dirty="0" err="1" smtClean="0"/>
              <a:t>student-representasjon</a:t>
            </a:r>
            <a:endParaRPr lang="nb-NO" sz="2000" dirty="0" smtClean="0"/>
          </a:p>
          <a:p>
            <a:r>
              <a:rPr lang="nb-NO" sz="2000" dirty="0" smtClean="0"/>
              <a:t>SERI/AFIN holder til i </a:t>
            </a:r>
            <a:r>
              <a:rPr lang="nb-NO" sz="2000" dirty="0" err="1" smtClean="0"/>
              <a:t>Domus</a:t>
            </a:r>
            <a:r>
              <a:rPr lang="nb-NO" sz="2000" dirty="0" smtClean="0"/>
              <a:t> Nova (dette bygget) i 4. etasje</a:t>
            </a:r>
          </a:p>
          <a:p>
            <a:r>
              <a:rPr lang="nb-NO" sz="2000" dirty="0" smtClean="0"/>
              <a:t>Lesesalsplasser finnes </a:t>
            </a:r>
            <a:r>
              <a:rPr lang="nb-NO" sz="2000" dirty="0" err="1" smtClean="0"/>
              <a:t>bl.a</a:t>
            </a:r>
            <a:r>
              <a:rPr lang="nb-NO" sz="2000" dirty="0" smtClean="0"/>
              <a:t> i DN, og fra femte semester får dere adgang til plasser hos SERI/AFIN. Dere er imidlertid alltid velkomne hos oss, og det er særlig grunn til å bruke biblioteket vårt</a:t>
            </a:r>
          </a:p>
          <a:p>
            <a:r>
              <a:rPr lang="nb-NO" sz="2000" dirty="0" smtClean="0"/>
              <a:t>Miljøet er veldig aktivt og åpent, og det er lurt å følge med på flere aktiviteter enn de som formelt hører til studieplanen</a:t>
            </a:r>
          </a:p>
          <a:p>
            <a:r>
              <a:rPr lang="nb-NO" sz="2000" dirty="0" err="1" smtClean="0"/>
              <a:t>SERIøs</a:t>
            </a:r>
            <a:r>
              <a:rPr lang="nb-NO" sz="2000" dirty="0" smtClean="0"/>
              <a:t> studentforening er en viktig del av miljøet vårt 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369</Words>
  <Application>Microsoft Office PowerPoint</Application>
  <PresentationFormat>Skjermfremvisning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8" baseType="lpstr">
      <vt:lpstr>Times New Roman</vt:lpstr>
      <vt:lpstr>Office-tema</vt:lpstr>
      <vt:lpstr>Introduksjon til bachelorstudiet i  Demokrati og rettigheter i informasjonssamfunnet (DRI)</vt:lpstr>
      <vt:lpstr>PowerPoint-presentasjon</vt:lpstr>
      <vt:lpstr>Noen sentrale spørsmål i DRI-studiet</vt:lpstr>
      <vt:lpstr>Om perspektivet i DRI-studiet</vt:lpstr>
      <vt:lpstr>Hva blir dere?</vt:lpstr>
      <vt:lpstr>Litt om miljøet som står bak DRI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dag wiese schartum</cp:lastModifiedBy>
  <cp:revision>16</cp:revision>
  <cp:lastPrinted>2005-08-15T19:56:14Z</cp:lastPrinted>
  <dcterms:created xsi:type="dcterms:W3CDTF">2004-08-15T18:33:24Z</dcterms:created>
  <dcterms:modified xsi:type="dcterms:W3CDTF">2014-08-10T19:20:25Z</dcterms:modified>
</cp:coreProperties>
</file>